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8" r:id="rId3"/>
    <p:sldId id="282" r:id="rId4"/>
    <p:sldId id="292" r:id="rId5"/>
    <p:sldId id="291" r:id="rId6"/>
    <p:sldId id="281" r:id="rId7"/>
    <p:sldId id="293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0566"/>
    <p:restoredTop sz="92969"/>
  </p:normalViewPr>
  <p:slideViewPr>
    <p:cSldViewPr snapToGrid="0">
      <p:cViewPr varScale="1">
        <p:scale>
          <a:sx n="54" d="100"/>
          <a:sy n="54" d="100"/>
        </p:scale>
        <p:origin x="12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32F78-7376-CB4A-BC73-48B0DE48EA24}" type="doc">
      <dgm:prSet loTypeId="urn:microsoft.com/office/officeart/2005/8/layout/chevron1" loCatId="" qsTypeId="urn:microsoft.com/office/officeart/2005/8/quickstyle/simple4" qsCatId="simple" csTypeId="urn:microsoft.com/office/officeart/2005/8/colors/colorful4" csCatId="colorful" phldr="1"/>
      <dgm:spPr/>
    </dgm:pt>
    <dgm:pt modelId="{A082D6D8-24FC-944A-93E5-DD07242E8ECD}">
      <dgm:prSet phldrT="[Text]"/>
      <dgm:spPr/>
      <dgm:t>
        <a:bodyPr/>
        <a:lstStyle/>
        <a:p>
          <a:r>
            <a:rPr lang="en-US" b="1" dirty="0" smtClean="0"/>
            <a:t>INPUT</a:t>
          </a:r>
          <a:endParaRPr lang="en-US" b="1" dirty="0"/>
        </a:p>
      </dgm:t>
    </dgm:pt>
    <dgm:pt modelId="{C68F6C61-E6ED-794D-BC4D-D04482F7B5C8}" type="parTrans" cxnId="{A2682F6B-2551-9F40-8A99-29E3915D6D77}">
      <dgm:prSet/>
      <dgm:spPr/>
      <dgm:t>
        <a:bodyPr/>
        <a:lstStyle/>
        <a:p>
          <a:endParaRPr lang="en-US" b="1"/>
        </a:p>
      </dgm:t>
    </dgm:pt>
    <dgm:pt modelId="{F16DC7CB-EF85-E045-898D-8ED5DA1181AC}" type="sibTrans" cxnId="{A2682F6B-2551-9F40-8A99-29E3915D6D77}">
      <dgm:prSet/>
      <dgm:spPr/>
      <dgm:t>
        <a:bodyPr/>
        <a:lstStyle/>
        <a:p>
          <a:endParaRPr lang="en-US" b="1"/>
        </a:p>
      </dgm:t>
    </dgm:pt>
    <dgm:pt modelId="{FFC2300E-CB1D-3746-8E5D-147CF5F48277}">
      <dgm:prSet phldrT="[Text]"/>
      <dgm:spPr/>
      <dgm:t>
        <a:bodyPr/>
        <a:lstStyle/>
        <a:p>
          <a:r>
            <a:rPr lang="en-US" b="1" dirty="0" smtClean="0"/>
            <a:t>PROCESS</a:t>
          </a:r>
          <a:endParaRPr lang="en-US" b="1" dirty="0"/>
        </a:p>
      </dgm:t>
    </dgm:pt>
    <dgm:pt modelId="{DB96A699-BDA4-5C43-811C-A55AB9C2620B}" type="parTrans" cxnId="{A129C4B6-2424-B544-A9D8-976DB79AA14E}">
      <dgm:prSet/>
      <dgm:spPr/>
      <dgm:t>
        <a:bodyPr/>
        <a:lstStyle/>
        <a:p>
          <a:endParaRPr lang="en-US" b="1"/>
        </a:p>
      </dgm:t>
    </dgm:pt>
    <dgm:pt modelId="{A3D89CD7-3349-8E46-8CC8-E18087C094E4}" type="sibTrans" cxnId="{A129C4B6-2424-B544-A9D8-976DB79AA14E}">
      <dgm:prSet/>
      <dgm:spPr/>
      <dgm:t>
        <a:bodyPr/>
        <a:lstStyle/>
        <a:p>
          <a:endParaRPr lang="en-US" b="1"/>
        </a:p>
      </dgm:t>
    </dgm:pt>
    <dgm:pt modelId="{D1C3548E-D8EC-D542-AC14-757F5568DC17}">
      <dgm:prSet phldrT="[Text]"/>
      <dgm:spPr/>
      <dgm:t>
        <a:bodyPr/>
        <a:lstStyle/>
        <a:p>
          <a:r>
            <a:rPr lang="en-US" b="1" dirty="0" smtClean="0"/>
            <a:t>OUTPUT</a:t>
          </a:r>
          <a:endParaRPr lang="en-US" b="1" dirty="0"/>
        </a:p>
      </dgm:t>
    </dgm:pt>
    <dgm:pt modelId="{DB360503-566F-8947-9EA0-09B1127DE134}" type="parTrans" cxnId="{E05AEBD6-2A74-854F-BF23-BB76AA6D3127}">
      <dgm:prSet/>
      <dgm:spPr/>
      <dgm:t>
        <a:bodyPr/>
        <a:lstStyle/>
        <a:p>
          <a:endParaRPr lang="en-US" b="1"/>
        </a:p>
      </dgm:t>
    </dgm:pt>
    <dgm:pt modelId="{A805B66E-12B1-384F-8951-FB25F6CA748D}" type="sibTrans" cxnId="{E05AEBD6-2A74-854F-BF23-BB76AA6D3127}">
      <dgm:prSet/>
      <dgm:spPr/>
      <dgm:t>
        <a:bodyPr/>
        <a:lstStyle/>
        <a:p>
          <a:endParaRPr lang="en-US" b="1"/>
        </a:p>
      </dgm:t>
    </dgm:pt>
    <dgm:pt modelId="{7A6EC460-2718-1D49-80B2-EA1EC7E12D90}" type="pres">
      <dgm:prSet presAssocID="{86E32F78-7376-CB4A-BC73-48B0DE48EA24}" presName="Name0" presStyleCnt="0">
        <dgm:presLayoutVars>
          <dgm:dir/>
          <dgm:animLvl val="lvl"/>
          <dgm:resizeHandles val="exact"/>
        </dgm:presLayoutVars>
      </dgm:prSet>
      <dgm:spPr/>
    </dgm:pt>
    <dgm:pt modelId="{05D310E5-338E-A549-B554-0C9671F0B080}" type="pres">
      <dgm:prSet presAssocID="{A082D6D8-24FC-944A-93E5-DD07242E8EC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09DE786-35CE-864F-ADFC-98B8898F4613}" type="pres">
      <dgm:prSet presAssocID="{F16DC7CB-EF85-E045-898D-8ED5DA1181AC}" presName="parTxOnlySpace" presStyleCnt="0"/>
      <dgm:spPr/>
    </dgm:pt>
    <dgm:pt modelId="{B5DBE6A5-5888-2F43-A66C-EA34126547E9}" type="pres">
      <dgm:prSet presAssocID="{FFC2300E-CB1D-3746-8E5D-147CF5F4827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6E54E9A-11F5-F749-A3D0-EBCB38AEE012}" type="pres">
      <dgm:prSet presAssocID="{A3D89CD7-3349-8E46-8CC8-E18087C094E4}" presName="parTxOnlySpace" presStyleCnt="0"/>
      <dgm:spPr/>
    </dgm:pt>
    <dgm:pt modelId="{9D5BB11D-F6EB-AF4B-A3F4-4C961CCF13A0}" type="pres">
      <dgm:prSet presAssocID="{D1C3548E-D8EC-D542-AC14-757F5568DC1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7BFFED7-5216-464F-BDD6-482C349A7080}" type="presOf" srcId="{A082D6D8-24FC-944A-93E5-DD07242E8ECD}" destId="{05D310E5-338E-A549-B554-0C9671F0B080}" srcOrd="0" destOrd="0" presId="urn:microsoft.com/office/officeart/2005/8/layout/chevron1"/>
    <dgm:cxn modelId="{5DC812E3-3E0C-0E4B-A59F-B2DE6636F4F3}" type="presOf" srcId="{D1C3548E-D8EC-D542-AC14-757F5568DC17}" destId="{9D5BB11D-F6EB-AF4B-A3F4-4C961CCF13A0}" srcOrd="0" destOrd="0" presId="urn:microsoft.com/office/officeart/2005/8/layout/chevron1"/>
    <dgm:cxn modelId="{BEA6B9CE-F28C-A94C-8B96-8C1F77337716}" type="presOf" srcId="{FFC2300E-CB1D-3746-8E5D-147CF5F48277}" destId="{B5DBE6A5-5888-2F43-A66C-EA34126547E9}" srcOrd="0" destOrd="0" presId="urn:microsoft.com/office/officeart/2005/8/layout/chevron1"/>
    <dgm:cxn modelId="{D27F74F4-476C-FB4D-AD31-6E2D516E3DF6}" type="presOf" srcId="{86E32F78-7376-CB4A-BC73-48B0DE48EA24}" destId="{7A6EC460-2718-1D49-80B2-EA1EC7E12D90}" srcOrd="0" destOrd="0" presId="urn:microsoft.com/office/officeart/2005/8/layout/chevron1"/>
    <dgm:cxn modelId="{A129C4B6-2424-B544-A9D8-976DB79AA14E}" srcId="{86E32F78-7376-CB4A-BC73-48B0DE48EA24}" destId="{FFC2300E-CB1D-3746-8E5D-147CF5F48277}" srcOrd="1" destOrd="0" parTransId="{DB96A699-BDA4-5C43-811C-A55AB9C2620B}" sibTransId="{A3D89CD7-3349-8E46-8CC8-E18087C094E4}"/>
    <dgm:cxn modelId="{E05AEBD6-2A74-854F-BF23-BB76AA6D3127}" srcId="{86E32F78-7376-CB4A-BC73-48B0DE48EA24}" destId="{D1C3548E-D8EC-D542-AC14-757F5568DC17}" srcOrd="2" destOrd="0" parTransId="{DB360503-566F-8947-9EA0-09B1127DE134}" sibTransId="{A805B66E-12B1-384F-8951-FB25F6CA748D}"/>
    <dgm:cxn modelId="{A2682F6B-2551-9F40-8A99-29E3915D6D77}" srcId="{86E32F78-7376-CB4A-BC73-48B0DE48EA24}" destId="{A082D6D8-24FC-944A-93E5-DD07242E8ECD}" srcOrd="0" destOrd="0" parTransId="{C68F6C61-E6ED-794D-BC4D-D04482F7B5C8}" sibTransId="{F16DC7CB-EF85-E045-898D-8ED5DA1181AC}"/>
    <dgm:cxn modelId="{41A7CB8D-767B-4A41-9B09-F8D8BF811B3F}" type="presParOf" srcId="{7A6EC460-2718-1D49-80B2-EA1EC7E12D90}" destId="{05D310E5-338E-A549-B554-0C9671F0B080}" srcOrd="0" destOrd="0" presId="urn:microsoft.com/office/officeart/2005/8/layout/chevron1"/>
    <dgm:cxn modelId="{2BE97F77-B272-A24D-A60A-D3E785050544}" type="presParOf" srcId="{7A6EC460-2718-1D49-80B2-EA1EC7E12D90}" destId="{C09DE786-35CE-864F-ADFC-98B8898F4613}" srcOrd="1" destOrd="0" presId="urn:microsoft.com/office/officeart/2005/8/layout/chevron1"/>
    <dgm:cxn modelId="{A6A9EA2F-31CD-2341-817A-36999B81D609}" type="presParOf" srcId="{7A6EC460-2718-1D49-80B2-EA1EC7E12D90}" destId="{B5DBE6A5-5888-2F43-A66C-EA34126547E9}" srcOrd="2" destOrd="0" presId="urn:microsoft.com/office/officeart/2005/8/layout/chevron1"/>
    <dgm:cxn modelId="{1CC85EF8-E03F-9F4C-AE1E-2F72D0BD279F}" type="presParOf" srcId="{7A6EC460-2718-1D49-80B2-EA1EC7E12D90}" destId="{26E54E9A-11F5-F749-A3D0-EBCB38AEE012}" srcOrd="3" destOrd="0" presId="urn:microsoft.com/office/officeart/2005/8/layout/chevron1"/>
    <dgm:cxn modelId="{B4EB39C9-BC65-684D-A1A5-A3040A259EDD}" type="presParOf" srcId="{7A6EC460-2718-1D49-80B2-EA1EC7E12D90}" destId="{9D5BB11D-F6EB-AF4B-A3F4-4C961CCF13A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5229D4-E3EB-254C-95B5-0AC05808FF07}" type="doc">
      <dgm:prSet loTypeId="urn:microsoft.com/office/officeart/2005/8/layout/hProcess9" loCatId="" qsTypeId="urn:microsoft.com/office/officeart/2005/8/quickstyle/simple4" qsCatId="simple" csTypeId="urn:microsoft.com/office/officeart/2005/8/colors/colorful4" csCatId="colorful" phldr="1"/>
      <dgm:spPr/>
    </dgm:pt>
    <dgm:pt modelId="{0FB51529-49A0-2443-88DD-47D364441557}">
      <dgm:prSet phldrT="[Text]"/>
      <dgm:spPr/>
      <dgm:t>
        <a:bodyPr/>
        <a:lstStyle/>
        <a:p>
          <a:r>
            <a:rPr lang="en-US" b="1" dirty="0" smtClean="0"/>
            <a:t>CURRICULUM</a:t>
          </a:r>
          <a:endParaRPr lang="en-US" b="1" dirty="0"/>
        </a:p>
      </dgm:t>
    </dgm:pt>
    <dgm:pt modelId="{9FFDE932-C46E-DC4F-B6DA-F695F592DF35}" type="parTrans" cxnId="{1D536DE7-0045-3E49-B4B3-7849069955EA}">
      <dgm:prSet/>
      <dgm:spPr/>
      <dgm:t>
        <a:bodyPr/>
        <a:lstStyle/>
        <a:p>
          <a:endParaRPr lang="en-US" b="1"/>
        </a:p>
      </dgm:t>
    </dgm:pt>
    <dgm:pt modelId="{DFC48FE9-6881-CB43-AE62-47740D9534C0}" type="sibTrans" cxnId="{1D536DE7-0045-3E49-B4B3-7849069955EA}">
      <dgm:prSet/>
      <dgm:spPr/>
      <dgm:t>
        <a:bodyPr/>
        <a:lstStyle/>
        <a:p>
          <a:endParaRPr lang="en-US" b="1"/>
        </a:p>
      </dgm:t>
    </dgm:pt>
    <dgm:pt modelId="{E72A0578-9745-5043-BC84-7DA27D73832D}">
      <dgm:prSet phldrT="[Text]"/>
      <dgm:spPr/>
      <dgm:t>
        <a:bodyPr/>
        <a:lstStyle/>
        <a:p>
          <a:r>
            <a:rPr lang="en-US" b="1" dirty="0" smtClean="0"/>
            <a:t>PEDAGOGY</a:t>
          </a:r>
          <a:endParaRPr lang="en-US" b="1" dirty="0"/>
        </a:p>
      </dgm:t>
    </dgm:pt>
    <dgm:pt modelId="{67115935-B8E7-8244-84CE-6585826F9FD7}" type="parTrans" cxnId="{2A0C2FAC-A68C-8749-8F73-5474A60AF9E7}">
      <dgm:prSet/>
      <dgm:spPr/>
      <dgm:t>
        <a:bodyPr/>
        <a:lstStyle/>
        <a:p>
          <a:endParaRPr lang="en-US" b="1"/>
        </a:p>
      </dgm:t>
    </dgm:pt>
    <dgm:pt modelId="{34E1BD29-A1AC-0A41-AF4C-96DC06DC027E}" type="sibTrans" cxnId="{2A0C2FAC-A68C-8749-8F73-5474A60AF9E7}">
      <dgm:prSet/>
      <dgm:spPr/>
      <dgm:t>
        <a:bodyPr/>
        <a:lstStyle/>
        <a:p>
          <a:endParaRPr lang="en-US" b="1"/>
        </a:p>
      </dgm:t>
    </dgm:pt>
    <dgm:pt modelId="{261A533B-8A41-AA43-BA73-8024AA9A5406}">
      <dgm:prSet phldrT="[Text]"/>
      <dgm:spPr/>
      <dgm:t>
        <a:bodyPr/>
        <a:lstStyle/>
        <a:p>
          <a:r>
            <a:rPr lang="en-US" b="1" dirty="0" smtClean="0"/>
            <a:t>ASSESSMENT</a:t>
          </a:r>
          <a:endParaRPr lang="en-US" b="1" dirty="0"/>
        </a:p>
      </dgm:t>
    </dgm:pt>
    <dgm:pt modelId="{4BB458EE-3280-5F4C-97B8-B7351B9CADBA}" type="parTrans" cxnId="{1BFB0D42-8BB3-C14A-B496-BBA101B35DEF}">
      <dgm:prSet/>
      <dgm:spPr/>
      <dgm:t>
        <a:bodyPr/>
        <a:lstStyle/>
        <a:p>
          <a:endParaRPr lang="en-US" b="1"/>
        </a:p>
      </dgm:t>
    </dgm:pt>
    <dgm:pt modelId="{5EDA02EF-B5BA-0844-92A3-48423A9E6A81}" type="sibTrans" cxnId="{1BFB0D42-8BB3-C14A-B496-BBA101B35DEF}">
      <dgm:prSet/>
      <dgm:spPr/>
      <dgm:t>
        <a:bodyPr/>
        <a:lstStyle/>
        <a:p>
          <a:endParaRPr lang="en-US" b="1"/>
        </a:p>
      </dgm:t>
    </dgm:pt>
    <dgm:pt modelId="{455F1EA6-0FB4-4D43-91FD-0F0FF277CE99}" type="pres">
      <dgm:prSet presAssocID="{ED5229D4-E3EB-254C-95B5-0AC05808FF07}" presName="CompostProcess" presStyleCnt="0">
        <dgm:presLayoutVars>
          <dgm:dir/>
          <dgm:resizeHandles val="exact"/>
        </dgm:presLayoutVars>
      </dgm:prSet>
      <dgm:spPr/>
    </dgm:pt>
    <dgm:pt modelId="{C9226EDA-F9FC-B24A-83C6-F77E76E417DA}" type="pres">
      <dgm:prSet presAssocID="{ED5229D4-E3EB-254C-95B5-0AC05808FF07}" presName="arrow" presStyleLbl="bgShp" presStyleIdx="0" presStyleCnt="1"/>
      <dgm:spPr/>
    </dgm:pt>
    <dgm:pt modelId="{2FC4A01B-B2A1-234D-B4FB-9ACF6BF634BE}" type="pres">
      <dgm:prSet presAssocID="{ED5229D4-E3EB-254C-95B5-0AC05808FF07}" presName="linearProcess" presStyleCnt="0"/>
      <dgm:spPr/>
    </dgm:pt>
    <dgm:pt modelId="{72FDC663-C627-944E-AD26-00C441DC84FB}" type="pres">
      <dgm:prSet presAssocID="{0FB51529-49A0-2443-88DD-47D364441557}" presName="textNode" presStyleLbl="node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BC37C-D602-B448-8DBC-1D429257AADE}" type="pres">
      <dgm:prSet presAssocID="{DFC48FE9-6881-CB43-AE62-47740D9534C0}" presName="sibTrans" presStyleCnt="0"/>
      <dgm:spPr/>
    </dgm:pt>
    <dgm:pt modelId="{FC725AB5-C7D7-4649-964B-FDBF21D53345}" type="pres">
      <dgm:prSet presAssocID="{E72A0578-9745-5043-BC84-7DA27D73832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348B9-12D5-EB4C-97DB-5D38C9EEED0F}" type="pres">
      <dgm:prSet presAssocID="{34E1BD29-A1AC-0A41-AF4C-96DC06DC027E}" presName="sibTrans" presStyleCnt="0"/>
      <dgm:spPr/>
    </dgm:pt>
    <dgm:pt modelId="{106634D1-5214-C045-8A5D-5D9A20D0D74B}" type="pres">
      <dgm:prSet presAssocID="{261A533B-8A41-AA43-BA73-8024AA9A540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B0D42-8BB3-C14A-B496-BBA101B35DEF}" srcId="{ED5229D4-E3EB-254C-95B5-0AC05808FF07}" destId="{261A533B-8A41-AA43-BA73-8024AA9A5406}" srcOrd="2" destOrd="0" parTransId="{4BB458EE-3280-5F4C-97B8-B7351B9CADBA}" sibTransId="{5EDA02EF-B5BA-0844-92A3-48423A9E6A81}"/>
    <dgm:cxn modelId="{BC8E1035-987F-2A48-81F4-C3B502B11456}" type="presOf" srcId="{ED5229D4-E3EB-254C-95B5-0AC05808FF07}" destId="{455F1EA6-0FB4-4D43-91FD-0F0FF277CE99}" srcOrd="0" destOrd="0" presId="urn:microsoft.com/office/officeart/2005/8/layout/hProcess9"/>
    <dgm:cxn modelId="{2A0C2FAC-A68C-8749-8F73-5474A60AF9E7}" srcId="{ED5229D4-E3EB-254C-95B5-0AC05808FF07}" destId="{E72A0578-9745-5043-BC84-7DA27D73832D}" srcOrd="1" destOrd="0" parTransId="{67115935-B8E7-8244-84CE-6585826F9FD7}" sibTransId="{34E1BD29-A1AC-0A41-AF4C-96DC06DC027E}"/>
    <dgm:cxn modelId="{0251BF8E-1FCA-1C42-B64A-8EFE02F30F63}" type="presOf" srcId="{0FB51529-49A0-2443-88DD-47D364441557}" destId="{72FDC663-C627-944E-AD26-00C441DC84FB}" srcOrd="0" destOrd="0" presId="urn:microsoft.com/office/officeart/2005/8/layout/hProcess9"/>
    <dgm:cxn modelId="{FFB61EAA-AD90-064C-812A-FB5383635544}" type="presOf" srcId="{261A533B-8A41-AA43-BA73-8024AA9A5406}" destId="{106634D1-5214-C045-8A5D-5D9A20D0D74B}" srcOrd="0" destOrd="0" presId="urn:microsoft.com/office/officeart/2005/8/layout/hProcess9"/>
    <dgm:cxn modelId="{1D536DE7-0045-3E49-B4B3-7849069955EA}" srcId="{ED5229D4-E3EB-254C-95B5-0AC05808FF07}" destId="{0FB51529-49A0-2443-88DD-47D364441557}" srcOrd="0" destOrd="0" parTransId="{9FFDE932-C46E-DC4F-B6DA-F695F592DF35}" sibTransId="{DFC48FE9-6881-CB43-AE62-47740D9534C0}"/>
    <dgm:cxn modelId="{D62D0938-78EE-AB49-8309-BBB0E024B08D}" type="presOf" srcId="{E72A0578-9745-5043-BC84-7DA27D73832D}" destId="{FC725AB5-C7D7-4649-964B-FDBF21D53345}" srcOrd="0" destOrd="0" presId="urn:microsoft.com/office/officeart/2005/8/layout/hProcess9"/>
    <dgm:cxn modelId="{157A77EA-F44A-C24B-A0B3-98C61B743A3D}" type="presParOf" srcId="{455F1EA6-0FB4-4D43-91FD-0F0FF277CE99}" destId="{C9226EDA-F9FC-B24A-83C6-F77E76E417DA}" srcOrd="0" destOrd="0" presId="urn:microsoft.com/office/officeart/2005/8/layout/hProcess9"/>
    <dgm:cxn modelId="{F598C56F-7B5A-A64A-8E69-9F363E4753C3}" type="presParOf" srcId="{455F1EA6-0FB4-4D43-91FD-0F0FF277CE99}" destId="{2FC4A01B-B2A1-234D-B4FB-9ACF6BF634BE}" srcOrd="1" destOrd="0" presId="urn:microsoft.com/office/officeart/2005/8/layout/hProcess9"/>
    <dgm:cxn modelId="{EA050FA6-E112-F44E-88CE-81DB8BB695FA}" type="presParOf" srcId="{2FC4A01B-B2A1-234D-B4FB-9ACF6BF634BE}" destId="{72FDC663-C627-944E-AD26-00C441DC84FB}" srcOrd="0" destOrd="0" presId="urn:microsoft.com/office/officeart/2005/8/layout/hProcess9"/>
    <dgm:cxn modelId="{526BE51B-0F5A-DA4B-A4B0-CC2595B7E2F0}" type="presParOf" srcId="{2FC4A01B-B2A1-234D-B4FB-9ACF6BF634BE}" destId="{641BC37C-D602-B448-8DBC-1D429257AADE}" srcOrd="1" destOrd="0" presId="urn:microsoft.com/office/officeart/2005/8/layout/hProcess9"/>
    <dgm:cxn modelId="{6FDE01A1-103C-ED48-AEF6-29781A5625D3}" type="presParOf" srcId="{2FC4A01B-B2A1-234D-B4FB-9ACF6BF634BE}" destId="{FC725AB5-C7D7-4649-964B-FDBF21D53345}" srcOrd="2" destOrd="0" presId="urn:microsoft.com/office/officeart/2005/8/layout/hProcess9"/>
    <dgm:cxn modelId="{F7B36570-DB7B-DC41-A63F-15F28B887F10}" type="presParOf" srcId="{2FC4A01B-B2A1-234D-B4FB-9ACF6BF634BE}" destId="{200348B9-12D5-EB4C-97DB-5D38C9EEED0F}" srcOrd="3" destOrd="0" presId="urn:microsoft.com/office/officeart/2005/8/layout/hProcess9"/>
    <dgm:cxn modelId="{52262BCB-4263-AC4A-9283-3F76C9A3BA16}" type="presParOf" srcId="{2FC4A01B-B2A1-234D-B4FB-9ACF6BF634BE}" destId="{106634D1-5214-C045-8A5D-5D9A20D0D74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310E5-338E-A549-B554-0C9671F0B080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INPUT</a:t>
          </a:r>
          <a:endParaRPr lang="en-US" sz="1900" b="1" kern="1200" dirty="0"/>
        </a:p>
      </dsp:txBody>
      <dsp:txXfrm>
        <a:off x="436958" y="1596826"/>
        <a:ext cx="1305521" cy="870346"/>
      </dsp:txXfrm>
    </dsp:sp>
    <dsp:sp modelId="{B5DBE6A5-5888-2F43-A66C-EA34126547E9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PROCESS</a:t>
          </a:r>
          <a:endParaRPr lang="en-US" sz="1900" b="1" kern="1200" dirty="0"/>
        </a:p>
      </dsp:txBody>
      <dsp:txXfrm>
        <a:off x="2395239" y="1596826"/>
        <a:ext cx="1305521" cy="870346"/>
      </dsp:txXfrm>
    </dsp:sp>
    <dsp:sp modelId="{9D5BB11D-F6EB-AF4B-A3F4-4C961CCF13A0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OUTPUT</a:t>
          </a:r>
          <a:endParaRPr lang="en-US" sz="1900" b="1" kern="1200" dirty="0"/>
        </a:p>
      </dsp:txBody>
      <dsp:txXfrm>
        <a:off x="4353519" y="1596826"/>
        <a:ext cx="1305521" cy="870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26EDA-F9FC-B24A-83C6-F77E76E417DA}">
      <dsp:nvSpPr>
        <dsp:cNvPr id="0" name=""/>
        <dsp:cNvSpPr/>
      </dsp:nvSpPr>
      <dsp:spPr>
        <a:xfrm>
          <a:off x="457199" y="0"/>
          <a:ext cx="5181600" cy="323858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FDC663-C627-944E-AD26-00C441DC84FB}">
      <dsp:nvSpPr>
        <dsp:cNvPr id="0" name=""/>
        <dsp:cNvSpPr/>
      </dsp:nvSpPr>
      <dsp:spPr>
        <a:xfrm>
          <a:off x="6548" y="971574"/>
          <a:ext cx="1962150" cy="129543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CURRICULUM</a:t>
          </a:r>
          <a:endParaRPr lang="en-US" sz="1900" b="1" kern="1200" dirty="0"/>
        </a:p>
      </dsp:txBody>
      <dsp:txXfrm>
        <a:off x="69786" y="1034812"/>
        <a:ext cx="1835674" cy="1168957"/>
      </dsp:txXfrm>
    </dsp:sp>
    <dsp:sp modelId="{FC725AB5-C7D7-4649-964B-FDBF21D53345}">
      <dsp:nvSpPr>
        <dsp:cNvPr id="0" name=""/>
        <dsp:cNvSpPr/>
      </dsp:nvSpPr>
      <dsp:spPr>
        <a:xfrm>
          <a:off x="2066925" y="971574"/>
          <a:ext cx="1962150" cy="1295433"/>
        </a:xfrm>
        <a:prstGeom prst="roundRect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PEDAGOGY</a:t>
          </a:r>
          <a:endParaRPr lang="en-US" sz="1900" b="1" kern="1200" dirty="0"/>
        </a:p>
      </dsp:txBody>
      <dsp:txXfrm>
        <a:off x="2130163" y="1034812"/>
        <a:ext cx="1835674" cy="1168957"/>
      </dsp:txXfrm>
    </dsp:sp>
    <dsp:sp modelId="{106634D1-5214-C045-8A5D-5D9A20D0D74B}">
      <dsp:nvSpPr>
        <dsp:cNvPr id="0" name=""/>
        <dsp:cNvSpPr/>
      </dsp:nvSpPr>
      <dsp:spPr>
        <a:xfrm>
          <a:off x="4127301" y="971574"/>
          <a:ext cx="1962150" cy="1295433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ASSESSMENT</a:t>
          </a:r>
          <a:endParaRPr lang="en-US" sz="1900" b="1" kern="1200" dirty="0"/>
        </a:p>
      </dsp:txBody>
      <dsp:txXfrm>
        <a:off x="4190539" y="1034812"/>
        <a:ext cx="1835674" cy="1168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 descr="C:\Users\arsil\Desktop\Smartcreative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 descr="C:\Users\arsil\Desktop\Smartcreative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60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arsil\Desktop\Smartcreative.jpg"/>
          <p:cNvPicPr preferRelativeResize="0"/>
          <p:nvPr/>
        </p:nvPicPr>
        <p:blipFill rotWithShape="1">
          <a:blip r:embed="rId3">
            <a:alphaModFix/>
          </a:blip>
          <a:srcRect l="1051" r="800" b="504"/>
          <a:stretch/>
        </p:blipFill>
        <p:spPr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2935705" y="3725862"/>
            <a:ext cx="6208295" cy="142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sym typeface="Arial"/>
              </a:rPr>
              <a:t>CURRICULUM AND ASSESSMENT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sym typeface="Arial"/>
              </a:rPr>
              <a:t>SESSION </a:t>
            </a:r>
            <a:r>
              <a:rPr lang="en-US" sz="1800" b="1" dirty="0" smtClean="0">
                <a:solidFill>
                  <a:schemeClr val="lt1"/>
                </a:solidFill>
              </a:rPr>
              <a:t>12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i="0" u="none" strike="noStrike" cap="none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lt1"/>
                </a:solidFill>
                <a:sym typeface="Arial"/>
              </a:rPr>
              <a:t>SRI </a:t>
            </a:r>
            <a:r>
              <a:rPr lang="en-US" sz="1200" b="1" i="0" u="none" strike="noStrike" cap="none" dirty="0">
                <a:solidFill>
                  <a:schemeClr val="lt1"/>
                </a:solidFill>
                <a:sym typeface="Arial"/>
              </a:rPr>
              <a:t>LESTARI, </a:t>
            </a:r>
            <a:r>
              <a:rPr lang="en-US" sz="1200" b="1" i="0" u="none" strike="noStrike" cap="none" dirty="0" err="1">
                <a:solidFill>
                  <a:schemeClr val="lt1"/>
                </a:solidFill>
                <a:sym typeface="Arial"/>
              </a:rPr>
              <a:t>S.Pd</a:t>
            </a:r>
            <a:r>
              <a:rPr lang="en-US" sz="1200" b="1" i="0" u="none" strike="noStrike" cap="none" dirty="0">
                <a:solidFill>
                  <a:schemeClr val="lt1"/>
                </a:solidFill>
                <a:sym typeface="Arial"/>
              </a:rPr>
              <a:t>, M.A.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sym typeface="Arial"/>
              </a:rPr>
              <a:t>ENGLISH EDUCATION DEPT.</a:t>
            </a:r>
            <a:endParaRPr sz="1200" b="1" i="0" u="none" strike="noStrike" cap="none" dirty="0">
              <a:solidFill>
                <a:schemeClr val="lt1"/>
              </a:solidFill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SUB#LIST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/>
        </p:nvSpPr>
        <p:spPr>
          <a:xfrm>
            <a:off x="3124200" y="2622550"/>
            <a:ext cx="5105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3F3F3F"/>
                </a:solidFill>
              </a:rPr>
              <a:t>The objectives</a:t>
            </a:r>
            <a:endParaRPr sz="24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5"/>
          <p:cNvCxnSpPr/>
          <p:nvPr/>
        </p:nvCxnSpPr>
        <p:spPr>
          <a:xfrm>
            <a:off x="3962400" y="3935895"/>
            <a:ext cx="4724400" cy="15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3962400" y="4800600"/>
            <a:ext cx="4724400" cy="15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5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3709005" y="3966417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3647207" y="4402291"/>
            <a:ext cx="5105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3647207" y="4776367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3647207" y="3248889"/>
            <a:ext cx="5105400" cy="69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01. 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are able to </a:t>
            </a:r>
            <a:r>
              <a:rPr lang="en-US" sz="1800" b="1" dirty="0" smtClean="0">
                <a:solidFill>
                  <a:srgbClr val="FFFFFF"/>
                </a:solidFill>
              </a:rPr>
              <a:t>discuss the relationship between curriculum and assessment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2.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3733800" y="4419600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767"/>
            <a:ext cx="8229600" cy="912311"/>
          </a:xfrm>
        </p:spPr>
        <p:txBody>
          <a:bodyPr/>
          <a:lstStyle/>
          <a:p>
            <a:r>
              <a:rPr lang="en-US" sz="3600" b="1" dirty="0" smtClean="0"/>
              <a:t>THE NATIONAL CURRICULUM 2013 DEVT PROCESS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240"/>
            <a:ext cx="9144000" cy="48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Methods or tools to evaluate, measure and document the academic learning progress, skill acquisition, or educational needs</a:t>
            </a:r>
          </a:p>
          <a:p>
            <a:r>
              <a:rPr lang="en-US" dirty="0" smtClean="0"/>
              <a:t>Types: (</a:t>
            </a:r>
            <a:r>
              <a:rPr lang="en-US" dirty="0" err="1" smtClean="0"/>
              <a:t>Permendikbud</a:t>
            </a:r>
            <a:r>
              <a:rPr lang="en-US" dirty="0" smtClean="0"/>
              <a:t> No 66 &amp; 81 2013)</a:t>
            </a:r>
          </a:p>
          <a:p>
            <a:pPr lvl="1"/>
            <a:r>
              <a:rPr lang="en-US" dirty="0" err="1" smtClean="0"/>
              <a:t>Pengukuran</a:t>
            </a:r>
            <a:r>
              <a:rPr lang="en-US" dirty="0" smtClean="0"/>
              <a:t> (measurement) </a:t>
            </a:r>
            <a:r>
              <a:rPr lang="en-US" dirty="0" smtClean="0">
                <a:sym typeface="Wingdings"/>
              </a:rPr>
              <a:t> score</a:t>
            </a:r>
          </a:p>
          <a:p>
            <a:pPr lvl="1"/>
            <a:r>
              <a:rPr lang="en-US" dirty="0" err="1" smtClean="0">
                <a:sym typeface="Wingdings"/>
              </a:rPr>
              <a:t>Penilaian</a:t>
            </a:r>
            <a:r>
              <a:rPr lang="en-US" dirty="0" smtClean="0">
                <a:sym typeface="Wingdings"/>
              </a:rPr>
              <a:t> (assessment)  progress report</a:t>
            </a:r>
          </a:p>
          <a:p>
            <a:pPr lvl="1"/>
            <a:r>
              <a:rPr lang="en-US" dirty="0" err="1" smtClean="0">
                <a:sym typeface="Wingdings"/>
              </a:rPr>
              <a:t>Evaluasi</a:t>
            </a:r>
            <a:r>
              <a:rPr lang="en-US" dirty="0" smtClean="0">
                <a:sym typeface="Wingdings"/>
              </a:rPr>
              <a:t> (evaluation)  pass/failed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5455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457"/>
            <a:ext cx="8229600" cy="1143000"/>
          </a:xfrm>
        </p:spPr>
        <p:txBody>
          <a:bodyPr/>
          <a:lstStyle/>
          <a:p>
            <a:r>
              <a:rPr lang="en-US" b="1" dirty="0" smtClean="0"/>
              <a:t>AUTHETIC ASSESSMENT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Comprehensive assessment to evaluate the input, process and output in the area of knowledge, attitude, and skills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37581033"/>
              </p:ext>
            </p:extLst>
          </p:nvPr>
        </p:nvGraphicFramePr>
        <p:xfrm>
          <a:off x="1187116" y="228733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808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457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THE RELATIONSHIP BETWEEN C &amp; A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What is the relationship between Curriculum and Assessment?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40831295"/>
              </p:ext>
            </p:extLst>
          </p:nvPr>
        </p:nvGraphicFramePr>
        <p:xfrm>
          <a:off x="1524000" y="2791326"/>
          <a:ext cx="6096000" cy="3238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06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331"/>
            <a:ext cx="8229600" cy="1143000"/>
          </a:xfrm>
        </p:spPr>
        <p:txBody>
          <a:bodyPr/>
          <a:lstStyle/>
          <a:p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the opinions from a newspaper </a:t>
            </a:r>
            <a:r>
              <a:rPr lang="en-US" dirty="0" smtClean="0"/>
              <a:t>(provided by your lecturer)</a:t>
            </a:r>
            <a:endParaRPr lang="en-US" dirty="0" smtClean="0"/>
          </a:p>
          <a:p>
            <a:r>
              <a:rPr lang="en-US" dirty="0" smtClean="0"/>
              <a:t>Identify the problems of curriculum and assessment</a:t>
            </a:r>
          </a:p>
          <a:p>
            <a:r>
              <a:rPr lang="en-US" dirty="0" smtClean="0"/>
              <a:t>Find out the relationship between curriculum and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0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3742</TotalTime>
  <Words>167</Words>
  <Application>Microsoft Macintosh PowerPoint</Application>
  <PresentationFormat>On-screen Show (4:3)</PresentationFormat>
  <Paragraphs>37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THE NATIONAL CURRICULUM 2013 DEVT PROCESS</vt:lpstr>
      <vt:lpstr>ASSESSMENT</vt:lpstr>
      <vt:lpstr>AUTHETIC ASSESSMENT</vt:lpstr>
      <vt:lpstr>THE RELATIONSHIP BETWEEN C &amp; A</vt:lpstr>
      <vt:lpstr>DISCUSSION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Lestari, Sri</cp:lastModifiedBy>
  <cp:revision>103</cp:revision>
  <dcterms:modified xsi:type="dcterms:W3CDTF">2019-06-24T06:46:55Z</dcterms:modified>
</cp:coreProperties>
</file>