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8" r:id="rId3"/>
    <p:sldId id="292" r:id="rId4"/>
    <p:sldId id="298" r:id="rId5"/>
    <p:sldId id="299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4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6"/>
    <p:restoredTop sz="92969"/>
  </p:normalViewPr>
  <p:slideViewPr>
    <p:cSldViewPr snapToGrid="0">
      <p:cViewPr>
        <p:scale>
          <a:sx n="115" d="100"/>
          <a:sy n="115" d="100"/>
        </p:scale>
        <p:origin x="-177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43701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7" name="Google Shape;27;p3" descr="C:\Users\arsil\Desktop\Smartcreative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1_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7" name="Google Shape;27;p3" descr="C:\Users\arsil\Desktop\Smartcreative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60" r:id="rId4"/>
    <p:sldLayoutId id="2147483653" r:id="rId5"/>
    <p:sldLayoutId id="2147483654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 descr="C:\Users\arsil\Desktop\Smartcreative.jpg"/>
          <p:cNvPicPr preferRelativeResize="0"/>
          <p:nvPr/>
        </p:nvPicPr>
        <p:blipFill rotWithShape="1">
          <a:blip r:embed="rId3">
            <a:alphaModFix/>
          </a:blip>
          <a:srcRect l="1051" r="800" b="504"/>
          <a:stretch/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2935705" y="3725862"/>
            <a:ext cx="6208295" cy="1423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 smtClean="0">
                <a:solidFill>
                  <a:schemeClr val="lt1"/>
                </a:solidFill>
                <a:sym typeface="Arial"/>
              </a:rPr>
              <a:t>DESIGNING CURRICULUM (PRACTICE)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 smtClean="0">
                <a:solidFill>
                  <a:schemeClr val="lt1"/>
                </a:solidFill>
                <a:sym typeface="Arial"/>
              </a:rPr>
              <a:t>SESSION </a:t>
            </a:r>
            <a:r>
              <a:rPr lang="en-US" sz="1800" b="1" dirty="0" smtClean="0">
                <a:solidFill>
                  <a:schemeClr val="lt1"/>
                </a:solidFill>
              </a:rPr>
              <a:t>14</a:t>
            </a:r>
            <a:endParaRPr sz="1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200" b="1" i="0" u="none" strike="noStrike" cap="none" dirty="0" smtClean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 smtClean="0">
                <a:solidFill>
                  <a:schemeClr val="lt1"/>
                </a:solidFill>
                <a:sym typeface="Arial"/>
              </a:rPr>
              <a:t>SRI </a:t>
            </a:r>
            <a:r>
              <a:rPr lang="en-US" sz="1200" b="1" i="0" u="none" strike="noStrike" cap="none" dirty="0">
                <a:solidFill>
                  <a:schemeClr val="lt1"/>
                </a:solidFill>
                <a:sym typeface="Arial"/>
              </a:rPr>
              <a:t>LESTARI, </a:t>
            </a:r>
            <a:r>
              <a:rPr lang="en-US" sz="1200" b="1" i="0" u="none" strike="noStrike" cap="none" dirty="0" err="1">
                <a:solidFill>
                  <a:schemeClr val="lt1"/>
                </a:solidFill>
                <a:sym typeface="Arial"/>
              </a:rPr>
              <a:t>S.Pd</a:t>
            </a:r>
            <a:r>
              <a:rPr lang="en-US" sz="1200" b="1" i="0" u="none" strike="noStrike" cap="none" dirty="0">
                <a:solidFill>
                  <a:schemeClr val="lt1"/>
                </a:solidFill>
                <a:sym typeface="Arial"/>
              </a:rPr>
              <a:t>, M.A.</a:t>
            </a:r>
            <a:endParaRPr sz="1200"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 dirty="0">
                <a:solidFill>
                  <a:schemeClr val="lt1"/>
                </a:solidFill>
                <a:sym typeface="Arial"/>
              </a:rPr>
              <a:t>ENGLISH EDUCATION DEPT.</a:t>
            </a:r>
            <a:endParaRPr sz="1200" b="1" i="0" u="none" strike="noStrike" cap="none" dirty="0">
              <a:solidFill>
                <a:schemeClr val="lt1"/>
              </a:solidFill>
              <a:sym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15" descr="SUB#LIST copy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5240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5"/>
          <p:cNvSpPr/>
          <p:nvPr/>
        </p:nvSpPr>
        <p:spPr>
          <a:xfrm>
            <a:off x="3124200" y="2622550"/>
            <a:ext cx="51054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3F3F3F"/>
                </a:solidFill>
              </a:rPr>
              <a:t>The objectives</a:t>
            </a:r>
            <a:endParaRPr sz="2400" b="1" i="0" u="none" strike="noStrike" cap="none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5"/>
          <p:cNvSpPr/>
          <p:nvPr/>
        </p:nvSpPr>
        <p:spPr>
          <a:xfrm>
            <a:off x="3633355" y="3647209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8" name="Google Shape;108;p15"/>
          <p:cNvCxnSpPr/>
          <p:nvPr/>
        </p:nvCxnSpPr>
        <p:spPr>
          <a:xfrm>
            <a:off x="3962400" y="3935895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1" name="Google Shape;111;p15"/>
          <p:cNvCxnSpPr/>
          <p:nvPr/>
        </p:nvCxnSpPr>
        <p:spPr>
          <a:xfrm>
            <a:off x="3962400" y="5113419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6" name="Google Shape;116;p15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5"/>
          <p:cNvSpPr/>
          <p:nvPr/>
        </p:nvSpPr>
        <p:spPr>
          <a:xfrm>
            <a:off x="3709005" y="3966417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5"/>
          <p:cNvSpPr/>
          <p:nvPr/>
        </p:nvSpPr>
        <p:spPr>
          <a:xfrm>
            <a:off x="3647207" y="4402291"/>
            <a:ext cx="5105400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5"/>
          <p:cNvSpPr/>
          <p:nvPr/>
        </p:nvSpPr>
        <p:spPr>
          <a:xfrm>
            <a:off x="3647207" y="4776367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5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5"/>
          <p:cNvSpPr/>
          <p:nvPr/>
        </p:nvSpPr>
        <p:spPr>
          <a:xfrm>
            <a:off x="3647207" y="3248889"/>
            <a:ext cx="5105400" cy="695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b="1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01. </a:t>
            </a:r>
            <a:r>
              <a:rPr lang="en-US" sz="1800" b="1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Students are able to </a:t>
            </a:r>
            <a:r>
              <a:rPr lang="en-US" sz="1800" b="1" dirty="0" smtClean="0">
                <a:solidFill>
                  <a:srgbClr val="FFFFFF"/>
                </a:solidFill>
              </a:rPr>
              <a:t>design a curriculum (syllabus) from the needs analysis</a:t>
            </a:r>
            <a:endParaRPr lang="en-US" sz="18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 smtClean="0">
              <a:solidFill>
                <a:srgbClr val="FFFFFF"/>
              </a:solidFill>
            </a:endParaRPr>
          </a:p>
          <a:p>
            <a:r>
              <a:rPr lang="en-US" sz="1800" b="1" dirty="0" smtClean="0">
                <a:solidFill>
                  <a:srgbClr val="FFFFFF"/>
                </a:solidFill>
              </a:rPr>
              <a:t>2. </a:t>
            </a:r>
            <a:r>
              <a:rPr lang="en-US" sz="1800" b="1" dirty="0">
                <a:solidFill>
                  <a:srgbClr val="FFFFFF"/>
                </a:solidFill>
              </a:rPr>
              <a:t>Students are able to </a:t>
            </a:r>
            <a:r>
              <a:rPr lang="en-US" sz="1800" b="1" dirty="0" smtClean="0">
                <a:solidFill>
                  <a:srgbClr val="FFFFFF"/>
                </a:solidFill>
              </a:rPr>
              <a:t>develop a curriculum (or syllabus) from a content standards in </a:t>
            </a:r>
            <a:r>
              <a:rPr lang="en-US" sz="1800" b="1" dirty="0" err="1" smtClean="0">
                <a:solidFill>
                  <a:srgbClr val="FFFFFF"/>
                </a:solidFill>
              </a:rPr>
              <a:t>Kurikulum</a:t>
            </a:r>
            <a:r>
              <a:rPr lang="en-US" sz="1800" b="1" dirty="0" smtClean="0">
                <a:solidFill>
                  <a:srgbClr val="FFFFFF"/>
                </a:solidFill>
              </a:rPr>
              <a:t> 2013</a:t>
            </a:r>
            <a:endParaRPr lang="en-US" sz="1800" b="1" dirty="0">
              <a:solidFill>
                <a:srgbClr val="FFFFFF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5"/>
          <p:cNvSpPr/>
          <p:nvPr/>
        </p:nvSpPr>
        <p:spPr>
          <a:xfrm>
            <a:off x="3733800" y="4419600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7457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PRACTICAL SESSION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In this session you are to choose:</a:t>
            </a:r>
          </a:p>
          <a:p>
            <a:pPr marL="1028700" lvl="1" indent="-457200">
              <a:buFont typeface="+mj-lt"/>
              <a:buAutoNum type="arabicPeriod"/>
            </a:pPr>
            <a:r>
              <a:rPr lang="en-US" sz="2400" dirty="0" smtClean="0"/>
              <a:t>Developing a curriculum (or syllabus) based on the content standards of </a:t>
            </a:r>
            <a:r>
              <a:rPr lang="en-US" sz="2400" dirty="0" err="1" smtClean="0"/>
              <a:t>Kurikulum</a:t>
            </a:r>
            <a:r>
              <a:rPr lang="en-US" sz="2400" dirty="0" smtClean="0"/>
              <a:t> 2013 (choose English subject) </a:t>
            </a:r>
          </a:p>
          <a:p>
            <a:pPr marL="1028700" lvl="1" indent="-457200">
              <a:buFont typeface="+mj-lt"/>
              <a:buAutoNum type="arabicPeriod"/>
            </a:pPr>
            <a:r>
              <a:rPr lang="en-US" sz="2400" dirty="0" smtClean="0"/>
              <a:t>Designing a curriculum (or syllabus) based on a needs analysis </a:t>
            </a:r>
          </a:p>
        </p:txBody>
      </p:sp>
    </p:spTree>
    <p:extLst>
      <p:ext uri="{BB962C8B-B14F-4D97-AF65-F5344CB8AC3E}">
        <p14:creationId xmlns:p14="http://schemas.microsoft.com/office/powerpoint/2010/main" val="10354550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7457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THE PROCEDURES - 1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Choose one ‘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and </a:t>
            </a:r>
            <a:r>
              <a:rPr lang="en-US" dirty="0" err="1" smtClean="0"/>
              <a:t>Kompetensi</a:t>
            </a:r>
            <a:r>
              <a:rPr lang="en-US" dirty="0" smtClean="0"/>
              <a:t> Inti of Bahasa </a:t>
            </a:r>
            <a:r>
              <a:rPr lang="en-US" dirty="0" err="1" smtClean="0"/>
              <a:t>Inggris</a:t>
            </a:r>
            <a:r>
              <a:rPr lang="en-US" dirty="0" smtClean="0"/>
              <a:t> subject (from </a:t>
            </a:r>
            <a:r>
              <a:rPr lang="en-US" dirty="0" err="1" smtClean="0"/>
              <a:t>Standar</a:t>
            </a:r>
            <a:r>
              <a:rPr lang="en-US" dirty="0" smtClean="0"/>
              <a:t> Isi </a:t>
            </a:r>
            <a:r>
              <a:rPr lang="en-US" dirty="0" err="1" smtClean="0"/>
              <a:t>Kurikulum</a:t>
            </a:r>
            <a:r>
              <a:rPr lang="en-US" dirty="0" smtClean="0"/>
              <a:t> 2013)</a:t>
            </a:r>
          </a:p>
          <a:p>
            <a:r>
              <a:rPr lang="en-US" dirty="0" smtClean="0"/>
              <a:t>Develop a syllabus from the chosen competences</a:t>
            </a:r>
          </a:p>
          <a:p>
            <a:r>
              <a:rPr lang="en-US" dirty="0" smtClean="0"/>
              <a:t>Follow the steps of developing syllabus (session 11)</a:t>
            </a:r>
          </a:p>
        </p:txBody>
      </p:sp>
    </p:spTree>
    <p:extLst>
      <p:ext uri="{BB962C8B-B14F-4D97-AF65-F5344CB8AC3E}">
        <p14:creationId xmlns:p14="http://schemas.microsoft.com/office/powerpoint/2010/main" val="11941958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7457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THE PROCEDURES - 2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Suppose you are to open a class of an English course</a:t>
            </a:r>
          </a:p>
          <a:p>
            <a:r>
              <a:rPr lang="en-US" dirty="0" smtClean="0"/>
              <a:t>Do a needs analysis of your learners (follow the steps as in session 13)</a:t>
            </a:r>
          </a:p>
          <a:p>
            <a:r>
              <a:rPr lang="en-US" dirty="0" smtClean="0"/>
              <a:t>Design a curriculum for your class program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65859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UEU - Pengembangan Kurikulum - 14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ession 14_Practice CD" id="{AFB0C9E0-8259-6442-8670-979FCB90DD60}" vid="{6460EC57-E17A-4C44-91DF-8D32217E04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UEU - Pengembangan Kurikulum - 14</Template>
  <TotalTime>10</TotalTime>
  <Words>183</Words>
  <Application>Microsoft Office PowerPoint</Application>
  <PresentationFormat>On-screen Show (4:3)</PresentationFormat>
  <Paragraphs>27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PPT UEU - Pengembangan Kurikulum - 14</vt:lpstr>
      <vt:lpstr>PowerPoint Presentation</vt:lpstr>
      <vt:lpstr>PowerPoint Presentation</vt:lpstr>
      <vt:lpstr>PRACTICAL SESSION</vt:lpstr>
      <vt:lpstr>THE PROCEDURES - 1</vt:lpstr>
      <vt:lpstr>THE PROCEDURES - 2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BPISTI2008</dc:creator>
  <cp:lastModifiedBy>BPISTI2008</cp:lastModifiedBy>
  <cp:revision>1</cp:revision>
  <dcterms:created xsi:type="dcterms:W3CDTF">2019-06-25T03:43:51Z</dcterms:created>
  <dcterms:modified xsi:type="dcterms:W3CDTF">2019-06-25T03:54:51Z</dcterms:modified>
</cp:coreProperties>
</file>