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597"/>
    <p:restoredTop sz="92969"/>
  </p:normalViewPr>
  <p:slideViewPr>
    <p:cSldViewPr snapToGrid="0">
      <p:cViewPr varScale="1">
        <p:scale>
          <a:sx n="54" d="100"/>
          <a:sy n="54" d="100"/>
        </p:scale>
        <p:origin x="10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0" name="Google Shape;17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4b9c4a58e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4b9c4a58e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54b9c4a58e_1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CONCEPT OF CURRICULUM DEVELOPMENT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SESSION 3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SRI LESTARI, S.Pd, M.A.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ENGLISH EDUCATION DEPT.</a:t>
            </a:r>
            <a:endParaRPr sz="1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Kelly, A.V.(2009) The Curriculum: Theory and Practice. London: Sage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Marsh, CJ. (2004). Key Concepts for Understanding Curriculum 3</a:t>
            </a:r>
            <a:r>
              <a:rPr lang="en-US" sz="2800" baseline="30000"/>
              <a:t>rd</a:t>
            </a:r>
            <a:r>
              <a:rPr lang="en-US" sz="2800"/>
              <a:t> ed. London: RoutledgeFalmer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Moore, Alex (2014)Understanding the school Curriculum: Theory, Politics and principles. London: Routledge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LEARNING OBJECTIVE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>
                <a:latin typeface="Arial"/>
                <a:ea typeface="Arial"/>
                <a:cs typeface="Arial"/>
                <a:sym typeface="Arial"/>
              </a:rPr>
              <a:t>Students are able to understand the concept of curriculum development including why, what, when, who and how to develop a curriculum</a:t>
            </a:r>
            <a:endParaRPr sz="2800"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 descr="SUB#LIST cop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3124200" y="2622550"/>
            <a:ext cx="5105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Questions to discuss:</a:t>
            </a:r>
            <a:endParaRPr sz="2400" b="1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Why is a curriculum developed?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5"/>
          <p:cNvCxnSpPr/>
          <p:nvPr/>
        </p:nvCxnSpPr>
        <p:spPr>
          <a:xfrm>
            <a:off x="3962400" y="3657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p15"/>
          <p:cNvCxnSpPr/>
          <p:nvPr/>
        </p:nvCxnSpPr>
        <p:spPr>
          <a:xfrm>
            <a:off x="3962400" y="4038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" name="Google Shape;110;p15"/>
          <p:cNvCxnSpPr/>
          <p:nvPr/>
        </p:nvCxnSpPr>
        <p:spPr>
          <a:xfrm>
            <a:off x="3962400" y="4419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3962400" y="4800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" name="Google Shape;112;p15"/>
          <p:cNvCxnSpPr/>
          <p:nvPr/>
        </p:nvCxnSpPr>
        <p:spPr>
          <a:xfrm>
            <a:off x="3962400" y="5181600"/>
            <a:ext cx="46482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3" name="Google Shape;113;p15"/>
          <p:cNvCxnSpPr/>
          <p:nvPr/>
        </p:nvCxnSpPr>
        <p:spPr>
          <a:xfrm>
            <a:off x="5410200" y="5410200"/>
            <a:ext cx="914400" cy="9144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4" name="Google Shape;114;p15"/>
          <p:cNvCxnSpPr/>
          <p:nvPr/>
        </p:nvCxnSpPr>
        <p:spPr>
          <a:xfrm>
            <a:off x="-2057400" y="0"/>
            <a:ext cx="914400" cy="9144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5"/>
          <p:cNvCxnSpPr/>
          <p:nvPr/>
        </p:nvCxnSpPr>
        <p:spPr>
          <a:xfrm>
            <a:off x="4038600" y="5562600"/>
            <a:ext cx="46482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5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03. Who is to develop a curriculum?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3647207" y="4402291"/>
            <a:ext cx="5105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01. What is curriculum development?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3733800" y="441960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04. How does we develop a curriculum?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Arial"/>
                <a:ea typeface="Arial"/>
                <a:cs typeface="Arial"/>
                <a:sym typeface="Arial"/>
              </a:rPr>
              <a:t>WHAT IS CURRICULUM DEVELOPMENT?</a:t>
            </a:r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planned, a purposeful, progressive, and systematic process to create positive improvements in the educational system</a:t>
            </a:r>
            <a:endParaRPr sz="28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focuses on content and areas related it</a:t>
            </a:r>
            <a:endParaRPr sz="2800"/>
          </a:p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defined as encompassing the processes of needs analysis, goal setting, syllabus design, methodology and evaluation (Richards, 1984)</a:t>
            </a:r>
            <a:endParaRPr sz="2400">
              <a:solidFill>
                <a:srgbClr val="000000"/>
              </a:solidFill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Arial"/>
                <a:ea typeface="Arial"/>
                <a:cs typeface="Arial"/>
                <a:sym typeface="Arial"/>
              </a:rPr>
              <a:t>WHAT IS CD FOR?</a:t>
            </a:r>
            <a:endParaRPr sz="28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fundamental purpose of curriculum development is to ensure that students receive integrated, coherent learning experiences that contribute towards their personal, academic and professional learning and development.</a:t>
            </a:r>
            <a:endParaRPr sz="28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encompass the macro broadly based activities that impact on a wide range programs, courses, and students  experiences</a:t>
            </a:r>
            <a:endParaRPr sz="28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8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Arial"/>
                <a:ea typeface="Arial"/>
                <a:cs typeface="Arial"/>
                <a:sym typeface="Arial"/>
              </a:rPr>
              <a:t>WHY IS CURRICULUM DEVELOPED?</a:t>
            </a: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 </a:t>
            </a:r>
            <a:endParaRPr sz="3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development of society in general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improving the economy of a country </a:t>
            </a:r>
            <a:br>
              <a:rPr lang="en-US" sz="2400"/>
            </a:br>
            <a:endParaRPr sz="220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9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9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WHO IS INVOLVED IN CD?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School → school-based personnel: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teachers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principals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parents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university-based specialists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industry or community groups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government agencies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politicians</a:t>
            </a:r>
            <a:endParaRPr sz="28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>
            <a:spLocks noGrp="1"/>
          </p:cNvSpPr>
          <p:nvPr>
            <p:ph type="title"/>
          </p:nvPr>
        </p:nvSpPr>
        <p:spPr>
          <a:xfrm>
            <a:off x="457200" y="655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DIMENSIONS IN CURRICULUM PLANNING &amp; DEVELOPMENT</a:t>
            </a:r>
            <a:endParaRPr sz="3600" b="1"/>
          </a:p>
        </p:txBody>
      </p:sp>
      <p:sp>
        <p:nvSpPr>
          <p:cNvPr id="159" name="Google Shape;159;p20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Char char="❖"/>
            </a:pPr>
            <a:endParaRPr lang="en-US" sz="2800" dirty="0" smtClean="0"/>
          </a:p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Char char="❖"/>
            </a:pPr>
            <a:r>
              <a:rPr lang="en-US" sz="2800" dirty="0" smtClean="0"/>
              <a:t>OBJECTIVE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-US" sz="2800" dirty="0"/>
              <a:t>CONTENT OR SUBJECT MATTER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-US" sz="2800" dirty="0"/>
              <a:t>METHODS OR PROCEDURES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-US" sz="2800" dirty="0"/>
              <a:t>EVALUATION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1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HOW TO DEVELOP CURRICULUM</a:t>
            </a:r>
            <a:endParaRPr sz="3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1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Tyler (1949) has formulated four basic questions for planning and developing curriculum:</a:t>
            </a:r>
            <a:endParaRPr/>
          </a:p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What educational purposes should the school seek to attain?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What educational experiences can be provided that are likely to attain these purposes?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How can these educational experiences be effectively organized?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How can we determine whether these purposes are being attained? </a:t>
            </a:r>
            <a:endParaRPr sz="240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Macintosh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LEARNING OBJECTIVE</vt:lpstr>
      <vt:lpstr>PowerPoint Presentation</vt:lpstr>
      <vt:lpstr>WHAT IS CURRICULUM DEVELOPMENT?</vt:lpstr>
      <vt:lpstr>WHAT IS CD FOR?</vt:lpstr>
      <vt:lpstr>WHY IS CURRICULUM DEVELOPED? </vt:lpstr>
      <vt:lpstr>WHO IS INVOLVED IN CD?</vt:lpstr>
      <vt:lpstr>DIMENSIONS IN CURRICULUM PLANNING &amp; DEVELOPMENT</vt:lpstr>
      <vt:lpstr>HOW TO DEVELOP CURRICULUM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1</cp:revision>
  <dcterms:modified xsi:type="dcterms:W3CDTF">2019-03-20T02:18:51Z</dcterms:modified>
</cp:coreProperties>
</file>