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8" r:id="rId12"/>
    <p:sldId id="269" r:id="rId13"/>
    <p:sldId id="270" r:id="rId14"/>
    <p:sldId id="271" r:id="rId15"/>
    <p:sldId id="265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6588"/>
    <p:restoredTop sz="92934"/>
  </p:normalViewPr>
  <p:slideViewPr>
    <p:cSldViewPr snapToGrid="0">
      <p:cViewPr varScale="1">
        <p:scale>
          <a:sx n="97" d="100"/>
          <a:sy n="97" d="100"/>
        </p:scale>
        <p:origin x="190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A9802-5928-344A-980E-8D76A199CACD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903F33-9688-9B4B-A7F3-34E96750FDFE}">
      <dgm:prSet phldrT="[Text]"/>
      <dgm:spPr/>
      <dgm:t>
        <a:bodyPr/>
        <a:lstStyle/>
        <a:p>
          <a:r>
            <a:rPr lang="en-US" b="1" dirty="0" smtClean="0"/>
            <a:t>PHILOSOPHICAL </a:t>
          </a:r>
          <a:endParaRPr lang="en-US" b="1" dirty="0"/>
        </a:p>
      </dgm:t>
    </dgm:pt>
    <dgm:pt modelId="{BE21F9DB-909B-AE4D-A762-7E8ADBB1CE2E}" type="parTrans" cxnId="{7D26C48F-BB03-2345-BBDB-9DC9F744C844}">
      <dgm:prSet/>
      <dgm:spPr/>
      <dgm:t>
        <a:bodyPr/>
        <a:lstStyle/>
        <a:p>
          <a:endParaRPr lang="en-US" b="1"/>
        </a:p>
      </dgm:t>
    </dgm:pt>
    <dgm:pt modelId="{78A7E3B3-6475-0949-BD64-623770738527}" type="sibTrans" cxnId="{7D26C48F-BB03-2345-BBDB-9DC9F744C844}">
      <dgm:prSet/>
      <dgm:spPr/>
      <dgm:t>
        <a:bodyPr/>
        <a:lstStyle/>
        <a:p>
          <a:endParaRPr lang="en-US" b="1"/>
        </a:p>
      </dgm:t>
    </dgm:pt>
    <dgm:pt modelId="{9943F5CB-CC05-CA47-B76E-74948264663D}">
      <dgm:prSet phldrT="[Text]"/>
      <dgm:spPr/>
      <dgm:t>
        <a:bodyPr/>
        <a:lstStyle/>
        <a:p>
          <a:r>
            <a:rPr lang="en-US" b="1" dirty="0" smtClean="0"/>
            <a:t>HISTORICAL</a:t>
          </a:r>
          <a:endParaRPr lang="en-US" b="1" dirty="0"/>
        </a:p>
      </dgm:t>
    </dgm:pt>
    <dgm:pt modelId="{2A8341A3-DA43-BE47-8548-F43CC0BBCC21}" type="parTrans" cxnId="{D288688A-CE48-214F-97E6-A7260708F7BE}">
      <dgm:prSet/>
      <dgm:spPr/>
      <dgm:t>
        <a:bodyPr/>
        <a:lstStyle/>
        <a:p>
          <a:endParaRPr lang="en-US" b="1"/>
        </a:p>
      </dgm:t>
    </dgm:pt>
    <dgm:pt modelId="{D27DF5E8-DC2D-C24C-AE74-32E793CF4B65}" type="sibTrans" cxnId="{D288688A-CE48-214F-97E6-A7260708F7BE}">
      <dgm:prSet/>
      <dgm:spPr/>
      <dgm:t>
        <a:bodyPr/>
        <a:lstStyle/>
        <a:p>
          <a:endParaRPr lang="en-US" b="1"/>
        </a:p>
      </dgm:t>
    </dgm:pt>
    <dgm:pt modelId="{8282EFDB-8BE9-314B-858B-424A3B37DF58}">
      <dgm:prSet phldrT="[Text]"/>
      <dgm:spPr/>
      <dgm:t>
        <a:bodyPr/>
        <a:lstStyle/>
        <a:p>
          <a:r>
            <a:rPr lang="en-US" b="1" dirty="0" smtClean="0"/>
            <a:t>PSYCHOLOGICAL</a:t>
          </a:r>
          <a:endParaRPr lang="en-US" b="1" dirty="0"/>
        </a:p>
      </dgm:t>
    </dgm:pt>
    <dgm:pt modelId="{1C7F610F-E047-6D49-B11C-A41B5054874F}" type="parTrans" cxnId="{37732731-7F4F-A94A-B14B-626D8004943C}">
      <dgm:prSet/>
      <dgm:spPr/>
      <dgm:t>
        <a:bodyPr/>
        <a:lstStyle/>
        <a:p>
          <a:endParaRPr lang="en-US" b="1"/>
        </a:p>
      </dgm:t>
    </dgm:pt>
    <dgm:pt modelId="{56FC7722-E2D1-A04E-AF0E-8E6E7725BBCE}" type="sibTrans" cxnId="{37732731-7F4F-A94A-B14B-626D8004943C}">
      <dgm:prSet/>
      <dgm:spPr/>
      <dgm:t>
        <a:bodyPr/>
        <a:lstStyle/>
        <a:p>
          <a:endParaRPr lang="en-US" b="1"/>
        </a:p>
      </dgm:t>
    </dgm:pt>
    <dgm:pt modelId="{BD3EB158-4128-A64D-8102-DAC4661880A1}">
      <dgm:prSet phldrT="[Text]"/>
      <dgm:spPr/>
      <dgm:t>
        <a:bodyPr/>
        <a:lstStyle/>
        <a:p>
          <a:r>
            <a:rPr lang="en-US" b="1" dirty="0" smtClean="0"/>
            <a:t>SOCIAL</a:t>
          </a:r>
          <a:endParaRPr lang="en-US" b="1" dirty="0"/>
        </a:p>
      </dgm:t>
    </dgm:pt>
    <dgm:pt modelId="{0B181DC0-ECF2-5441-B235-8DDECBBFC1B7}" type="parTrans" cxnId="{B8527FDA-0E24-ED4B-AE3B-6DE076886436}">
      <dgm:prSet/>
      <dgm:spPr/>
      <dgm:t>
        <a:bodyPr/>
        <a:lstStyle/>
        <a:p>
          <a:endParaRPr lang="en-US" b="1"/>
        </a:p>
      </dgm:t>
    </dgm:pt>
    <dgm:pt modelId="{CC1EC9EF-77FF-A648-8E65-038BFE29736A}" type="sibTrans" cxnId="{B8527FDA-0E24-ED4B-AE3B-6DE076886436}">
      <dgm:prSet/>
      <dgm:spPr/>
      <dgm:t>
        <a:bodyPr/>
        <a:lstStyle/>
        <a:p>
          <a:endParaRPr lang="en-US" b="1"/>
        </a:p>
      </dgm:t>
    </dgm:pt>
    <dgm:pt modelId="{E09071EA-7F8D-EF42-AD00-1A0929538AC6}">
      <dgm:prSet phldrT="[Text]"/>
      <dgm:spPr/>
      <dgm:t>
        <a:bodyPr/>
        <a:lstStyle/>
        <a:p>
          <a:r>
            <a:rPr lang="en-US" b="1" dirty="0" smtClean="0"/>
            <a:t>GLOBALIZATION &amp; TECHNOLOGY</a:t>
          </a:r>
          <a:endParaRPr lang="en-US" b="1" dirty="0"/>
        </a:p>
      </dgm:t>
    </dgm:pt>
    <dgm:pt modelId="{069F92FB-6168-6443-A15B-A7113A4D2016}" type="parTrans" cxnId="{3D5FA164-BD58-0E46-A474-9A4F08BCA1AD}">
      <dgm:prSet/>
      <dgm:spPr/>
      <dgm:t>
        <a:bodyPr/>
        <a:lstStyle/>
        <a:p>
          <a:endParaRPr lang="en-US" b="1"/>
        </a:p>
      </dgm:t>
    </dgm:pt>
    <dgm:pt modelId="{7CFA05F9-4542-6349-BDA0-44B7115B0CD9}" type="sibTrans" cxnId="{3D5FA164-BD58-0E46-A474-9A4F08BCA1AD}">
      <dgm:prSet/>
      <dgm:spPr/>
      <dgm:t>
        <a:bodyPr/>
        <a:lstStyle/>
        <a:p>
          <a:endParaRPr lang="en-US" b="1"/>
        </a:p>
      </dgm:t>
    </dgm:pt>
    <dgm:pt modelId="{DEC131DF-A27B-3F41-9E72-313CFC311DC5}" type="pres">
      <dgm:prSet presAssocID="{AE9A9802-5928-344A-980E-8D76A199CACD}" presName="diagram" presStyleCnt="0">
        <dgm:presLayoutVars>
          <dgm:dir/>
          <dgm:resizeHandles val="exact"/>
        </dgm:presLayoutVars>
      </dgm:prSet>
      <dgm:spPr/>
    </dgm:pt>
    <dgm:pt modelId="{CBFF9CC8-7425-954E-8486-39427198B01F}" type="pres">
      <dgm:prSet presAssocID="{6B903F33-9688-9B4B-A7F3-34E96750FDFE}" presName="node" presStyleLbl="node1" presStyleIdx="0" presStyleCnt="5" custLinFactNeighborY="1976">
        <dgm:presLayoutVars>
          <dgm:bulletEnabled val="1"/>
        </dgm:presLayoutVars>
      </dgm:prSet>
      <dgm:spPr/>
    </dgm:pt>
    <dgm:pt modelId="{401A6B5D-1D16-6240-916F-FDE22D23CCB1}" type="pres">
      <dgm:prSet presAssocID="{78A7E3B3-6475-0949-BD64-623770738527}" presName="sibTrans" presStyleCnt="0"/>
      <dgm:spPr/>
    </dgm:pt>
    <dgm:pt modelId="{6307C734-9220-7741-92EA-54F41E0BFBC8}" type="pres">
      <dgm:prSet presAssocID="{9943F5CB-CC05-CA47-B76E-74948264663D}" presName="node" presStyleLbl="node1" presStyleIdx="1" presStyleCnt="5">
        <dgm:presLayoutVars>
          <dgm:bulletEnabled val="1"/>
        </dgm:presLayoutVars>
      </dgm:prSet>
      <dgm:spPr/>
    </dgm:pt>
    <dgm:pt modelId="{E285167F-84A0-BC45-AC17-A84C4692B405}" type="pres">
      <dgm:prSet presAssocID="{D27DF5E8-DC2D-C24C-AE74-32E793CF4B65}" presName="sibTrans" presStyleCnt="0"/>
      <dgm:spPr/>
    </dgm:pt>
    <dgm:pt modelId="{9AB65BB9-290A-C544-BF91-05057204817F}" type="pres">
      <dgm:prSet presAssocID="{8282EFDB-8BE9-314B-858B-424A3B37DF58}" presName="node" presStyleLbl="node1" presStyleIdx="2" presStyleCnt="5">
        <dgm:presLayoutVars>
          <dgm:bulletEnabled val="1"/>
        </dgm:presLayoutVars>
      </dgm:prSet>
      <dgm:spPr/>
    </dgm:pt>
    <dgm:pt modelId="{819369A9-81EE-BB47-8B81-E33527AF6839}" type="pres">
      <dgm:prSet presAssocID="{56FC7722-E2D1-A04E-AF0E-8E6E7725BBCE}" presName="sibTrans" presStyleCnt="0"/>
      <dgm:spPr/>
    </dgm:pt>
    <dgm:pt modelId="{8B8C7C97-68F6-EF40-A90D-B6DBCEBF509B}" type="pres">
      <dgm:prSet presAssocID="{BD3EB158-4128-A64D-8102-DAC4661880A1}" presName="node" presStyleLbl="node1" presStyleIdx="3" presStyleCnt="5">
        <dgm:presLayoutVars>
          <dgm:bulletEnabled val="1"/>
        </dgm:presLayoutVars>
      </dgm:prSet>
      <dgm:spPr/>
    </dgm:pt>
    <dgm:pt modelId="{D2FD683D-E12A-484F-A99D-4C83681E1ECB}" type="pres">
      <dgm:prSet presAssocID="{CC1EC9EF-77FF-A648-8E65-038BFE29736A}" presName="sibTrans" presStyleCnt="0"/>
      <dgm:spPr/>
    </dgm:pt>
    <dgm:pt modelId="{BB6C346C-51DA-A64D-9B41-2CE6AD317C6D}" type="pres">
      <dgm:prSet presAssocID="{E09071EA-7F8D-EF42-AD00-1A0929538AC6}" presName="node" presStyleLbl="node1" presStyleIdx="4" presStyleCnt="5">
        <dgm:presLayoutVars>
          <dgm:bulletEnabled val="1"/>
        </dgm:presLayoutVars>
      </dgm:prSet>
      <dgm:spPr/>
    </dgm:pt>
  </dgm:ptLst>
  <dgm:cxnLst>
    <dgm:cxn modelId="{4611C5CB-A5B2-5C42-BCAD-0FFD4935222B}" type="presOf" srcId="{8282EFDB-8BE9-314B-858B-424A3B37DF58}" destId="{9AB65BB9-290A-C544-BF91-05057204817F}" srcOrd="0" destOrd="0" presId="urn:microsoft.com/office/officeart/2005/8/layout/default"/>
    <dgm:cxn modelId="{CBF42680-1A57-B344-A466-2302DE0FEAC8}" type="presOf" srcId="{9943F5CB-CC05-CA47-B76E-74948264663D}" destId="{6307C734-9220-7741-92EA-54F41E0BFBC8}" srcOrd="0" destOrd="0" presId="urn:microsoft.com/office/officeart/2005/8/layout/default"/>
    <dgm:cxn modelId="{52C78560-C4FA-4C46-8BCB-E3E5F44D26B0}" type="presOf" srcId="{BD3EB158-4128-A64D-8102-DAC4661880A1}" destId="{8B8C7C97-68F6-EF40-A90D-B6DBCEBF509B}" srcOrd="0" destOrd="0" presId="urn:microsoft.com/office/officeart/2005/8/layout/default"/>
    <dgm:cxn modelId="{3D5FA164-BD58-0E46-A474-9A4F08BCA1AD}" srcId="{AE9A9802-5928-344A-980E-8D76A199CACD}" destId="{E09071EA-7F8D-EF42-AD00-1A0929538AC6}" srcOrd="4" destOrd="0" parTransId="{069F92FB-6168-6443-A15B-A7113A4D2016}" sibTransId="{7CFA05F9-4542-6349-BDA0-44B7115B0CD9}"/>
    <dgm:cxn modelId="{7D26C48F-BB03-2345-BBDB-9DC9F744C844}" srcId="{AE9A9802-5928-344A-980E-8D76A199CACD}" destId="{6B903F33-9688-9B4B-A7F3-34E96750FDFE}" srcOrd="0" destOrd="0" parTransId="{BE21F9DB-909B-AE4D-A762-7E8ADBB1CE2E}" sibTransId="{78A7E3B3-6475-0949-BD64-623770738527}"/>
    <dgm:cxn modelId="{1277D0EB-0E08-6444-9D0B-63EF35AC31FE}" type="presOf" srcId="{6B903F33-9688-9B4B-A7F3-34E96750FDFE}" destId="{CBFF9CC8-7425-954E-8486-39427198B01F}" srcOrd="0" destOrd="0" presId="urn:microsoft.com/office/officeart/2005/8/layout/default"/>
    <dgm:cxn modelId="{2FB95EEA-9EF4-3949-AC07-D7E7C427FB26}" type="presOf" srcId="{AE9A9802-5928-344A-980E-8D76A199CACD}" destId="{DEC131DF-A27B-3F41-9E72-313CFC311DC5}" srcOrd="0" destOrd="0" presId="urn:microsoft.com/office/officeart/2005/8/layout/default"/>
    <dgm:cxn modelId="{B8527FDA-0E24-ED4B-AE3B-6DE076886436}" srcId="{AE9A9802-5928-344A-980E-8D76A199CACD}" destId="{BD3EB158-4128-A64D-8102-DAC4661880A1}" srcOrd="3" destOrd="0" parTransId="{0B181DC0-ECF2-5441-B235-8DDECBBFC1B7}" sibTransId="{CC1EC9EF-77FF-A648-8E65-038BFE29736A}"/>
    <dgm:cxn modelId="{37732731-7F4F-A94A-B14B-626D8004943C}" srcId="{AE9A9802-5928-344A-980E-8D76A199CACD}" destId="{8282EFDB-8BE9-314B-858B-424A3B37DF58}" srcOrd="2" destOrd="0" parTransId="{1C7F610F-E047-6D49-B11C-A41B5054874F}" sibTransId="{56FC7722-E2D1-A04E-AF0E-8E6E7725BBCE}"/>
    <dgm:cxn modelId="{D288688A-CE48-214F-97E6-A7260708F7BE}" srcId="{AE9A9802-5928-344A-980E-8D76A199CACD}" destId="{9943F5CB-CC05-CA47-B76E-74948264663D}" srcOrd="1" destOrd="0" parTransId="{2A8341A3-DA43-BE47-8548-F43CC0BBCC21}" sibTransId="{D27DF5E8-DC2D-C24C-AE74-32E793CF4B65}"/>
    <dgm:cxn modelId="{01533277-6DEB-DE4E-BBC2-D2885695BE95}" type="presOf" srcId="{E09071EA-7F8D-EF42-AD00-1A0929538AC6}" destId="{BB6C346C-51DA-A64D-9B41-2CE6AD317C6D}" srcOrd="0" destOrd="0" presId="urn:microsoft.com/office/officeart/2005/8/layout/default"/>
    <dgm:cxn modelId="{E6312718-9E65-5441-AA22-5E06B31B88A3}" type="presParOf" srcId="{DEC131DF-A27B-3F41-9E72-313CFC311DC5}" destId="{CBFF9CC8-7425-954E-8486-39427198B01F}" srcOrd="0" destOrd="0" presId="urn:microsoft.com/office/officeart/2005/8/layout/default"/>
    <dgm:cxn modelId="{A9694B3E-89EC-1F45-B92B-38DF628E94CA}" type="presParOf" srcId="{DEC131DF-A27B-3F41-9E72-313CFC311DC5}" destId="{401A6B5D-1D16-6240-916F-FDE22D23CCB1}" srcOrd="1" destOrd="0" presId="urn:microsoft.com/office/officeart/2005/8/layout/default"/>
    <dgm:cxn modelId="{E403A24B-0F51-9440-99E6-C9256619B21B}" type="presParOf" srcId="{DEC131DF-A27B-3F41-9E72-313CFC311DC5}" destId="{6307C734-9220-7741-92EA-54F41E0BFBC8}" srcOrd="2" destOrd="0" presId="urn:microsoft.com/office/officeart/2005/8/layout/default"/>
    <dgm:cxn modelId="{3A481389-9F98-2F49-8144-33B20EC63677}" type="presParOf" srcId="{DEC131DF-A27B-3F41-9E72-313CFC311DC5}" destId="{E285167F-84A0-BC45-AC17-A84C4692B405}" srcOrd="3" destOrd="0" presId="urn:microsoft.com/office/officeart/2005/8/layout/default"/>
    <dgm:cxn modelId="{F9942F96-BFFD-C04D-B826-17DA08747005}" type="presParOf" srcId="{DEC131DF-A27B-3F41-9E72-313CFC311DC5}" destId="{9AB65BB9-290A-C544-BF91-05057204817F}" srcOrd="4" destOrd="0" presId="urn:microsoft.com/office/officeart/2005/8/layout/default"/>
    <dgm:cxn modelId="{15A1160A-F88A-4145-AB03-CCF228649A14}" type="presParOf" srcId="{DEC131DF-A27B-3F41-9E72-313CFC311DC5}" destId="{819369A9-81EE-BB47-8B81-E33527AF6839}" srcOrd="5" destOrd="0" presId="urn:microsoft.com/office/officeart/2005/8/layout/default"/>
    <dgm:cxn modelId="{F184700E-E67D-5A44-AE85-3E078820AD35}" type="presParOf" srcId="{DEC131DF-A27B-3F41-9E72-313CFC311DC5}" destId="{8B8C7C97-68F6-EF40-A90D-B6DBCEBF509B}" srcOrd="6" destOrd="0" presId="urn:microsoft.com/office/officeart/2005/8/layout/default"/>
    <dgm:cxn modelId="{E20D9E5B-65C5-8049-A246-12A27EC9DD1E}" type="presParOf" srcId="{DEC131DF-A27B-3F41-9E72-313CFC311DC5}" destId="{D2FD683D-E12A-484F-A99D-4C83681E1ECB}" srcOrd="7" destOrd="0" presId="urn:microsoft.com/office/officeart/2005/8/layout/default"/>
    <dgm:cxn modelId="{B44FD8CE-D019-4C4A-983B-C1EE83335D82}" type="presParOf" srcId="{DEC131DF-A27B-3F41-9E72-313CFC311DC5}" destId="{BB6C346C-51DA-A64D-9B41-2CE6AD317C6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409E9B-3107-5947-B8ED-1649C3E20569}" type="doc">
      <dgm:prSet loTypeId="urn:microsoft.com/office/officeart/2008/layout/VerticalCurvedList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98AB81-53F1-2B4D-BFB0-BF5046E1740D}">
      <dgm:prSet phldrT="[Text]"/>
      <dgm:spPr/>
      <dgm:t>
        <a:bodyPr/>
        <a:lstStyle/>
        <a:p>
          <a:r>
            <a:rPr lang="en-US" b="1" dirty="0" smtClean="0"/>
            <a:t>IDEALISM</a:t>
          </a:r>
          <a:endParaRPr lang="en-US" b="1" dirty="0"/>
        </a:p>
      </dgm:t>
    </dgm:pt>
    <dgm:pt modelId="{9231376A-673F-5443-9E00-286190161AF2}" type="parTrans" cxnId="{D953DF17-74C2-5743-B25D-909A9D6EFEB3}">
      <dgm:prSet/>
      <dgm:spPr/>
      <dgm:t>
        <a:bodyPr/>
        <a:lstStyle/>
        <a:p>
          <a:endParaRPr lang="en-US" b="1"/>
        </a:p>
      </dgm:t>
    </dgm:pt>
    <dgm:pt modelId="{F6510973-6F41-B244-9B96-DB35E1346C84}" type="sibTrans" cxnId="{D953DF17-74C2-5743-B25D-909A9D6EFEB3}">
      <dgm:prSet/>
      <dgm:spPr/>
      <dgm:t>
        <a:bodyPr/>
        <a:lstStyle/>
        <a:p>
          <a:endParaRPr lang="en-US" b="1"/>
        </a:p>
      </dgm:t>
    </dgm:pt>
    <dgm:pt modelId="{F9AE689F-ACBB-DE4C-8484-38BD8BB13C3F}">
      <dgm:prSet phldrT="[Text]"/>
      <dgm:spPr/>
      <dgm:t>
        <a:bodyPr/>
        <a:lstStyle/>
        <a:p>
          <a:r>
            <a:rPr lang="en-US" b="1" dirty="0" smtClean="0"/>
            <a:t>REALISM</a:t>
          </a:r>
          <a:endParaRPr lang="en-US" b="1" dirty="0"/>
        </a:p>
      </dgm:t>
    </dgm:pt>
    <dgm:pt modelId="{B14DF3F5-B87E-A249-BF23-7C61150B2AC7}" type="parTrans" cxnId="{EE73E654-2A2E-F447-81E7-5D59EC9CD0B3}">
      <dgm:prSet/>
      <dgm:spPr/>
      <dgm:t>
        <a:bodyPr/>
        <a:lstStyle/>
        <a:p>
          <a:endParaRPr lang="en-US" b="1"/>
        </a:p>
      </dgm:t>
    </dgm:pt>
    <dgm:pt modelId="{4B80788F-76D4-0248-A070-B0426672371F}" type="sibTrans" cxnId="{EE73E654-2A2E-F447-81E7-5D59EC9CD0B3}">
      <dgm:prSet/>
      <dgm:spPr/>
      <dgm:t>
        <a:bodyPr/>
        <a:lstStyle/>
        <a:p>
          <a:endParaRPr lang="en-US" b="1"/>
        </a:p>
      </dgm:t>
    </dgm:pt>
    <dgm:pt modelId="{C3400EA7-D9A9-0540-BF15-9DA7FA635813}">
      <dgm:prSet phldrT="[Text]"/>
      <dgm:spPr/>
      <dgm:t>
        <a:bodyPr/>
        <a:lstStyle/>
        <a:p>
          <a:r>
            <a:rPr lang="en-US" b="1" dirty="0" smtClean="0"/>
            <a:t>PRAGMATISM</a:t>
          </a:r>
          <a:endParaRPr lang="en-US" b="1" dirty="0"/>
        </a:p>
      </dgm:t>
    </dgm:pt>
    <dgm:pt modelId="{C93C25A3-C815-384F-930E-3D15BE2AD19B}" type="parTrans" cxnId="{55F97F62-68B7-4147-9D4A-74CB79C93A34}">
      <dgm:prSet/>
      <dgm:spPr/>
      <dgm:t>
        <a:bodyPr/>
        <a:lstStyle/>
        <a:p>
          <a:endParaRPr lang="en-US" b="1"/>
        </a:p>
      </dgm:t>
    </dgm:pt>
    <dgm:pt modelId="{9CCEB761-D5B6-6145-8951-E9DF98D39876}" type="sibTrans" cxnId="{55F97F62-68B7-4147-9D4A-74CB79C93A34}">
      <dgm:prSet/>
      <dgm:spPr/>
      <dgm:t>
        <a:bodyPr/>
        <a:lstStyle/>
        <a:p>
          <a:endParaRPr lang="en-US" b="1"/>
        </a:p>
      </dgm:t>
    </dgm:pt>
    <dgm:pt modelId="{EF264F4C-F2EA-3F43-9850-96941D255600}">
      <dgm:prSet/>
      <dgm:spPr/>
      <dgm:t>
        <a:bodyPr/>
        <a:lstStyle/>
        <a:p>
          <a:r>
            <a:rPr lang="en-US" b="1" dirty="0" smtClean="0"/>
            <a:t>EXISTENSIALISM</a:t>
          </a:r>
          <a:endParaRPr lang="en-US" b="1" dirty="0"/>
        </a:p>
      </dgm:t>
    </dgm:pt>
    <dgm:pt modelId="{1FC693FC-B884-8345-96A4-83148E344171}" type="parTrans" cxnId="{D8D06DCB-9123-8E46-A9D5-C3CDAEBF3159}">
      <dgm:prSet/>
      <dgm:spPr/>
      <dgm:t>
        <a:bodyPr/>
        <a:lstStyle/>
        <a:p>
          <a:endParaRPr lang="en-US" b="1"/>
        </a:p>
      </dgm:t>
    </dgm:pt>
    <dgm:pt modelId="{50461EF0-D2D1-2D43-8230-BB9098479E5E}" type="sibTrans" cxnId="{D8D06DCB-9123-8E46-A9D5-C3CDAEBF3159}">
      <dgm:prSet/>
      <dgm:spPr/>
      <dgm:t>
        <a:bodyPr/>
        <a:lstStyle/>
        <a:p>
          <a:endParaRPr lang="en-US" b="1"/>
        </a:p>
      </dgm:t>
    </dgm:pt>
    <dgm:pt modelId="{23D724D8-3D98-1A4F-A3B2-D66A8DA7F0A6}" type="pres">
      <dgm:prSet presAssocID="{C8409E9B-3107-5947-B8ED-1649C3E20569}" presName="Name0" presStyleCnt="0">
        <dgm:presLayoutVars>
          <dgm:chMax val="7"/>
          <dgm:chPref val="7"/>
          <dgm:dir/>
        </dgm:presLayoutVars>
      </dgm:prSet>
      <dgm:spPr/>
    </dgm:pt>
    <dgm:pt modelId="{87DE3986-0DC0-C343-95D0-0402BC3F6D8C}" type="pres">
      <dgm:prSet presAssocID="{C8409E9B-3107-5947-B8ED-1649C3E20569}" presName="Name1" presStyleCnt="0"/>
      <dgm:spPr/>
    </dgm:pt>
    <dgm:pt modelId="{6A582BAA-76D7-1947-9679-FF056A0A44FD}" type="pres">
      <dgm:prSet presAssocID="{C8409E9B-3107-5947-B8ED-1649C3E20569}" presName="cycle" presStyleCnt="0"/>
      <dgm:spPr/>
    </dgm:pt>
    <dgm:pt modelId="{C34E7530-723A-3246-9821-A360974F629E}" type="pres">
      <dgm:prSet presAssocID="{C8409E9B-3107-5947-B8ED-1649C3E20569}" presName="srcNode" presStyleLbl="node1" presStyleIdx="0" presStyleCnt="4"/>
      <dgm:spPr/>
    </dgm:pt>
    <dgm:pt modelId="{7876E590-F069-6046-ADA6-EA2E647FF907}" type="pres">
      <dgm:prSet presAssocID="{C8409E9B-3107-5947-B8ED-1649C3E20569}" presName="conn" presStyleLbl="parChTrans1D2" presStyleIdx="0" presStyleCnt="1"/>
      <dgm:spPr/>
    </dgm:pt>
    <dgm:pt modelId="{2970A1ED-F5D8-C844-89FA-37E06CF64CC0}" type="pres">
      <dgm:prSet presAssocID="{C8409E9B-3107-5947-B8ED-1649C3E20569}" presName="extraNode" presStyleLbl="node1" presStyleIdx="0" presStyleCnt="4"/>
      <dgm:spPr/>
    </dgm:pt>
    <dgm:pt modelId="{7F6974B2-7D9E-3941-BAAE-07915792BCB8}" type="pres">
      <dgm:prSet presAssocID="{C8409E9B-3107-5947-B8ED-1649C3E20569}" presName="dstNode" presStyleLbl="node1" presStyleIdx="0" presStyleCnt="4"/>
      <dgm:spPr/>
    </dgm:pt>
    <dgm:pt modelId="{7EB8913E-EA3F-7840-A0B8-706486ADC932}" type="pres">
      <dgm:prSet presAssocID="{8F98AB81-53F1-2B4D-BFB0-BF5046E1740D}" presName="text_1" presStyleLbl="node1" presStyleIdx="0" presStyleCnt="4">
        <dgm:presLayoutVars>
          <dgm:bulletEnabled val="1"/>
        </dgm:presLayoutVars>
      </dgm:prSet>
      <dgm:spPr/>
    </dgm:pt>
    <dgm:pt modelId="{C89E5588-11E5-C144-B026-AC9BB1BB4FE9}" type="pres">
      <dgm:prSet presAssocID="{8F98AB81-53F1-2B4D-BFB0-BF5046E1740D}" presName="accent_1" presStyleCnt="0"/>
      <dgm:spPr/>
    </dgm:pt>
    <dgm:pt modelId="{D4DE8F33-D5B9-7F48-A4C5-167E9A7024C3}" type="pres">
      <dgm:prSet presAssocID="{8F98AB81-53F1-2B4D-BFB0-BF5046E1740D}" presName="accentRepeatNode" presStyleLbl="solidFgAcc1" presStyleIdx="0" presStyleCnt="4"/>
      <dgm:spPr/>
    </dgm:pt>
    <dgm:pt modelId="{AFD33B8A-140D-314A-89B3-ABA394E83657}" type="pres">
      <dgm:prSet presAssocID="{F9AE689F-ACBB-DE4C-8484-38BD8BB13C3F}" presName="text_2" presStyleLbl="node1" presStyleIdx="1" presStyleCnt="4">
        <dgm:presLayoutVars>
          <dgm:bulletEnabled val="1"/>
        </dgm:presLayoutVars>
      </dgm:prSet>
      <dgm:spPr/>
    </dgm:pt>
    <dgm:pt modelId="{F04BF3F2-0A8A-ED41-BC97-4369BC4272AC}" type="pres">
      <dgm:prSet presAssocID="{F9AE689F-ACBB-DE4C-8484-38BD8BB13C3F}" presName="accent_2" presStyleCnt="0"/>
      <dgm:spPr/>
    </dgm:pt>
    <dgm:pt modelId="{38A3A7E3-8873-0E4E-AA0B-703ACD0520D4}" type="pres">
      <dgm:prSet presAssocID="{F9AE689F-ACBB-DE4C-8484-38BD8BB13C3F}" presName="accentRepeatNode" presStyleLbl="solidFgAcc1" presStyleIdx="1" presStyleCnt="4"/>
      <dgm:spPr/>
    </dgm:pt>
    <dgm:pt modelId="{209F4B03-3A74-A545-948B-DC27F16ADB39}" type="pres">
      <dgm:prSet presAssocID="{C3400EA7-D9A9-0540-BF15-9DA7FA635813}" presName="text_3" presStyleLbl="node1" presStyleIdx="2" presStyleCnt="4">
        <dgm:presLayoutVars>
          <dgm:bulletEnabled val="1"/>
        </dgm:presLayoutVars>
      </dgm:prSet>
      <dgm:spPr/>
    </dgm:pt>
    <dgm:pt modelId="{CE0DC4EF-6E9E-6545-9F65-1AF85DD9211E}" type="pres">
      <dgm:prSet presAssocID="{C3400EA7-D9A9-0540-BF15-9DA7FA635813}" presName="accent_3" presStyleCnt="0"/>
      <dgm:spPr/>
    </dgm:pt>
    <dgm:pt modelId="{890DB333-BD9C-7445-AD37-64657562B4B5}" type="pres">
      <dgm:prSet presAssocID="{C3400EA7-D9A9-0540-BF15-9DA7FA635813}" presName="accentRepeatNode" presStyleLbl="solidFgAcc1" presStyleIdx="2" presStyleCnt="4"/>
      <dgm:spPr/>
    </dgm:pt>
    <dgm:pt modelId="{B80E6B3D-DDA5-C04C-8596-E9603F90C883}" type="pres">
      <dgm:prSet presAssocID="{EF264F4C-F2EA-3F43-9850-96941D255600}" presName="text_4" presStyleLbl="node1" presStyleIdx="3" presStyleCnt="4">
        <dgm:presLayoutVars>
          <dgm:bulletEnabled val="1"/>
        </dgm:presLayoutVars>
      </dgm:prSet>
      <dgm:spPr/>
    </dgm:pt>
    <dgm:pt modelId="{42DA6E69-9D53-8444-A20F-66EC13E8012E}" type="pres">
      <dgm:prSet presAssocID="{EF264F4C-F2EA-3F43-9850-96941D255600}" presName="accent_4" presStyleCnt="0"/>
      <dgm:spPr/>
    </dgm:pt>
    <dgm:pt modelId="{F76E6457-D6E0-E147-B14C-ECCD3AD52202}" type="pres">
      <dgm:prSet presAssocID="{EF264F4C-F2EA-3F43-9850-96941D255600}" presName="accentRepeatNode" presStyleLbl="solidFgAcc1" presStyleIdx="3" presStyleCnt="4"/>
      <dgm:spPr/>
    </dgm:pt>
  </dgm:ptLst>
  <dgm:cxnLst>
    <dgm:cxn modelId="{0A1FD127-EB25-3648-9019-F9144431C79E}" type="presOf" srcId="{F9AE689F-ACBB-DE4C-8484-38BD8BB13C3F}" destId="{AFD33B8A-140D-314A-89B3-ABA394E83657}" srcOrd="0" destOrd="0" presId="urn:microsoft.com/office/officeart/2008/layout/VerticalCurvedList"/>
    <dgm:cxn modelId="{B579299B-F5E6-D848-8DBB-1999130C9153}" type="presOf" srcId="{C3400EA7-D9A9-0540-BF15-9DA7FA635813}" destId="{209F4B03-3A74-A545-948B-DC27F16ADB39}" srcOrd="0" destOrd="0" presId="urn:microsoft.com/office/officeart/2008/layout/VerticalCurvedList"/>
    <dgm:cxn modelId="{D953DF17-74C2-5743-B25D-909A9D6EFEB3}" srcId="{C8409E9B-3107-5947-B8ED-1649C3E20569}" destId="{8F98AB81-53F1-2B4D-BFB0-BF5046E1740D}" srcOrd="0" destOrd="0" parTransId="{9231376A-673F-5443-9E00-286190161AF2}" sibTransId="{F6510973-6F41-B244-9B96-DB35E1346C84}"/>
    <dgm:cxn modelId="{EE73E654-2A2E-F447-81E7-5D59EC9CD0B3}" srcId="{C8409E9B-3107-5947-B8ED-1649C3E20569}" destId="{F9AE689F-ACBB-DE4C-8484-38BD8BB13C3F}" srcOrd="1" destOrd="0" parTransId="{B14DF3F5-B87E-A249-BF23-7C61150B2AC7}" sibTransId="{4B80788F-76D4-0248-A070-B0426672371F}"/>
    <dgm:cxn modelId="{55F97F62-68B7-4147-9D4A-74CB79C93A34}" srcId="{C8409E9B-3107-5947-B8ED-1649C3E20569}" destId="{C3400EA7-D9A9-0540-BF15-9DA7FA635813}" srcOrd="2" destOrd="0" parTransId="{C93C25A3-C815-384F-930E-3D15BE2AD19B}" sibTransId="{9CCEB761-D5B6-6145-8951-E9DF98D39876}"/>
    <dgm:cxn modelId="{60C96C00-5AFC-044C-BFE1-A65758E7DE96}" type="presOf" srcId="{8F98AB81-53F1-2B4D-BFB0-BF5046E1740D}" destId="{7EB8913E-EA3F-7840-A0B8-706486ADC932}" srcOrd="0" destOrd="0" presId="urn:microsoft.com/office/officeart/2008/layout/VerticalCurvedList"/>
    <dgm:cxn modelId="{D8D06DCB-9123-8E46-A9D5-C3CDAEBF3159}" srcId="{C8409E9B-3107-5947-B8ED-1649C3E20569}" destId="{EF264F4C-F2EA-3F43-9850-96941D255600}" srcOrd="3" destOrd="0" parTransId="{1FC693FC-B884-8345-96A4-83148E344171}" sibTransId="{50461EF0-D2D1-2D43-8230-BB9098479E5E}"/>
    <dgm:cxn modelId="{C46A56C0-7593-5A4F-A43C-B1665313B246}" type="presOf" srcId="{EF264F4C-F2EA-3F43-9850-96941D255600}" destId="{B80E6B3D-DDA5-C04C-8596-E9603F90C883}" srcOrd="0" destOrd="0" presId="urn:microsoft.com/office/officeart/2008/layout/VerticalCurvedList"/>
    <dgm:cxn modelId="{2B1B6C96-676D-F440-BAA9-069A04BBF98D}" type="presOf" srcId="{F6510973-6F41-B244-9B96-DB35E1346C84}" destId="{7876E590-F069-6046-ADA6-EA2E647FF907}" srcOrd="0" destOrd="0" presId="urn:microsoft.com/office/officeart/2008/layout/VerticalCurvedList"/>
    <dgm:cxn modelId="{CB7593F5-E384-E54D-B609-87DCC81252CB}" type="presOf" srcId="{C8409E9B-3107-5947-B8ED-1649C3E20569}" destId="{23D724D8-3D98-1A4F-A3B2-D66A8DA7F0A6}" srcOrd="0" destOrd="0" presId="urn:microsoft.com/office/officeart/2008/layout/VerticalCurvedList"/>
    <dgm:cxn modelId="{64B2EDF9-5F76-224D-B060-46BA2A705D3F}" type="presParOf" srcId="{23D724D8-3D98-1A4F-A3B2-D66A8DA7F0A6}" destId="{87DE3986-0DC0-C343-95D0-0402BC3F6D8C}" srcOrd="0" destOrd="0" presId="urn:microsoft.com/office/officeart/2008/layout/VerticalCurvedList"/>
    <dgm:cxn modelId="{1BA3CE9E-93A8-6849-959B-CAF5C84ED7DA}" type="presParOf" srcId="{87DE3986-0DC0-C343-95D0-0402BC3F6D8C}" destId="{6A582BAA-76D7-1947-9679-FF056A0A44FD}" srcOrd="0" destOrd="0" presId="urn:microsoft.com/office/officeart/2008/layout/VerticalCurvedList"/>
    <dgm:cxn modelId="{2C6913B5-A548-C944-A55F-B4B0D2AAE68F}" type="presParOf" srcId="{6A582BAA-76D7-1947-9679-FF056A0A44FD}" destId="{C34E7530-723A-3246-9821-A360974F629E}" srcOrd="0" destOrd="0" presId="urn:microsoft.com/office/officeart/2008/layout/VerticalCurvedList"/>
    <dgm:cxn modelId="{B9FBFF72-073F-904F-800F-A41E5CF587ED}" type="presParOf" srcId="{6A582BAA-76D7-1947-9679-FF056A0A44FD}" destId="{7876E590-F069-6046-ADA6-EA2E647FF907}" srcOrd="1" destOrd="0" presId="urn:microsoft.com/office/officeart/2008/layout/VerticalCurvedList"/>
    <dgm:cxn modelId="{B36CD4BD-3AE6-554A-A4B3-09FD23A110A4}" type="presParOf" srcId="{6A582BAA-76D7-1947-9679-FF056A0A44FD}" destId="{2970A1ED-F5D8-C844-89FA-37E06CF64CC0}" srcOrd="2" destOrd="0" presId="urn:microsoft.com/office/officeart/2008/layout/VerticalCurvedList"/>
    <dgm:cxn modelId="{001D9FAE-D194-0D47-B761-D91496C8F020}" type="presParOf" srcId="{6A582BAA-76D7-1947-9679-FF056A0A44FD}" destId="{7F6974B2-7D9E-3941-BAAE-07915792BCB8}" srcOrd="3" destOrd="0" presId="urn:microsoft.com/office/officeart/2008/layout/VerticalCurvedList"/>
    <dgm:cxn modelId="{A5FE1B3C-84F8-1041-9A7F-2DE57E4C91E5}" type="presParOf" srcId="{87DE3986-0DC0-C343-95D0-0402BC3F6D8C}" destId="{7EB8913E-EA3F-7840-A0B8-706486ADC932}" srcOrd="1" destOrd="0" presId="urn:microsoft.com/office/officeart/2008/layout/VerticalCurvedList"/>
    <dgm:cxn modelId="{27C5696D-340C-994E-B89B-60B9DB4E066F}" type="presParOf" srcId="{87DE3986-0DC0-C343-95D0-0402BC3F6D8C}" destId="{C89E5588-11E5-C144-B026-AC9BB1BB4FE9}" srcOrd="2" destOrd="0" presId="urn:microsoft.com/office/officeart/2008/layout/VerticalCurvedList"/>
    <dgm:cxn modelId="{7D13F3A5-E974-8C48-B7C8-4AA791B81DA1}" type="presParOf" srcId="{C89E5588-11E5-C144-B026-AC9BB1BB4FE9}" destId="{D4DE8F33-D5B9-7F48-A4C5-167E9A7024C3}" srcOrd="0" destOrd="0" presId="urn:microsoft.com/office/officeart/2008/layout/VerticalCurvedList"/>
    <dgm:cxn modelId="{E63DA0F6-6A8E-8C4E-ADDB-ACDA5E904318}" type="presParOf" srcId="{87DE3986-0DC0-C343-95D0-0402BC3F6D8C}" destId="{AFD33B8A-140D-314A-89B3-ABA394E83657}" srcOrd="3" destOrd="0" presId="urn:microsoft.com/office/officeart/2008/layout/VerticalCurvedList"/>
    <dgm:cxn modelId="{8DDA8538-A044-2640-9D16-FE8263699E64}" type="presParOf" srcId="{87DE3986-0DC0-C343-95D0-0402BC3F6D8C}" destId="{F04BF3F2-0A8A-ED41-BC97-4369BC4272AC}" srcOrd="4" destOrd="0" presId="urn:microsoft.com/office/officeart/2008/layout/VerticalCurvedList"/>
    <dgm:cxn modelId="{A6357349-EDDC-1746-AD85-53EB65405007}" type="presParOf" srcId="{F04BF3F2-0A8A-ED41-BC97-4369BC4272AC}" destId="{38A3A7E3-8873-0E4E-AA0B-703ACD0520D4}" srcOrd="0" destOrd="0" presId="urn:microsoft.com/office/officeart/2008/layout/VerticalCurvedList"/>
    <dgm:cxn modelId="{BDE58A80-891F-5643-BA3F-F6D0DF9587D4}" type="presParOf" srcId="{87DE3986-0DC0-C343-95D0-0402BC3F6D8C}" destId="{209F4B03-3A74-A545-948B-DC27F16ADB39}" srcOrd="5" destOrd="0" presId="urn:microsoft.com/office/officeart/2008/layout/VerticalCurvedList"/>
    <dgm:cxn modelId="{EBF57D7F-E8DE-9D43-AB57-624631939479}" type="presParOf" srcId="{87DE3986-0DC0-C343-95D0-0402BC3F6D8C}" destId="{CE0DC4EF-6E9E-6545-9F65-1AF85DD9211E}" srcOrd="6" destOrd="0" presId="urn:microsoft.com/office/officeart/2008/layout/VerticalCurvedList"/>
    <dgm:cxn modelId="{946DD9E1-100E-8141-B771-C908044303B1}" type="presParOf" srcId="{CE0DC4EF-6E9E-6545-9F65-1AF85DD9211E}" destId="{890DB333-BD9C-7445-AD37-64657562B4B5}" srcOrd="0" destOrd="0" presId="urn:microsoft.com/office/officeart/2008/layout/VerticalCurvedList"/>
    <dgm:cxn modelId="{80DC20BC-A920-6C44-9A28-3DC8A4F019E2}" type="presParOf" srcId="{87DE3986-0DC0-C343-95D0-0402BC3F6D8C}" destId="{B80E6B3D-DDA5-C04C-8596-E9603F90C883}" srcOrd="7" destOrd="0" presId="urn:microsoft.com/office/officeart/2008/layout/VerticalCurvedList"/>
    <dgm:cxn modelId="{4329088E-1055-2947-8A7E-DC3553151FCC}" type="presParOf" srcId="{87DE3986-0DC0-C343-95D0-0402BC3F6D8C}" destId="{42DA6E69-9D53-8444-A20F-66EC13E8012E}" srcOrd="8" destOrd="0" presId="urn:microsoft.com/office/officeart/2008/layout/VerticalCurvedList"/>
    <dgm:cxn modelId="{0247416D-2BCA-DF49-B5B4-73AF48264B3D}" type="presParOf" srcId="{42DA6E69-9D53-8444-A20F-66EC13E8012E}" destId="{F76E6457-D6E0-E147-B14C-ECCD3AD522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1BEAE-B1B4-3F48-A57A-11A250883DAE}" type="doc">
      <dgm:prSet loTypeId="urn:microsoft.com/office/officeart/2005/8/layout/hProcess9" loCatId="process" qsTypeId="urn:microsoft.com/office/officeart/2005/8/quickstyle/simple4" qsCatId="simple" csTypeId="urn:microsoft.com/office/officeart/2005/8/colors/colorful2" csCatId="colorful" phldr="1"/>
      <dgm:spPr/>
    </dgm:pt>
    <dgm:pt modelId="{CC9A9035-95EB-6145-A5D5-3F8B63373C1B}">
      <dgm:prSet phldrT="[Text]" custT="1"/>
      <dgm:spPr/>
      <dgm:t>
        <a:bodyPr/>
        <a:lstStyle/>
        <a:p>
          <a:r>
            <a:rPr lang="en-US" sz="1400" b="1" dirty="0" smtClean="0"/>
            <a:t>PERENNIALISM</a:t>
          </a:r>
          <a:endParaRPr lang="en-US" sz="1400" b="1" dirty="0"/>
        </a:p>
      </dgm:t>
    </dgm:pt>
    <dgm:pt modelId="{DE4A9AD8-BFD9-0046-A330-7505C015ED04}" type="parTrans" cxnId="{6E4BB7A0-C5C1-A74F-ACD4-89ED763BFB70}">
      <dgm:prSet/>
      <dgm:spPr/>
      <dgm:t>
        <a:bodyPr/>
        <a:lstStyle/>
        <a:p>
          <a:endParaRPr lang="en-US" sz="1400" b="1"/>
        </a:p>
      </dgm:t>
    </dgm:pt>
    <dgm:pt modelId="{87B8EF75-CC2C-864A-BAAF-959BEE2899D7}" type="sibTrans" cxnId="{6E4BB7A0-C5C1-A74F-ACD4-89ED763BFB70}">
      <dgm:prSet/>
      <dgm:spPr/>
      <dgm:t>
        <a:bodyPr/>
        <a:lstStyle/>
        <a:p>
          <a:endParaRPr lang="en-US" sz="1400" b="1"/>
        </a:p>
      </dgm:t>
    </dgm:pt>
    <dgm:pt modelId="{1FA28922-625A-D745-A46B-C5CA712AE2A7}">
      <dgm:prSet phldrT="[Text]" custT="1"/>
      <dgm:spPr/>
      <dgm:t>
        <a:bodyPr/>
        <a:lstStyle/>
        <a:p>
          <a:r>
            <a:rPr lang="en-US" sz="1400" b="1" dirty="0" smtClean="0"/>
            <a:t>ESSENTIALISM</a:t>
          </a:r>
          <a:endParaRPr lang="en-US" sz="1400" b="1" dirty="0"/>
        </a:p>
      </dgm:t>
    </dgm:pt>
    <dgm:pt modelId="{6E269E79-9323-F44D-B05A-76F74A39A966}" type="parTrans" cxnId="{A86BF75C-4D5E-F844-A84F-0A11B20B88A8}">
      <dgm:prSet/>
      <dgm:spPr/>
      <dgm:t>
        <a:bodyPr/>
        <a:lstStyle/>
        <a:p>
          <a:endParaRPr lang="en-US" sz="1400" b="1"/>
        </a:p>
      </dgm:t>
    </dgm:pt>
    <dgm:pt modelId="{747F1126-2BD0-C54D-B386-F5E0862B298E}" type="sibTrans" cxnId="{A86BF75C-4D5E-F844-A84F-0A11B20B88A8}">
      <dgm:prSet/>
      <dgm:spPr/>
      <dgm:t>
        <a:bodyPr/>
        <a:lstStyle/>
        <a:p>
          <a:endParaRPr lang="en-US" sz="1400" b="1"/>
        </a:p>
      </dgm:t>
    </dgm:pt>
    <dgm:pt modelId="{BC612451-B36F-FB42-BEED-3176B35F8030}">
      <dgm:prSet phldrT="[Text]" custT="1"/>
      <dgm:spPr/>
      <dgm:t>
        <a:bodyPr/>
        <a:lstStyle/>
        <a:p>
          <a:r>
            <a:rPr lang="en-US" sz="1400" b="1" dirty="0" smtClean="0"/>
            <a:t>PROGRESSIVISM</a:t>
          </a:r>
          <a:endParaRPr lang="en-US" sz="1400" b="1" dirty="0"/>
        </a:p>
      </dgm:t>
    </dgm:pt>
    <dgm:pt modelId="{B6FD7D80-8DFA-0B45-9317-82B227BDABFC}" type="parTrans" cxnId="{AB0EA01A-D4D3-D648-ADA5-DC14F5A34197}">
      <dgm:prSet/>
      <dgm:spPr/>
      <dgm:t>
        <a:bodyPr/>
        <a:lstStyle/>
        <a:p>
          <a:endParaRPr lang="en-US" sz="1400" b="1"/>
        </a:p>
      </dgm:t>
    </dgm:pt>
    <dgm:pt modelId="{B6634119-5602-4A4A-9B67-3D52C1A128FC}" type="sibTrans" cxnId="{AB0EA01A-D4D3-D648-ADA5-DC14F5A34197}">
      <dgm:prSet/>
      <dgm:spPr/>
      <dgm:t>
        <a:bodyPr/>
        <a:lstStyle/>
        <a:p>
          <a:endParaRPr lang="en-US" sz="1400" b="1"/>
        </a:p>
      </dgm:t>
    </dgm:pt>
    <dgm:pt modelId="{EC89A45D-211F-F04D-B4C9-581B026E236F}">
      <dgm:prSet custT="1"/>
      <dgm:spPr/>
      <dgm:t>
        <a:bodyPr/>
        <a:lstStyle/>
        <a:p>
          <a:r>
            <a:rPr lang="en-US" sz="1400" b="1" dirty="0" smtClean="0"/>
            <a:t>RECONSTRUCTIONISM</a:t>
          </a:r>
          <a:endParaRPr lang="en-US" sz="1400" b="1" dirty="0"/>
        </a:p>
      </dgm:t>
    </dgm:pt>
    <dgm:pt modelId="{4007AECA-11AB-EE43-975E-8E94AF5FF677}" type="parTrans" cxnId="{BCE7959F-4138-9A45-ADBA-FB7839939BBE}">
      <dgm:prSet/>
      <dgm:spPr/>
      <dgm:t>
        <a:bodyPr/>
        <a:lstStyle/>
        <a:p>
          <a:endParaRPr lang="en-US" sz="1400" b="1"/>
        </a:p>
      </dgm:t>
    </dgm:pt>
    <dgm:pt modelId="{5B639FF9-24F6-3E47-B39B-79818DC4EFAF}" type="sibTrans" cxnId="{BCE7959F-4138-9A45-ADBA-FB7839939BBE}">
      <dgm:prSet/>
      <dgm:spPr/>
      <dgm:t>
        <a:bodyPr/>
        <a:lstStyle/>
        <a:p>
          <a:endParaRPr lang="en-US" sz="1400" b="1"/>
        </a:p>
      </dgm:t>
    </dgm:pt>
    <dgm:pt modelId="{E33E1062-341B-884F-8E55-58A708E5CDEC}" type="pres">
      <dgm:prSet presAssocID="{0281BEAE-B1B4-3F48-A57A-11A250883DAE}" presName="CompostProcess" presStyleCnt="0">
        <dgm:presLayoutVars>
          <dgm:dir/>
          <dgm:resizeHandles val="exact"/>
        </dgm:presLayoutVars>
      </dgm:prSet>
      <dgm:spPr/>
    </dgm:pt>
    <dgm:pt modelId="{B02886AA-39A0-104F-9EBB-DC1A66F41405}" type="pres">
      <dgm:prSet presAssocID="{0281BEAE-B1B4-3F48-A57A-11A250883DAE}" presName="arrow" presStyleLbl="bgShp" presStyleIdx="0" presStyleCnt="1"/>
      <dgm:spPr/>
    </dgm:pt>
    <dgm:pt modelId="{C9AF85A7-9CFE-9E46-9849-E698597CBF2F}" type="pres">
      <dgm:prSet presAssocID="{0281BEAE-B1B4-3F48-A57A-11A250883DAE}" presName="linearProcess" presStyleCnt="0"/>
      <dgm:spPr/>
    </dgm:pt>
    <dgm:pt modelId="{0DC740A1-61B6-9244-8F3C-08835378B9F3}" type="pres">
      <dgm:prSet presAssocID="{CC9A9035-95EB-6145-A5D5-3F8B63373C1B}" presName="textNode" presStyleLbl="node1" presStyleIdx="0" presStyleCnt="4">
        <dgm:presLayoutVars>
          <dgm:bulletEnabled val="1"/>
        </dgm:presLayoutVars>
      </dgm:prSet>
      <dgm:spPr/>
    </dgm:pt>
    <dgm:pt modelId="{CAADD0BC-4A70-0B49-A374-1C992F28E07E}" type="pres">
      <dgm:prSet presAssocID="{87B8EF75-CC2C-864A-BAAF-959BEE2899D7}" presName="sibTrans" presStyleCnt="0"/>
      <dgm:spPr/>
    </dgm:pt>
    <dgm:pt modelId="{712B5DCD-5500-7444-89BC-9CB98900CAC7}" type="pres">
      <dgm:prSet presAssocID="{1FA28922-625A-D745-A46B-C5CA712AE2A7}" presName="textNode" presStyleLbl="node1" presStyleIdx="1" presStyleCnt="4">
        <dgm:presLayoutVars>
          <dgm:bulletEnabled val="1"/>
        </dgm:presLayoutVars>
      </dgm:prSet>
      <dgm:spPr/>
    </dgm:pt>
    <dgm:pt modelId="{90BC85ED-CB01-9644-8FF0-BD2D1BB8F752}" type="pres">
      <dgm:prSet presAssocID="{747F1126-2BD0-C54D-B386-F5E0862B298E}" presName="sibTrans" presStyleCnt="0"/>
      <dgm:spPr/>
    </dgm:pt>
    <dgm:pt modelId="{4A4F559B-7D5C-DD47-B610-49253902591E}" type="pres">
      <dgm:prSet presAssocID="{BC612451-B36F-FB42-BEED-3176B35F8030}" presName="textNode" presStyleLbl="node1" presStyleIdx="2" presStyleCnt="4" custLinFactNeighborX="15484">
        <dgm:presLayoutVars>
          <dgm:bulletEnabled val="1"/>
        </dgm:presLayoutVars>
      </dgm:prSet>
      <dgm:spPr/>
    </dgm:pt>
    <dgm:pt modelId="{93113B15-FC69-3C40-A7EE-23E6D06CAB03}" type="pres">
      <dgm:prSet presAssocID="{B6634119-5602-4A4A-9B67-3D52C1A128FC}" presName="sibTrans" presStyleCnt="0"/>
      <dgm:spPr/>
    </dgm:pt>
    <dgm:pt modelId="{9E738F0D-EF1A-904F-88F4-73C4D3DA42ED}" type="pres">
      <dgm:prSet presAssocID="{EC89A45D-211F-F04D-B4C9-581B026E236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CE7959F-4138-9A45-ADBA-FB7839939BBE}" srcId="{0281BEAE-B1B4-3F48-A57A-11A250883DAE}" destId="{EC89A45D-211F-F04D-B4C9-581B026E236F}" srcOrd="3" destOrd="0" parTransId="{4007AECA-11AB-EE43-975E-8E94AF5FF677}" sibTransId="{5B639FF9-24F6-3E47-B39B-79818DC4EFAF}"/>
    <dgm:cxn modelId="{A86BF75C-4D5E-F844-A84F-0A11B20B88A8}" srcId="{0281BEAE-B1B4-3F48-A57A-11A250883DAE}" destId="{1FA28922-625A-D745-A46B-C5CA712AE2A7}" srcOrd="1" destOrd="0" parTransId="{6E269E79-9323-F44D-B05A-76F74A39A966}" sibTransId="{747F1126-2BD0-C54D-B386-F5E0862B298E}"/>
    <dgm:cxn modelId="{792F7833-5BEB-294E-8DAC-20CF00A87EF5}" type="presOf" srcId="{BC612451-B36F-FB42-BEED-3176B35F8030}" destId="{4A4F559B-7D5C-DD47-B610-49253902591E}" srcOrd="0" destOrd="0" presId="urn:microsoft.com/office/officeart/2005/8/layout/hProcess9"/>
    <dgm:cxn modelId="{BDDD8CF5-B7BC-6443-B032-1470A08A04DD}" type="presOf" srcId="{EC89A45D-211F-F04D-B4C9-581B026E236F}" destId="{9E738F0D-EF1A-904F-88F4-73C4D3DA42ED}" srcOrd="0" destOrd="0" presId="urn:microsoft.com/office/officeart/2005/8/layout/hProcess9"/>
    <dgm:cxn modelId="{AB0EA01A-D4D3-D648-ADA5-DC14F5A34197}" srcId="{0281BEAE-B1B4-3F48-A57A-11A250883DAE}" destId="{BC612451-B36F-FB42-BEED-3176B35F8030}" srcOrd="2" destOrd="0" parTransId="{B6FD7D80-8DFA-0B45-9317-82B227BDABFC}" sibTransId="{B6634119-5602-4A4A-9B67-3D52C1A128FC}"/>
    <dgm:cxn modelId="{76A649C4-FC8C-064D-B85D-C7B9939A7B37}" type="presOf" srcId="{CC9A9035-95EB-6145-A5D5-3F8B63373C1B}" destId="{0DC740A1-61B6-9244-8F3C-08835378B9F3}" srcOrd="0" destOrd="0" presId="urn:microsoft.com/office/officeart/2005/8/layout/hProcess9"/>
    <dgm:cxn modelId="{E7044542-788C-A047-B993-79C85698F702}" type="presOf" srcId="{1FA28922-625A-D745-A46B-C5CA712AE2A7}" destId="{712B5DCD-5500-7444-89BC-9CB98900CAC7}" srcOrd="0" destOrd="0" presId="urn:microsoft.com/office/officeart/2005/8/layout/hProcess9"/>
    <dgm:cxn modelId="{6E4BB7A0-C5C1-A74F-ACD4-89ED763BFB70}" srcId="{0281BEAE-B1B4-3F48-A57A-11A250883DAE}" destId="{CC9A9035-95EB-6145-A5D5-3F8B63373C1B}" srcOrd="0" destOrd="0" parTransId="{DE4A9AD8-BFD9-0046-A330-7505C015ED04}" sibTransId="{87B8EF75-CC2C-864A-BAAF-959BEE2899D7}"/>
    <dgm:cxn modelId="{32D2AD1C-EBC3-8240-A13D-5C9E8E3C77F7}" type="presOf" srcId="{0281BEAE-B1B4-3F48-A57A-11A250883DAE}" destId="{E33E1062-341B-884F-8E55-58A708E5CDEC}" srcOrd="0" destOrd="0" presId="urn:microsoft.com/office/officeart/2005/8/layout/hProcess9"/>
    <dgm:cxn modelId="{62960AD2-144B-D54D-9C5B-1A8D4E952AE4}" type="presParOf" srcId="{E33E1062-341B-884F-8E55-58A708E5CDEC}" destId="{B02886AA-39A0-104F-9EBB-DC1A66F41405}" srcOrd="0" destOrd="0" presId="urn:microsoft.com/office/officeart/2005/8/layout/hProcess9"/>
    <dgm:cxn modelId="{EB255610-5E67-EB48-B527-ED0BE2A835C6}" type="presParOf" srcId="{E33E1062-341B-884F-8E55-58A708E5CDEC}" destId="{C9AF85A7-9CFE-9E46-9849-E698597CBF2F}" srcOrd="1" destOrd="0" presId="urn:microsoft.com/office/officeart/2005/8/layout/hProcess9"/>
    <dgm:cxn modelId="{2EF3A674-5750-FD4B-8B10-184D3D2AAA55}" type="presParOf" srcId="{C9AF85A7-9CFE-9E46-9849-E698597CBF2F}" destId="{0DC740A1-61B6-9244-8F3C-08835378B9F3}" srcOrd="0" destOrd="0" presId="urn:microsoft.com/office/officeart/2005/8/layout/hProcess9"/>
    <dgm:cxn modelId="{2F90DA27-4023-DF4D-B3C3-2386989A224D}" type="presParOf" srcId="{C9AF85A7-9CFE-9E46-9849-E698597CBF2F}" destId="{CAADD0BC-4A70-0B49-A374-1C992F28E07E}" srcOrd="1" destOrd="0" presId="urn:microsoft.com/office/officeart/2005/8/layout/hProcess9"/>
    <dgm:cxn modelId="{EBC58C65-1C85-234A-A624-3827704E036C}" type="presParOf" srcId="{C9AF85A7-9CFE-9E46-9849-E698597CBF2F}" destId="{712B5DCD-5500-7444-89BC-9CB98900CAC7}" srcOrd="2" destOrd="0" presId="urn:microsoft.com/office/officeart/2005/8/layout/hProcess9"/>
    <dgm:cxn modelId="{D368D9A0-6801-A645-96A5-3389331C3D26}" type="presParOf" srcId="{C9AF85A7-9CFE-9E46-9849-E698597CBF2F}" destId="{90BC85ED-CB01-9644-8FF0-BD2D1BB8F752}" srcOrd="3" destOrd="0" presId="urn:microsoft.com/office/officeart/2005/8/layout/hProcess9"/>
    <dgm:cxn modelId="{A5EF1375-4CFE-DB43-895D-3F1C897806D8}" type="presParOf" srcId="{C9AF85A7-9CFE-9E46-9849-E698597CBF2F}" destId="{4A4F559B-7D5C-DD47-B610-49253902591E}" srcOrd="4" destOrd="0" presId="urn:microsoft.com/office/officeart/2005/8/layout/hProcess9"/>
    <dgm:cxn modelId="{0FCD4712-4D17-2641-A0BA-D38113DD4893}" type="presParOf" srcId="{C9AF85A7-9CFE-9E46-9849-E698597CBF2F}" destId="{93113B15-FC69-3C40-A7EE-23E6D06CAB03}" srcOrd="5" destOrd="0" presId="urn:microsoft.com/office/officeart/2005/8/layout/hProcess9"/>
    <dgm:cxn modelId="{64A133B6-B415-A140-9C4F-E112E9873B9F}" type="presParOf" srcId="{C9AF85A7-9CFE-9E46-9849-E698597CBF2F}" destId="{9E738F0D-EF1A-904F-88F4-73C4D3DA42E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736D0D-44DA-ED47-A897-536540AB56C3}" type="doc">
      <dgm:prSet loTypeId="urn:microsoft.com/office/officeart/2005/8/layout/vList6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35DAE8D-D7C2-674A-99C4-F00666035628}">
      <dgm:prSet phldrT="[Text]"/>
      <dgm:spPr/>
      <dgm:t>
        <a:bodyPr/>
        <a:lstStyle/>
        <a:p>
          <a:r>
            <a:rPr lang="en-US" b="1" dirty="0" smtClean="0"/>
            <a:t>The Colonial Period : 1642-1776</a:t>
          </a:r>
          <a:endParaRPr lang="en-US" b="1" dirty="0"/>
        </a:p>
      </dgm:t>
    </dgm:pt>
    <dgm:pt modelId="{DBD67B45-9522-0D48-93A6-A9A921D4C593}" type="parTrans" cxnId="{B6272C31-776E-294E-AB68-2A1652B4D5B2}">
      <dgm:prSet/>
      <dgm:spPr/>
      <dgm:t>
        <a:bodyPr/>
        <a:lstStyle/>
        <a:p>
          <a:endParaRPr lang="en-US" b="1"/>
        </a:p>
      </dgm:t>
    </dgm:pt>
    <dgm:pt modelId="{EA3594EE-0E5F-BD4A-AF00-9B95DB188A15}" type="sibTrans" cxnId="{B6272C31-776E-294E-AB68-2A1652B4D5B2}">
      <dgm:prSet/>
      <dgm:spPr/>
      <dgm:t>
        <a:bodyPr/>
        <a:lstStyle/>
        <a:p>
          <a:endParaRPr lang="en-US" b="1"/>
        </a:p>
      </dgm:t>
    </dgm:pt>
    <dgm:pt modelId="{9EA39094-4A6F-194F-ACB1-10BC47AA81A8}">
      <dgm:prSet phldrT="[Text]"/>
      <dgm:spPr/>
      <dgm:t>
        <a:bodyPr/>
        <a:lstStyle/>
        <a:p>
          <a:r>
            <a:rPr lang="en-US" b="1" dirty="0" smtClean="0"/>
            <a:t>The National Period : 1776-1850</a:t>
          </a:r>
          <a:endParaRPr lang="en-US" b="1" dirty="0"/>
        </a:p>
      </dgm:t>
    </dgm:pt>
    <dgm:pt modelId="{4E27BB10-AA62-9141-A2DF-B34411BF8DFE}" type="parTrans" cxnId="{9F19F05A-9555-EB40-8421-31B5DA77AF9A}">
      <dgm:prSet/>
      <dgm:spPr/>
      <dgm:t>
        <a:bodyPr/>
        <a:lstStyle/>
        <a:p>
          <a:endParaRPr lang="en-US" b="1"/>
        </a:p>
      </dgm:t>
    </dgm:pt>
    <dgm:pt modelId="{633C922E-8091-D246-BC79-02CD9D48457D}" type="sibTrans" cxnId="{9F19F05A-9555-EB40-8421-31B5DA77AF9A}">
      <dgm:prSet/>
      <dgm:spPr/>
      <dgm:t>
        <a:bodyPr/>
        <a:lstStyle/>
        <a:p>
          <a:endParaRPr lang="en-US" b="1"/>
        </a:p>
      </dgm:t>
    </dgm:pt>
    <dgm:pt modelId="{5CDE9D52-E033-A44A-BB75-4D42D6825FB2}">
      <dgm:prSet phldrT="[Text]"/>
      <dgm:spPr/>
      <dgm:t>
        <a:bodyPr/>
        <a:lstStyle/>
        <a:p>
          <a:r>
            <a:rPr lang="en-US" b="1" dirty="0" smtClean="0"/>
            <a:t>19</a:t>
          </a:r>
          <a:r>
            <a:rPr lang="en-US" b="1" baseline="30000" dirty="0" smtClean="0"/>
            <a:t>th</a:t>
          </a:r>
          <a:r>
            <a:rPr lang="en-US" b="1" dirty="0" smtClean="0"/>
            <a:t> Century European Educators</a:t>
          </a:r>
          <a:endParaRPr lang="en-US" b="1" dirty="0"/>
        </a:p>
      </dgm:t>
    </dgm:pt>
    <dgm:pt modelId="{D7054F94-ECD0-E749-9C6B-20498C0C0505}" type="parTrans" cxnId="{7C6A460F-131C-264B-A148-C61320BD3D15}">
      <dgm:prSet/>
      <dgm:spPr/>
      <dgm:t>
        <a:bodyPr/>
        <a:lstStyle/>
        <a:p>
          <a:endParaRPr lang="en-US" b="1"/>
        </a:p>
      </dgm:t>
    </dgm:pt>
    <dgm:pt modelId="{35BDB8ED-03A3-6C4B-8C73-7ABE30A18812}" type="sibTrans" cxnId="{7C6A460F-131C-264B-A148-C61320BD3D15}">
      <dgm:prSet/>
      <dgm:spPr/>
      <dgm:t>
        <a:bodyPr/>
        <a:lstStyle/>
        <a:p>
          <a:endParaRPr lang="en-US" b="1"/>
        </a:p>
      </dgm:t>
    </dgm:pt>
    <dgm:pt modelId="{E4905DB3-D7F2-AF46-883D-286AEA40CE92}">
      <dgm:prSet/>
      <dgm:spPr/>
      <dgm:t>
        <a:bodyPr/>
        <a:lstStyle/>
        <a:p>
          <a:r>
            <a:rPr lang="en-US" b="1" dirty="0" smtClean="0"/>
            <a:t>The Rise of Universal Education: 1820-1900</a:t>
          </a:r>
          <a:endParaRPr lang="en-US" b="1" dirty="0"/>
        </a:p>
      </dgm:t>
    </dgm:pt>
    <dgm:pt modelId="{08542222-5FE8-534D-A8D4-EB27875EB03D}" type="parTrans" cxnId="{6E150EE7-F278-4B4B-9A3E-25A935E10671}">
      <dgm:prSet/>
      <dgm:spPr/>
      <dgm:t>
        <a:bodyPr/>
        <a:lstStyle/>
        <a:p>
          <a:endParaRPr lang="en-US" b="1"/>
        </a:p>
      </dgm:t>
    </dgm:pt>
    <dgm:pt modelId="{779A74A2-AA7B-7F4C-812E-AA6A4160D927}" type="sibTrans" cxnId="{6E150EE7-F278-4B4B-9A3E-25A935E10671}">
      <dgm:prSet/>
      <dgm:spPr/>
      <dgm:t>
        <a:bodyPr/>
        <a:lstStyle/>
        <a:p>
          <a:endParaRPr lang="en-US" b="1"/>
        </a:p>
      </dgm:t>
    </dgm:pt>
    <dgm:pt modelId="{3B81666D-3472-0F4E-ABA8-A4D1AF851C99}">
      <dgm:prSet/>
      <dgm:spPr/>
      <dgm:t>
        <a:bodyPr/>
        <a:lstStyle/>
        <a:p>
          <a:r>
            <a:rPr lang="en-US" b="1" dirty="0" smtClean="0"/>
            <a:t>The Transitional Period: 1893-1918</a:t>
          </a:r>
          <a:endParaRPr lang="en-US" b="1" dirty="0"/>
        </a:p>
      </dgm:t>
    </dgm:pt>
    <dgm:pt modelId="{BAB4C776-DB4B-E940-933A-317701FBB25C}" type="parTrans" cxnId="{0BFD44AA-AE47-0B4D-A599-BAA929A93459}">
      <dgm:prSet/>
      <dgm:spPr/>
      <dgm:t>
        <a:bodyPr/>
        <a:lstStyle/>
        <a:p>
          <a:endParaRPr lang="en-US" b="1"/>
        </a:p>
      </dgm:t>
    </dgm:pt>
    <dgm:pt modelId="{C6DBEA28-7BA4-DD4A-952E-84D2153DA2B7}" type="sibTrans" cxnId="{0BFD44AA-AE47-0B4D-A599-BAA929A93459}">
      <dgm:prSet/>
      <dgm:spPr/>
      <dgm:t>
        <a:bodyPr/>
        <a:lstStyle/>
        <a:p>
          <a:endParaRPr lang="en-US" b="1"/>
        </a:p>
      </dgm:t>
    </dgm:pt>
    <dgm:pt modelId="{EE96305E-35C0-EB4A-AC6B-22527EB954BE}">
      <dgm:prSet/>
      <dgm:spPr/>
      <dgm:t>
        <a:bodyPr/>
        <a:lstStyle/>
        <a:p>
          <a:r>
            <a:rPr lang="en-US" b="1" dirty="0" smtClean="0"/>
            <a:t>The birth of the field of Curriculum: 1918-1949</a:t>
          </a:r>
          <a:endParaRPr lang="en-US" b="1" dirty="0"/>
        </a:p>
      </dgm:t>
    </dgm:pt>
    <dgm:pt modelId="{84AA9977-D0F4-D44C-9A80-441E5D0FDAEB}" type="parTrans" cxnId="{AA04FC7E-B9AD-6349-A798-9DA5EF2CCA20}">
      <dgm:prSet/>
      <dgm:spPr/>
      <dgm:t>
        <a:bodyPr/>
        <a:lstStyle/>
        <a:p>
          <a:endParaRPr lang="en-US" b="1"/>
        </a:p>
      </dgm:t>
    </dgm:pt>
    <dgm:pt modelId="{2346AB61-AA64-7C4D-A7C1-CE1E9B9C2661}" type="sibTrans" cxnId="{AA04FC7E-B9AD-6349-A798-9DA5EF2CCA20}">
      <dgm:prSet/>
      <dgm:spPr/>
      <dgm:t>
        <a:bodyPr/>
        <a:lstStyle/>
        <a:p>
          <a:endParaRPr lang="en-US" b="1"/>
        </a:p>
      </dgm:t>
    </dgm:pt>
    <dgm:pt modelId="{CBF0B3A7-08C7-A649-AD32-75A6A5005FFB}">
      <dgm:prSet/>
      <dgm:spPr/>
      <dgm:t>
        <a:bodyPr/>
        <a:lstStyle/>
        <a:p>
          <a:r>
            <a:rPr lang="en-US" b="1" dirty="0" smtClean="0"/>
            <a:t>Current Focus 20</a:t>
          </a:r>
          <a:r>
            <a:rPr lang="en-US" b="1" baseline="30000" dirty="0" smtClean="0"/>
            <a:t>th</a:t>
          </a:r>
          <a:r>
            <a:rPr lang="en-US" b="1" dirty="0" smtClean="0"/>
            <a:t> Century</a:t>
          </a:r>
          <a:endParaRPr lang="en-US" b="1" dirty="0"/>
        </a:p>
      </dgm:t>
    </dgm:pt>
    <dgm:pt modelId="{A6E334DF-33FF-D047-8013-494BF8120ACB}" type="parTrans" cxnId="{7C513603-7682-A34B-81FA-32A703955815}">
      <dgm:prSet/>
      <dgm:spPr/>
      <dgm:t>
        <a:bodyPr/>
        <a:lstStyle/>
        <a:p>
          <a:endParaRPr lang="en-US" b="1"/>
        </a:p>
      </dgm:t>
    </dgm:pt>
    <dgm:pt modelId="{8F4A4CBB-D02E-F74A-8586-7ED045A904EB}" type="sibTrans" cxnId="{7C513603-7682-A34B-81FA-32A703955815}">
      <dgm:prSet/>
      <dgm:spPr/>
      <dgm:t>
        <a:bodyPr/>
        <a:lstStyle/>
        <a:p>
          <a:endParaRPr lang="en-US" b="1"/>
        </a:p>
      </dgm:t>
    </dgm:pt>
    <dgm:pt modelId="{426122A0-2EEE-7D48-87D4-6588577D52FF}" type="pres">
      <dgm:prSet presAssocID="{A7736D0D-44DA-ED47-A897-536540AB56C3}" presName="Name0" presStyleCnt="0">
        <dgm:presLayoutVars>
          <dgm:dir/>
          <dgm:animLvl val="lvl"/>
          <dgm:resizeHandles/>
        </dgm:presLayoutVars>
      </dgm:prSet>
      <dgm:spPr/>
    </dgm:pt>
    <dgm:pt modelId="{888A46A0-6724-EE4D-835F-D8C4E6FACCE7}" type="pres">
      <dgm:prSet presAssocID="{035DAE8D-D7C2-674A-99C4-F00666035628}" presName="linNode" presStyleCnt="0"/>
      <dgm:spPr/>
    </dgm:pt>
    <dgm:pt modelId="{FCC2864C-D06A-E041-A925-7DD447B5D16B}" type="pres">
      <dgm:prSet presAssocID="{035DAE8D-D7C2-674A-99C4-F00666035628}" presName="parentShp" presStyleLbl="node1" presStyleIdx="0" presStyleCnt="7">
        <dgm:presLayoutVars>
          <dgm:bulletEnabled val="1"/>
        </dgm:presLayoutVars>
      </dgm:prSet>
      <dgm:spPr/>
    </dgm:pt>
    <dgm:pt modelId="{3C0ECB47-A4DB-6149-A6E4-791B4BDD12DE}" type="pres">
      <dgm:prSet presAssocID="{035DAE8D-D7C2-674A-99C4-F00666035628}" presName="childShp" presStyleLbl="bgAccFollowNode1" presStyleIdx="0" presStyleCnt="7">
        <dgm:presLayoutVars>
          <dgm:bulletEnabled val="1"/>
        </dgm:presLayoutVars>
      </dgm:prSet>
      <dgm:spPr/>
    </dgm:pt>
    <dgm:pt modelId="{50B8FACC-A0CF-9A40-A88C-E55847FD4C90}" type="pres">
      <dgm:prSet presAssocID="{EA3594EE-0E5F-BD4A-AF00-9B95DB188A15}" presName="spacing" presStyleCnt="0"/>
      <dgm:spPr/>
    </dgm:pt>
    <dgm:pt modelId="{848732E0-9EBC-2E4B-88D3-C76848CB3FB2}" type="pres">
      <dgm:prSet presAssocID="{9EA39094-4A6F-194F-ACB1-10BC47AA81A8}" presName="linNode" presStyleCnt="0"/>
      <dgm:spPr/>
    </dgm:pt>
    <dgm:pt modelId="{4A180BC6-AABF-7E49-A53C-BC99360E0462}" type="pres">
      <dgm:prSet presAssocID="{9EA39094-4A6F-194F-ACB1-10BC47AA81A8}" presName="parentShp" presStyleLbl="node1" presStyleIdx="1" presStyleCnt="7">
        <dgm:presLayoutVars>
          <dgm:bulletEnabled val="1"/>
        </dgm:presLayoutVars>
      </dgm:prSet>
      <dgm:spPr/>
    </dgm:pt>
    <dgm:pt modelId="{DADF967E-4DEA-AF4A-AA10-46447548C6CC}" type="pres">
      <dgm:prSet presAssocID="{9EA39094-4A6F-194F-ACB1-10BC47AA81A8}" presName="childShp" presStyleLbl="bgAccFollowNode1" presStyleIdx="1" presStyleCnt="7">
        <dgm:presLayoutVars>
          <dgm:bulletEnabled val="1"/>
        </dgm:presLayoutVars>
      </dgm:prSet>
      <dgm:spPr/>
    </dgm:pt>
    <dgm:pt modelId="{9E789274-A3D9-B34E-AFE8-9F9051B1AAD1}" type="pres">
      <dgm:prSet presAssocID="{633C922E-8091-D246-BC79-02CD9D48457D}" presName="spacing" presStyleCnt="0"/>
      <dgm:spPr/>
    </dgm:pt>
    <dgm:pt modelId="{00839166-D805-6A49-828C-FA324422C3B7}" type="pres">
      <dgm:prSet presAssocID="{5CDE9D52-E033-A44A-BB75-4D42D6825FB2}" presName="linNode" presStyleCnt="0"/>
      <dgm:spPr/>
    </dgm:pt>
    <dgm:pt modelId="{6646161E-F22F-8E42-B124-DDDBCDB15B95}" type="pres">
      <dgm:prSet presAssocID="{5CDE9D52-E033-A44A-BB75-4D42D6825FB2}" presName="parentShp" presStyleLbl="node1" presStyleIdx="2" presStyleCnt="7">
        <dgm:presLayoutVars>
          <dgm:bulletEnabled val="1"/>
        </dgm:presLayoutVars>
      </dgm:prSet>
      <dgm:spPr/>
    </dgm:pt>
    <dgm:pt modelId="{C3C983FE-5F7B-D744-90C5-85D0E61558C1}" type="pres">
      <dgm:prSet presAssocID="{5CDE9D52-E033-A44A-BB75-4D42D6825FB2}" presName="childShp" presStyleLbl="bgAccFollowNode1" presStyleIdx="2" presStyleCnt="7">
        <dgm:presLayoutVars>
          <dgm:bulletEnabled val="1"/>
        </dgm:presLayoutVars>
      </dgm:prSet>
      <dgm:spPr/>
    </dgm:pt>
    <dgm:pt modelId="{C3D45C03-9811-AC48-AE42-6F52A9F78811}" type="pres">
      <dgm:prSet presAssocID="{35BDB8ED-03A3-6C4B-8C73-7ABE30A18812}" presName="spacing" presStyleCnt="0"/>
      <dgm:spPr/>
    </dgm:pt>
    <dgm:pt modelId="{19CF618B-3BA2-C147-924C-2C684EA7583F}" type="pres">
      <dgm:prSet presAssocID="{E4905DB3-D7F2-AF46-883D-286AEA40CE92}" presName="linNode" presStyleCnt="0"/>
      <dgm:spPr/>
    </dgm:pt>
    <dgm:pt modelId="{A0672F37-F862-CB48-8C47-35B1CB179FE3}" type="pres">
      <dgm:prSet presAssocID="{E4905DB3-D7F2-AF46-883D-286AEA40CE92}" presName="parentShp" presStyleLbl="node1" presStyleIdx="3" presStyleCnt="7">
        <dgm:presLayoutVars>
          <dgm:bulletEnabled val="1"/>
        </dgm:presLayoutVars>
      </dgm:prSet>
      <dgm:spPr/>
    </dgm:pt>
    <dgm:pt modelId="{72ABDAE6-C72E-AA4F-AFFC-3F306854808B}" type="pres">
      <dgm:prSet presAssocID="{E4905DB3-D7F2-AF46-883D-286AEA40CE92}" presName="childShp" presStyleLbl="bgAccFollowNode1" presStyleIdx="3" presStyleCnt="7">
        <dgm:presLayoutVars>
          <dgm:bulletEnabled val="1"/>
        </dgm:presLayoutVars>
      </dgm:prSet>
      <dgm:spPr/>
    </dgm:pt>
    <dgm:pt modelId="{184E7776-DA37-1149-ABC2-65434C282218}" type="pres">
      <dgm:prSet presAssocID="{779A74A2-AA7B-7F4C-812E-AA6A4160D927}" presName="spacing" presStyleCnt="0"/>
      <dgm:spPr/>
    </dgm:pt>
    <dgm:pt modelId="{ED61BCE5-1F33-9843-B765-99965A14236F}" type="pres">
      <dgm:prSet presAssocID="{3B81666D-3472-0F4E-ABA8-A4D1AF851C99}" presName="linNode" presStyleCnt="0"/>
      <dgm:spPr/>
    </dgm:pt>
    <dgm:pt modelId="{917D9791-C34B-BB4C-B269-D7D962FBE97F}" type="pres">
      <dgm:prSet presAssocID="{3B81666D-3472-0F4E-ABA8-A4D1AF851C99}" presName="parentShp" presStyleLbl="node1" presStyleIdx="4" presStyleCnt="7">
        <dgm:presLayoutVars>
          <dgm:bulletEnabled val="1"/>
        </dgm:presLayoutVars>
      </dgm:prSet>
      <dgm:spPr/>
    </dgm:pt>
    <dgm:pt modelId="{142EA68B-B73A-BC4F-B017-CCDB677FA20D}" type="pres">
      <dgm:prSet presAssocID="{3B81666D-3472-0F4E-ABA8-A4D1AF851C99}" presName="childShp" presStyleLbl="bgAccFollowNode1" presStyleIdx="4" presStyleCnt="7">
        <dgm:presLayoutVars>
          <dgm:bulletEnabled val="1"/>
        </dgm:presLayoutVars>
      </dgm:prSet>
      <dgm:spPr/>
    </dgm:pt>
    <dgm:pt modelId="{97EE5846-AB0B-694C-96D4-A473E4BCFCC5}" type="pres">
      <dgm:prSet presAssocID="{C6DBEA28-7BA4-DD4A-952E-84D2153DA2B7}" presName="spacing" presStyleCnt="0"/>
      <dgm:spPr/>
    </dgm:pt>
    <dgm:pt modelId="{D2202462-2F25-C54C-83F4-50069B58BE3E}" type="pres">
      <dgm:prSet presAssocID="{EE96305E-35C0-EB4A-AC6B-22527EB954BE}" presName="linNode" presStyleCnt="0"/>
      <dgm:spPr/>
    </dgm:pt>
    <dgm:pt modelId="{45DCB8A9-E672-7143-9469-5DE7055FCFFE}" type="pres">
      <dgm:prSet presAssocID="{EE96305E-35C0-EB4A-AC6B-22527EB954BE}" presName="parentShp" presStyleLbl="node1" presStyleIdx="5" presStyleCnt="7">
        <dgm:presLayoutVars>
          <dgm:bulletEnabled val="1"/>
        </dgm:presLayoutVars>
      </dgm:prSet>
      <dgm:spPr/>
    </dgm:pt>
    <dgm:pt modelId="{F927EE43-521B-E946-AC62-D91D3490D037}" type="pres">
      <dgm:prSet presAssocID="{EE96305E-35C0-EB4A-AC6B-22527EB954BE}" presName="childShp" presStyleLbl="bgAccFollowNode1" presStyleIdx="5" presStyleCnt="7">
        <dgm:presLayoutVars>
          <dgm:bulletEnabled val="1"/>
        </dgm:presLayoutVars>
      </dgm:prSet>
      <dgm:spPr/>
    </dgm:pt>
    <dgm:pt modelId="{42E1C4BC-C6E6-FE42-AD44-B08947A4AFE6}" type="pres">
      <dgm:prSet presAssocID="{2346AB61-AA64-7C4D-A7C1-CE1E9B9C2661}" presName="spacing" presStyleCnt="0"/>
      <dgm:spPr/>
    </dgm:pt>
    <dgm:pt modelId="{9CA7AFDF-35B4-A449-80E3-C329EAA40A49}" type="pres">
      <dgm:prSet presAssocID="{CBF0B3A7-08C7-A649-AD32-75A6A5005FFB}" presName="linNode" presStyleCnt="0"/>
      <dgm:spPr/>
    </dgm:pt>
    <dgm:pt modelId="{EB6CF330-92C3-2942-8515-16F279B5EE47}" type="pres">
      <dgm:prSet presAssocID="{CBF0B3A7-08C7-A649-AD32-75A6A5005FFB}" presName="parentShp" presStyleLbl="node1" presStyleIdx="6" presStyleCnt="7">
        <dgm:presLayoutVars>
          <dgm:bulletEnabled val="1"/>
        </dgm:presLayoutVars>
      </dgm:prSet>
      <dgm:spPr/>
    </dgm:pt>
    <dgm:pt modelId="{E7E4DFD6-3809-FF41-BCA4-B7903994B5D2}" type="pres">
      <dgm:prSet presAssocID="{CBF0B3A7-08C7-A649-AD32-75A6A5005FFB}" presName="childShp" presStyleLbl="bgAccFollowNode1" presStyleIdx="6" presStyleCnt="7">
        <dgm:presLayoutVars>
          <dgm:bulletEnabled val="1"/>
        </dgm:presLayoutVars>
      </dgm:prSet>
      <dgm:spPr/>
    </dgm:pt>
  </dgm:ptLst>
  <dgm:cxnLst>
    <dgm:cxn modelId="{0BFD44AA-AE47-0B4D-A599-BAA929A93459}" srcId="{A7736D0D-44DA-ED47-A897-536540AB56C3}" destId="{3B81666D-3472-0F4E-ABA8-A4D1AF851C99}" srcOrd="4" destOrd="0" parTransId="{BAB4C776-DB4B-E940-933A-317701FBB25C}" sibTransId="{C6DBEA28-7BA4-DD4A-952E-84D2153DA2B7}"/>
    <dgm:cxn modelId="{6E150EE7-F278-4B4B-9A3E-25A935E10671}" srcId="{A7736D0D-44DA-ED47-A897-536540AB56C3}" destId="{E4905DB3-D7F2-AF46-883D-286AEA40CE92}" srcOrd="3" destOrd="0" parTransId="{08542222-5FE8-534D-A8D4-EB27875EB03D}" sibTransId="{779A74A2-AA7B-7F4C-812E-AA6A4160D927}"/>
    <dgm:cxn modelId="{7C513603-7682-A34B-81FA-32A703955815}" srcId="{A7736D0D-44DA-ED47-A897-536540AB56C3}" destId="{CBF0B3A7-08C7-A649-AD32-75A6A5005FFB}" srcOrd="6" destOrd="0" parTransId="{A6E334DF-33FF-D047-8013-494BF8120ACB}" sibTransId="{8F4A4CBB-D02E-F74A-8586-7ED045A904EB}"/>
    <dgm:cxn modelId="{7634AA1F-33C3-1146-AEEE-B87A3856F027}" type="presOf" srcId="{035DAE8D-D7C2-674A-99C4-F00666035628}" destId="{FCC2864C-D06A-E041-A925-7DD447B5D16B}" srcOrd="0" destOrd="0" presId="urn:microsoft.com/office/officeart/2005/8/layout/vList6"/>
    <dgm:cxn modelId="{8BC818B7-5DB7-4040-B5F9-F32701616A66}" type="presOf" srcId="{EE96305E-35C0-EB4A-AC6B-22527EB954BE}" destId="{45DCB8A9-E672-7143-9469-5DE7055FCFFE}" srcOrd="0" destOrd="0" presId="urn:microsoft.com/office/officeart/2005/8/layout/vList6"/>
    <dgm:cxn modelId="{9F19F05A-9555-EB40-8421-31B5DA77AF9A}" srcId="{A7736D0D-44DA-ED47-A897-536540AB56C3}" destId="{9EA39094-4A6F-194F-ACB1-10BC47AA81A8}" srcOrd="1" destOrd="0" parTransId="{4E27BB10-AA62-9141-A2DF-B34411BF8DFE}" sibTransId="{633C922E-8091-D246-BC79-02CD9D48457D}"/>
    <dgm:cxn modelId="{040DE1BD-1734-AC4F-903D-0F681894C237}" type="presOf" srcId="{E4905DB3-D7F2-AF46-883D-286AEA40CE92}" destId="{A0672F37-F862-CB48-8C47-35B1CB179FE3}" srcOrd="0" destOrd="0" presId="urn:microsoft.com/office/officeart/2005/8/layout/vList6"/>
    <dgm:cxn modelId="{3BCFE229-1778-D440-AD85-9CB5A959ECAB}" type="presOf" srcId="{3B81666D-3472-0F4E-ABA8-A4D1AF851C99}" destId="{917D9791-C34B-BB4C-B269-D7D962FBE97F}" srcOrd="0" destOrd="0" presId="urn:microsoft.com/office/officeart/2005/8/layout/vList6"/>
    <dgm:cxn modelId="{AA04FC7E-B9AD-6349-A798-9DA5EF2CCA20}" srcId="{A7736D0D-44DA-ED47-A897-536540AB56C3}" destId="{EE96305E-35C0-EB4A-AC6B-22527EB954BE}" srcOrd="5" destOrd="0" parTransId="{84AA9977-D0F4-D44C-9A80-441E5D0FDAEB}" sibTransId="{2346AB61-AA64-7C4D-A7C1-CE1E9B9C2661}"/>
    <dgm:cxn modelId="{955DF1C4-EAFA-A047-9E5A-90E67F3B277B}" type="presOf" srcId="{9EA39094-4A6F-194F-ACB1-10BC47AA81A8}" destId="{4A180BC6-AABF-7E49-A53C-BC99360E0462}" srcOrd="0" destOrd="0" presId="urn:microsoft.com/office/officeart/2005/8/layout/vList6"/>
    <dgm:cxn modelId="{A4921C03-3FA8-9A43-A3D9-AA8087B7C15E}" type="presOf" srcId="{5CDE9D52-E033-A44A-BB75-4D42D6825FB2}" destId="{6646161E-F22F-8E42-B124-DDDBCDB15B95}" srcOrd="0" destOrd="0" presId="urn:microsoft.com/office/officeart/2005/8/layout/vList6"/>
    <dgm:cxn modelId="{B6272C31-776E-294E-AB68-2A1652B4D5B2}" srcId="{A7736D0D-44DA-ED47-A897-536540AB56C3}" destId="{035DAE8D-D7C2-674A-99C4-F00666035628}" srcOrd="0" destOrd="0" parTransId="{DBD67B45-9522-0D48-93A6-A9A921D4C593}" sibTransId="{EA3594EE-0E5F-BD4A-AF00-9B95DB188A15}"/>
    <dgm:cxn modelId="{7C6A460F-131C-264B-A148-C61320BD3D15}" srcId="{A7736D0D-44DA-ED47-A897-536540AB56C3}" destId="{5CDE9D52-E033-A44A-BB75-4D42D6825FB2}" srcOrd="2" destOrd="0" parTransId="{D7054F94-ECD0-E749-9C6B-20498C0C0505}" sibTransId="{35BDB8ED-03A3-6C4B-8C73-7ABE30A18812}"/>
    <dgm:cxn modelId="{4E050CE1-77F0-2B45-B423-27994B4BCADB}" type="presOf" srcId="{A7736D0D-44DA-ED47-A897-536540AB56C3}" destId="{426122A0-2EEE-7D48-87D4-6588577D52FF}" srcOrd="0" destOrd="0" presId="urn:microsoft.com/office/officeart/2005/8/layout/vList6"/>
    <dgm:cxn modelId="{D5F90887-D235-8341-B00C-3FC64BCBB49B}" type="presOf" srcId="{CBF0B3A7-08C7-A649-AD32-75A6A5005FFB}" destId="{EB6CF330-92C3-2942-8515-16F279B5EE47}" srcOrd="0" destOrd="0" presId="urn:microsoft.com/office/officeart/2005/8/layout/vList6"/>
    <dgm:cxn modelId="{7BC906C8-A70A-A64F-9007-EFBE5AF168B6}" type="presParOf" srcId="{426122A0-2EEE-7D48-87D4-6588577D52FF}" destId="{888A46A0-6724-EE4D-835F-D8C4E6FACCE7}" srcOrd="0" destOrd="0" presId="urn:microsoft.com/office/officeart/2005/8/layout/vList6"/>
    <dgm:cxn modelId="{13E6A78F-D5C7-7A49-B69C-5E8BB2B074E5}" type="presParOf" srcId="{888A46A0-6724-EE4D-835F-D8C4E6FACCE7}" destId="{FCC2864C-D06A-E041-A925-7DD447B5D16B}" srcOrd="0" destOrd="0" presId="urn:microsoft.com/office/officeart/2005/8/layout/vList6"/>
    <dgm:cxn modelId="{E72C631A-5D17-4E44-BF72-7A0B01514D7B}" type="presParOf" srcId="{888A46A0-6724-EE4D-835F-D8C4E6FACCE7}" destId="{3C0ECB47-A4DB-6149-A6E4-791B4BDD12DE}" srcOrd="1" destOrd="0" presId="urn:microsoft.com/office/officeart/2005/8/layout/vList6"/>
    <dgm:cxn modelId="{8FF1D937-31DB-2742-B65A-7A01C76F4078}" type="presParOf" srcId="{426122A0-2EEE-7D48-87D4-6588577D52FF}" destId="{50B8FACC-A0CF-9A40-A88C-E55847FD4C90}" srcOrd="1" destOrd="0" presId="urn:microsoft.com/office/officeart/2005/8/layout/vList6"/>
    <dgm:cxn modelId="{45403BA9-F8BF-A74F-BBDD-FE5BD7D8C3F3}" type="presParOf" srcId="{426122A0-2EEE-7D48-87D4-6588577D52FF}" destId="{848732E0-9EBC-2E4B-88D3-C76848CB3FB2}" srcOrd="2" destOrd="0" presId="urn:microsoft.com/office/officeart/2005/8/layout/vList6"/>
    <dgm:cxn modelId="{C864C7F6-842F-B442-AF01-B7CE89846C30}" type="presParOf" srcId="{848732E0-9EBC-2E4B-88D3-C76848CB3FB2}" destId="{4A180BC6-AABF-7E49-A53C-BC99360E0462}" srcOrd="0" destOrd="0" presId="urn:microsoft.com/office/officeart/2005/8/layout/vList6"/>
    <dgm:cxn modelId="{77138E39-E9FF-C144-A1DA-8262C008A990}" type="presParOf" srcId="{848732E0-9EBC-2E4B-88D3-C76848CB3FB2}" destId="{DADF967E-4DEA-AF4A-AA10-46447548C6CC}" srcOrd="1" destOrd="0" presId="urn:microsoft.com/office/officeart/2005/8/layout/vList6"/>
    <dgm:cxn modelId="{2C7AFEEB-6882-9B42-A269-6368D38D3B68}" type="presParOf" srcId="{426122A0-2EEE-7D48-87D4-6588577D52FF}" destId="{9E789274-A3D9-B34E-AFE8-9F9051B1AAD1}" srcOrd="3" destOrd="0" presId="urn:microsoft.com/office/officeart/2005/8/layout/vList6"/>
    <dgm:cxn modelId="{1466B232-B761-4D49-BA63-92FF6E689115}" type="presParOf" srcId="{426122A0-2EEE-7D48-87D4-6588577D52FF}" destId="{00839166-D805-6A49-828C-FA324422C3B7}" srcOrd="4" destOrd="0" presId="urn:microsoft.com/office/officeart/2005/8/layout/vList6"/>
    <dgm:cxn modelId="{2C652639-AA22-E941-ADDA-A5F00BC22944}" type="presParOf" srcId="{00839166-D805-6A49-828C-FA324422C3B7}" destId="{6646161E-F22F-8E42-B124-DDDBCDB15B95}" srcOrd="0" destOrd="0" presId="urn:microsoft.com/office/officeart/2005/8/layout/vList6"/>
    <dgm:cxn modelId="{6FB474D3-0370-CC47-9D86-3DDFE43E8C7B}" type="presParOf" srcId="{00839166-D805-6A49-828C-FA324422C3B7}" destId="{C3C983FE-5F7B-D744-90C5-85D0E61558C1}" srcOrd="1" destOrd="0" presId="urn:microsoft.com/office/officeart/2005/8/layout/vList6"/>
    <dgm:cxn modelId="{84D4D3F0-0C3F-5A4B-B65E-DDFE24C7507C}" type="presParOf" srcId="{426122A0-2EEE-7D48-87D4-6588577D52FF}" destId="{C3D45C03-9811-AC48-AE42-6F52A9F78811}" srcOrd="5" destOrd="0" presId="urn:microsoft.com/office/officeart/2005/8/layout/vList6"/>
    <dgm:cxn modelId="{5382E658-45D5-404A-99E1-7F55A431E7BC}" type="presParOf" srcId="{426122A0-2EEE-7D48-87D4-6588577D52FF}" destId="{19CF618B-3BA2-C147-924C-2C684EA7583F}" srcOrd="6" destOrd="0" presId="urn:microsoft.com/office/officeart/2005/8/layout/vList6"/>
    <dgm:cxn modelId="{82FF1D22-DC94-294A-A19A-500A312D35AD}" type="presParOf" srcId="{19CF618B-3BA2-C147-924C-2C684EA7583F}" destId="{A0672F37-F862-CB48-8C47-35B1CB179FE3}" srcOrd="0" destOrd="0" presId="urn:microsoft.com/office/officeart/2005/8/layout/vList6"/>
    <dgm:cxn modelId="{5CC11022-CF47-1541-BF5F-91A90565A5A7}" type="presParOf" srcId="{19CF618B-3BA2-C147-924C-2C684EA7583F}" destId="{72ABDAE6-C72E-AA4F-AFFC-3F306854808B}" srcOrd="1" destOrd="0" presId="urn:microsoft.com/office/officeart/2005/8/layout/vList6"/>
    <dgm:cxn modelId="{29718A1F-1C0B-9348-91C4-24D8690686A7}" type="presParOf" srcId="{426122A0-2EEE-7D48-87D4-6588577D52FF}" destId="{184E7776-DA37-1149-ABC2-65434C282218}" srcOrd="7" destOrd="0" presId="urn:microsoft.com/office/officeart/2005/8/layout/vList6"/>
    <dgm:cxn modelId="{4A6F8926-6D85-7E42-8C53-3BDE728235A3}" type="presParOf" srcId="{426122A0-2EEE-7D48-87D4-6588577D52FF}" destId="{ED61BCE5-1F33-9843-B765-99965A14236F}" srcOrd="8" destOrd="0" presId="urn:microsoft.com/office/officeart/2005/8/layout/vList6"/>
    <dgm:cxn modelId="{FD3F34B0-2B0A-7240-9CB2-4BC74530AB41}" type="presParOf" srcId="{ED61BCE5-1F33-9843-B765-99965A14236F}" destId="{917D9791-C34B-BB4C-B269-D7D962FBE97F}" srcOrd="0" destOrd="0" presId="urn:microsoft.com/office/officeart/2005/8/layout/vList6"/>
    <dgm:cxn modelId="{4F62EB81-46AF-3B46-B70F-F58FC9E6C80C}" type="presParOf" srcId="{ED61BCE5-1F33-9843-B765-99965A14236F}" destId="{142EA68B-B73A-BC4F-B017-CCDB677FA20D}" srcOrd="1" destOrd="0" presId="urn:microsoft.com/office/officeart/2005/8/layout/vList6"/>
    <dgm:cxn modelId="{C769EB2E-7804-5847-960B-281AAF1FD770}" type="presParOf" srcId="{426122A0-2EEE-7D48-87D4-6588577D52FF}" destId="{97EE5846-AB0B-694C-96D4-A473E4BCFCC5}" srcOrd="9" destOrd="0" presId="urn:microsoft.com/office/officeart/2005/8/layout/vList6"/>
    <dgm:cxn modelId="{BB328DC1-406C-D846-845A-214B16BF16CB}" type="presParOf" srcId="{426122A0-2EEE-7D48-87D4-6588577D52FF}" destId="{D2202462-2F25-C54C-83F4-50069B58BE3E}" srcOrd="10" destOrd="0" presId="urn:microsoft.com/office/officeart/2005/8/layout/vList6"/>
    <dgm:cxn modelId="{75891AC1-7FC1-E346-86AD-80ABC270EFE2}" type="presParOf" srcId="{D2202462-2F25-C54C-83F4-50069B58BE3E}" destId="{45DCB8A9-E672-7143-9469-5DE7055FCFFE}" srcOrd="0" destOrd="0" presId="urn:microsoft.com/office/officeart/2005/8/layout/vList6"/>
    <dgm:cxn modelId="{F529FE60-5590-3949-B077-DAD686DB5886}" type="presParOf" srcId="{D2202462-2F25-C54C-83F4-50069B58BE3E}" destId="{F927EE43-521B-E946-AC62-D91D3490D037}" srcOrd="1" destOrd="0" presId="urn:microsoft.com/office/officeart/2005/8/layout/vList6"/>
    <dgm:cxn modelId="{0810C1D5-6F8F-6243-BE5B-885CEDE3C786}" type="presParOf" srcId="{426122A0-2EEE-7D48-87D4-6588577D52FF}" destId="{42E1C4BC-C6E6-FE42-AD44-B08947A4AFE6}" srcOrd="11" destOrd="0" presId="urn:microsoft.com/office/officeart/2005/8/layout/vList6"/>
    <dgm:cxn modelId="{FC44EE09-39DC-364C-86AE-97423B5C912C}" type="presParOf" srcId="{426122A0-2EEE-7D48-87D4-6588577D52FF}" destId="{9CA7AFDF-35B4-A449-80E3-C329EAA40A49}" srcOrd="12" destOrd="0" presId="urn:microsoft.com/office/officeart/2005/8/layout/vList6"/>
    <dgm:cxn modelId="{B2A0DA1A-5D4B-C849-9B3E-B1111C1B8BDD}" type="presParOf" srcId="{9CA7AFDF-35B4-A449-80E3-C329EAA40A49}" destId="{EB6CF330-92C3-2942-8515-16F279B5EE47}" srcOrd="0" destOrd="0" presId="urn:microsoft.com/office/officeart/2005/8/layout/vList6"/>
    <dgm:cxn modelId="{0ED3307E-46D8-BD4B-A33D-F7EA10928AC5}" type="presParOf" srcId="{9CA7AFDF-35B4-A449-80E3-C329EAA40A49}" destId="{E7E4DFD6-3809-FF41-BCA4-B7903994B5D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1C8BE4-D2D6-664C-ABE3-E6B0BABA4CA2}" type="doc">
      <dgm:prSet loTypeId="urn:microsoft.com/office/officeart/2005/8/layout/lis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BED255-357A-774E-811C-0F7A9A0A82EA}">
      <dgm:prSet phldrT="[Text]" custT="1"/>
      <dgm:spPr/>
      <dgm:t>
        <a:bodyPr/>
        <a:lstStyle/>
        <a:p>
          <a:r>
            <a:rPr lang="en-US" sz="2000" b="1" dirty="0" smtClean="0"/>
            <a:t>BEHAVIORISM</a:t>
          </a:r>
          <a:endParaRPr lang="en-US" sz="2000" b="1" dirty="0"/>
        </a:p>
      </dgm:t>
    </dgm:pt>
    <dgm:pt modelId="{BD033CFA-F1DE-C54E-9F39-E1474D14E1AC}" type="parTrans" cxnId="{5B4F68E7-7EAF-BC46-B43A-66BB806E63BF}">
      <dgm:prSet/>
      <dgm:spPr/>
      <dgm:t>
        <a:bodyPr/>
        <a:lstStyle/>
        <a:p>
          <a:endParaRPr lang="en-US" sz="2000" b="1"/>
        </a:p>
      </dgm:t>
    </dgm:pt>
    <dgm:pt modelId="{0E6AA7A6-ECC6-2A4F-A034-1607F70D28C5}" type="sibTrans" cxnId="{5B4F68E7-7EAF-BC46-B43A-66BB806E63BF}">
      <dgm:prSet/>
      <dgm:spPr/>
      <dgm:t>
        <a:bodyPr/>
        <a:lstStyle/>
        <a:p>
          <a:endParaRPr lang="en-US" sz="2000" b="1"/>
        </a:p>
      </dgm:t>
    </dgm:pt>
    <dgm:pt modelId="{6EF3CB0E-45B9-8D4C-A4BB-DF10A47C392B}">
      <dgm:prSet phldrT="[Text]" custT="1"/>
      <dgm:spPr/>
      <dgm:t>
        <a:bodyPr/>
        <a:lstStyle/>
        <a:p>
          <a:r>
            <a:rPr lang="en-US" sz="2000" b="1" dirty="0" smtClean="0"/>
            <a:t>COGNITIVE </a:t>
          </a:r>
          <a:endParaRPr lang="en-US" sz="2000" b="1" dirty="0"/>
        </a:p>
      </dgm:t>
    </dgm:pt>
    <dgm:pt modelId="{2B3883EC-9DBC-8242-A775-1C907C60DC92}" type="parTrans" cxnId="{08B3B660-3DA2-144F-BEB8-F285B79C35E8}">
      <dgm:prSet/>
      <dgm:spPr/>
      <dgm:t>
        <a:bodyPr/>
        <a:lstStyle/>
        <a:p>
          <a:endParaRPr lang="en-US" sz="2000" b="1"/>
        </a:p>
      </dgm:t>
    </dgm:pt>
    <dgm:pt modelId="{53747AD5-27D3-CE49-A6E0-9189FBAEBEE7}" type="sibTrans" cxnId="{08B3B660-3DA2-144F-BEB8-F285B79C35E8}">
      <dgm:prSet/>
      <dgm:spPr/>
      <dgm:t>
        <a:bodyPr/>
        <a:lstStyle/>
        <a:p>
          <a:endParaRPr lang="en-US" sz="2000" b="1"/>
        </a:p>
      </dgm:t>
    </dgm:pt>
    <dgm:pt modelId="{9EEA9ED0-6D0F-BB46-B7C7-5922653806DB}">
      <dgm:prSet phldrT="[Text]" custT="1"/>
      <dgm:spPr/>
      <dgm:t>
        <a:bodyPr/>
        <a:lstStyle/>
        <a:p>
          <a:r>
            <a:rPr lang="en-US" sz="2000" b="1" dirty="0" smtClean="0"/>
            <a:t>PHENOMENOLOGY AND HUMANISTIC</a:t>
          </a:r>
          <a:endParaRPr lang="en-US" sz="2000" b="1" dirty="0"/>
        </a:p>
      </dgm:t>
    </dgm:pt>
    <dgm:pt modelId="{D06076B7-9F2C-194C-8F49-EBBB5E405DD6}" type="parTrans" cxnId="{1D034ED9-0E60-934C-87A6-F968CFCC7F1D}">
      <dgm:prSet/>
      <dgm:spPr/>
      <dgm:t>
        <a:bodyPr/>
        <a:lstStyle/>
        <a:p>
          <a:endParaRPr lang="en-US" sz="2000" b="1"/>
        </a:p>
      </dgm:t>
    </dgm:pt>
    <dgm:pt modelId="{587B0BD5-0B32-8A42-8756-75F1B20D8E2D}" type="sibTrans" cxnId="{1D034ED9-0E60-934C-87A6-F968CFCC7F1D}">
      <dgm:prSet/>
      <dgm:spPr/>
      <dgm:t>
        <a:bodyPr/>
        <a:lstStyle/>
        <a:p>
          <a:endParaRPr lang="en-US" sz="2000" b="1"/>
        </a:p>
      </dgm:t>
    </dgm:pt>
    <dgm:pt modelId="{0418551F-6A3F-AF48-9AA6-55A050CD4ABF}" type="pres">
      <dgm:prSet presAssocID="{4D1C8BE4-D2D6-664C-ABE3-E6B0BABA4CA2}" presName="linear" presStyleCnt="0">
        <dgm:presLayoutVars>
          <dgm:dir/>
          <dgm:animLvl val="lvl"/>
          <dgm:resizeHandles val="exact"/>
        </dgm:presLayoutVars>
      </dgm:prSet>
      <dgm:spPr/>
    </dgm:pt>
    <dgm:pt modelId="{3078D969-0C58-4C4D-9FBD-C3D6117CE05A}" type="pres">
      <dgm:prSet presAssocID="{C4BED255-357A-774E-811C-0F7A9A0A82EA}" presName="parentLin" presStyleCnt="0"/>
      <dgm:spPr/>
    </dgm:pt>
    <dgm:pt modelId="{8AE5E6A6-7913-134C-A5F5-57CC6BB36FBD}" type="pres">
      <dgm:prSet presAssocID="{C4BED255-357A-774E-811C-0F7A9A0A82EA}" presName="parentLeftMargin" presStyleLbl="node1" presStyleIdx="0" presStyleCnt="3"/>
      <dgm:spPr/>
    </dgm:pt>
    <dgm:pt modelId="{1DD1D3CE-F13F-3A44-BC6C-4F838E1E65E0}" type="pres">
      <dgm:prSet presAssocID="{C4BED255-357A-774E-811C-0F7A9A0A82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ECD2FF6-375B-9048-A9BA-3694AB7671C1}" type="pres">
      <dgm:prSet presAssocID="{C4BED255-357A-774E-811C-0F7A9A0A82EA}" presName="negativeSpace" presStyleCnt="0"/>
      <dgm:spPr/>
    </dgm:pt>
    <dgm:pt modelId="{636E5790-D3C5-AD48-B1FA-056CE1982DBC}" type="pres">
      <dgm:prSet presAssocID="{C4BED255-357A-774E-811C-0F7A9A0A82EA}" presName="childText" presStyleLbl="conFgAcc1" presStyleIdx="0" presStyleCnt="3">
        <dgm:presLayoutVars>
          <dgm:bulletEnabled val="1"/>
        </dgm:presLayoutVars>
      </dgm:prSet>
      <dgm:spPr/>
    </dgm:pt>
    <dgm:pt modelId="{6EEA0A99-D2FF-B74E-A06F-C7BD14AC4BDE}" type="pres">
      <dgm:prSet presAssocID="{0E6AA7A6-ECC6-2A4F-A034-1607F70D28C5}" presName="spaceBetweenRectangles" presStyleCnt="0"/>
      <dgm:spPr/>
    </dgm:pt>
    <dgm:pt modelId="{FEF25CBC-4D3D-F947-BF78-C208967C5611}" type="pres">
      <dgm:prSet presAssocID="{6EF3CB0E-45B9-8D4C-A4BB-DF10A47C392B}" presName="parentLin" presStyleCnt="0"/>
      <dgm:spPr/>
    </dgm:pt>
    <dgm:pt modelId="{79747507-94F6-F14D-BD5F-D6801EF61DDA}" type="pres">
      <dgm:prSet presAssocID="{6EF3CB0E-45B9-8D4C-A4BB-DF10A47C392B}" presName="parentLeftMargin" presStyleLbl="node1" presStyleIdx="0" presStyleCnt="3"/>
      <dgm:spPr/>
    </dgm:pt>
    <dgm:pt modelId="{FF467434-9DAB-184D-BAD3-3C1B583E24C8}" type="pres">
      <dgm:prSet presAssocID="{6EF3CB0E-45B9-8D4C-A4BB-DF10A47C39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7546F0-4210-3944-8DE5-721A9D57F8D5}" type="pres">
      <dgm:prSet presAssocID="{6EF3CB0E-45B9-8D4C-A4BB-DF10A47C392B}" presName="negativeSpace" presStyleCnt="0"/>
      <dgm:spPr/>
    </dgm:pt>
    <dgm:pt modelId="{8AB22717-8D01-0240-B71E-FE4AED4FEBEB}" type="pres">
      <dgm:prSet presAssocID="{6EF3CB0E-45B9-8D4C-A4BB-DF10A47C392B}" presName="childText" presStyleLbl="conFgAcc1" presStyleIdx="1" presStyleCnt="3">
        <dgm:presLayoutVars>
          <dgm:bulletEnabled val="1"/>
        </dgm:presLayoutVars>
      </dgm:prSet>
      <dgm:spPr/>
    </dgm:pt>
    <dgm:pt modelId="{65D1E176-287C-6544-871A-24E8C66CDE71}" type="pres">
      <dgm:prSet presAssocID="{53747AD5-27D3-CE49-A6E0-9189FBAEBEE7}" presName="spaceBetweenRectangles" presStyleCnt="0"/>
      <dgm:spPr/>
    </dgm:pt>
    <dgm:pt modelId="{9111A4E1-D620-6B43-AB5C-1A6846266FD8}" type="pres">
      <dgm:prSet presAssocID="{9EEA9ED0-6D0F-BB46-B7C7-5922653806DB}" presName="parentLin" presStyleCnt="0"/>
      <dgm:spPr/>
    </dgm:pt>
    <dgm:pt modelId="{B1A274AF-B323-3D42-863E-0CD095D85813}" type="pres">
      <dgm:prSet presAssocID="{9EEA9ED0-6D0F-BB46-B7C7-5922653806DB}" presName="parentLeftMargin" presStyleLbl="node1" presStyleIdx="1" presStyleCnt="3"/>
      <dgm:spPr/>
    </dgm:pt>
    <dgm:pt modelId="{84E3FC71-1ADE-6D40-8A88-F5424F0AF406}" type="pres">
      <dgm:prSet presAssocID="{9EEA9ED0-6D0F-BB46-B7C7-5922653806D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602DE3B-31E0-694E-8BA1-8DB45ABA0984}" type="pres">
      <dgm:prSet presAssocID="{9EEA9ED0-6D0F-BB46-B7C7-5922653806DB}" presName="negativeSpace" presStyleCnt="0"/>
      <dgm:spPr/>
    </dgm:pt>
    <dgm:pt modelId="{07599D46-83A6-1F48-8C70-DE675EDAB8FB}" type="pres">
      <dgm:prSet presAssocID="{9EEA9ED0-6D0F-BB46-B7C7-5922653806D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C5AF896-0DD5-6148-9908-347E8E661B2C}" type="presOf" srcId="{9EEA9ED0-6D0F-BB46-B7C7-5922653806DB}" destId="{B1A274AF-B323-3D42-863E-0CD095D85813}" srcOrd="0" destOrd="0" presId="urn:microsoft.com/office/officeart/2005/8/layout/list1"/>
    <dgm:cxn modelId="{1D034ED9-0E60-934C-87A6-F968CFCC7F1D}" srcId="{4D1C8BE4-D2D6-664C-ABE3-E6B0BABA4CA2}" destId="{9EEA9ED0-6D0F-BB46-B7C7-5922653806DB}" srcOrd="2" destOrd="0" parTransId="{D06076B7-9F2C-194C-8F49-EBBB5E405DD6}" sibTransId="{587B0BD5-0B32-8A42-8756-75F1B20D8E2D}"/>
    <dgm:cxn modelId="{AAFAF504-16C0-8D4B-8AA7-DCF89602E265}" type="presOf" srcId="{9EEA9ED0-6D0F-BB46-B7C7-5922653806DB}" destId="{84E3FC71-1ADE-6D40-8A88-F5424F0AF406}" srcOrd="1" destOrd="0" presId="urn:microsoft.com/office/officeart/2005/8/layout/list1"/>
    <dgm:cxn modelId="{7F35DCC1-1B07-4944-91E4-C98A651457BA}" type="presOf" srcId="{C4BED255-357A-774E-811C-0F7A9A0A82EA}" destId="{1DD1D3CE-F13F-3A44-BC6C-4F838E1E65E0}" srcOrd="1" destOrd="0" presId="urn:microsoft.com/office/officeart/2005/8/layout/list1"/>
    <dgm:cxn modelId="{7E9C299A-A23A-9E47-9EE3-C2057C8882F7}" type="presOf" srcId="{4D1C8BE4-D2D6-664C-ABE3-E6B0BABA4CA2}" destId="{0418551F-6A3F-AF48-9AA6-55A050CD4ABF}" srcOrd="0" destOrd="0" presId="urn:microsoft.com/office/officeart/2005/8/layout/list1"/>
    <dgm:cxn modelId="{829E1EF5-566E-FD4F-AEB8-A5DE3B450C5C}" type="presOf" srcId="{6EF3CB0E-45B9-8D4C-A4BB-DF10A47C392B}" destId="{FF467434-9DAB-184D-BAD3-3C1B583E24C8}" srcOrd="1" destOrd="0" presId="urn:microsoft.com/office/officeart/2005/8/layout/list1"/>
    <dgm:cxn modelId="{02E384B7-4758-B449-A8BA-2D2F515BD7B2}" type="presOf" srcId="{6EF3CB0E-45B9-8D4C-A4BB-DF10A47C392B}" destId="{79747507-94F6-F14D-BD5F-D6801EF61DDA}" srcOrd="0" destOrd="0" presId="urn:microsoft.com/office/officeart/2005/8/layout/list1"/>
    <dgm:cxn modelId="{08B3B660-3DA2-144F-BEB8-F285B79C35E8}" srcId="{4D1C8BE4-D2D6-664C-ABE3-E6B0BABA4CA2}" destId="{6EF3CB0E-45B9-8D4C-A4BB-DF10A47C392B}" srcOrd="1" destOrd="0" parTransId="{2B3883EC-9DBC-8242-A775-1C907C60DC92}" sibTransId="{53747AD5-27D3-CE49-A6E0-9189FBAEBEE7}"/>
    <dgm:cxn modelId="{5B4F68E7-7EAF-BC46-B43A-66BB806E63BF}" srcId="{4D1C8BE4-D2D6-664C-ABE3-E6B0BABA4CA2}" destId="{C4BED255-357A-774E-811C-0F7A9A0A82EA}" srcOrd="0" destOrd="0" parTransId="{BD033CFA-F1DE-C54E-9F39-E1474D14E1AC}" sibTransId="{0E6AA7A6-ECC6-2A4F-A034-1607F70D28C5}"/>
    <dgm:cxn modelId="{EBA67C2C-2F46-A44B-A3D2-93DF5346DEF3}" type="presOf" srcId="{C4BED255-357A-774E-811C-0F7A9A0A82EA}" destId="{8AE5E6A6-7913-134C-A5F5-57CC6BB36FBD}" srcOrd="0" destOrd="0" presId="urn:microsoft.com/office/officeart/2005/8/layout/list1"/>
    <dgm:cxn modelId="{8A2A755E-5B3E-4D46-8FA0-A93D35987319}" type="presParOf" srcId="{0418551F-6A3F-AF48-9AA6-55A050CD4ABF}" destId="{3078D969-0C58-4C4D-9FBD-C3D6117CE05A}" srcOrd="0" destOrd="0" presId="urn:microsoft.com/office/officeart/2005/8/layout/list1"/>
    <dgm:cxn modelId="{16D0F548-E252-A947-8F95-B0E4D9339787}" type="presParOf" srcId="{3078D969-0C58-4C4D-9FBD-C3D6117CE05A}" destId="{8AE5E6A6-7913-134C-A5F5-57CC6BB36FBD}" srcOrd="0" destOrd="0" presId="urn:microsoft.com/office/officeart/2005/8/layout/list1"/>
    <dgm:cxn modelId="{097E0E39-743B-214A-BB68-17686EAD227E}" type="presParOf" srcId="{3078D969-0C58-4C4D-9FBD-C3D6117CE05A}" destId="{1DD1D3CE-F13F-3A44-BC6C-4F838E1E65E0}" srcOrd="1" destOrd="0" presId="urn:microsoft.com/office/officeart/2005/8/layout/list1"/>
    <dgm:cxn modelId="{5A599DE8-3EBA-834E-8A72-CBBF7D7AD875}" type="presParOf" srcId="{0418551F-6A3F-AF48-9AA6-55A050CD4ABF}" destId="{9ECD2FF6-375B-9048-A9BA-3694AB7671C1}" srcOrd="1" destOrd="0" presId="urn:microsoft.com/office/officeart/2005/8/layout/list1"/>
    <dgm:cxn modelId="{9A205D28-7904-A349-849D-1F961CAFE9D1}" type="presParOf" srcId="{0418551F-6A3F-AF48-9AA6-55A050CD4ABF}" destId="{636E5790-D3C5-AD48-B1FA-056CE1982DBC}" srcOrd="2" destOrd="0" presId="urn:microsoft.com/office/officeart/2005/8/layout/list1"/>
    <dgm:cxn modelId="{A62C0E56-5A33-3E4F-9CBD-5920DB2B88A1}" type="presParOf" srcId="{0418551F-6A3F-AF48-9AA6-55A050CD4ABF}" destId="{6EEA0A99-D2FF-B74E-A06F-C7BD14AC4BDE}" srcOrd="3" destOrd="0" presId="urn:microsoft.com/office/officeart/2005/8/layout/list1"/>
    <dgm:cxn modelId="{644EAA24-0CE5-7446-ACED-A429725BDB23}" type="presParOf" srcId="{0418551F-6A3F-AF48-9AA6-55A050CD4ABF}" destId="{FEF25CBC-4D3D-F947-BF78-C208967C5611}" srcOrd="4" destOrd="0" presId="urn:microsoft.com/office/officeart/2005/8/layout/list1"/>
    <dgm:cxn modelId="{DE851358-E251-8542-9280-10263C00087F}" type="presParOf" srcId="{FEF25CBC-4D3D-F947-BF78-C208967C5611}" destId="{79747507-94F6-F14D-BD5F-D6801EF61DDA}" srcOrd="0" destOrd="0" presId="urn:microsoft.com/office/officeart/2005/8/layout/list1"/>
    <dgm:cxn modelId="{E1B2C976-7E10-0B47-A280-F6FA170E9176}" type="presParOf" srcId="{FEF25CBC-4D3D-F947-BF78-C208967C5611}" destId="{FF467434-9DAB-184D-BAD3-3C1B583E24C8}" srcOrd="1" destOrd="0" presId="urn:microsoft.com/office/officeart/2005/8/layout/list1"/>
    <dgm:cxn modelId="{25065536-36AD-314A-8B08-83898FA05FCE}" type="presParOf" srcId="{0418551F-6A3F-AF48-9AA6-55A050CD4ABF}" destId="{CB7546F0-4210-3944-8DE5-721A9D57F8D5}" srcOrd="5" destOrd="0" presId="urn:microsoft.com/office/officeart/2005/8/layout/list1"/>
    <dgm:cxn modelId="{81022B4E-FE74-8140-95B6-E07CC018C81D}" type="presParOf" srcId="{0418551F-6A3F-AF48-9AA6-55A050CD4ABF}" destId="{8AB22717-8D01-0240-B71E-FE4AED4FEBEB}" srcOrd="6" destOrd="0" presId="urn:microsoft.com/office/officeart/2005/8/layout/list1"/>
    <dgm:cxn modelId="{543CA5E4-B1BE-2142-9C57-CAFA811513C6}" type="presParOf" srcId="{0418551F-6A3F-AF48-9AA6-55A050CD4ABF}" destId="{65D1E176-287C-6544-871A-24E8C66CDE71}" srcOrd="7" destOrd="0" presId="urn:microsoft.com/office/officeart/2005/8/layout/list1"/>
    <dgm:cxn modelId="{DF77883B-9524-2A46-8C14-2EB9846EDCD7}" type="presParOf" srcId="{0418551F-6A3F-AF48-9AA6-55A050CD4ABF}" destId="{9111A4E1-D620-6B43-AB5C-1A6846266FD8}" srcOrd="8" destOrd="0" presId="urn:microsoft.com/office/officeart/2005/8/layout/list1"/>
    <dgm:cxn modelId="{1F542140-1640-BF40-ACF1-05B889871F57}" type="presParOf" srcId="{9111A4E1-D620-6B43-AB5C-1A6846266FD8}" destId="{B1A274AF-B323-3D42-863E-0CD095D85813}" srcOrd="0" destOrd="0" presId="urn:microsoft.com/office/officeart/2005/8/layout/list1"/>
    <dgm:cxn modelId="{3A6F556F-9487-2847-A9BE-649F90BBF8CD}" type="presParOf" srcId="{9111A4E1-D620-6B43-AB5C-1A6846266FD8}" destId="{84E3FC71-1ADE-6D40-8A88-F5424F0AF406}" srcOrd="1" destOrd="0" presId="urn:microsoft.com/office/officeart/2005/8/layout/list1"/>
    <dgm:cxn modelId="{2BF35D85-5EB4-324D-BE0C-FB7B1E3428FC}" type="presParOf" srcId="{0418551F-6A3F-AF48-9AA6-55A050CD4ABF}" destId="{0602DE3B-31E0-694E-8BA1-8DB45ABA0984}" srcOrd="9" destOrd="0" presId="urn:microsoft.com/office/officeart/2005/8/layout/list1"/>
    <dgm:cxn modelId="{1CDA62D9-3AC9-594C-9C23-89931BAF34CD}" type="presParOf" srcId="{0418551F-6A3F-AF48-9AA6-55A050CD4ABF}" destId="{07599D46-83A6-1F48-8C70-DE675EDAB8F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F9CC8-7425-954E-8486-39427198B01F}">
      <dsp:nvSpPr>
        <dsp:cNvPr id="0" name=""/>
        <dsp:cNvSpPr/>
      </dsp:nvSpPr>
      <dsp:spPr>
        <a:xfrm>
          <a:off x="916483" y="26052"/>
          <a:ext cx="2030015" cy="12180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PHILOSOPHICAL </a:t>
          </a:r>
          <a:endParaRPr lang="en-US" sz="1700" b="1" kern="1200" dirty="0"/>
        </a:p>
      </dsp:txBody>
      <dsp:txXfrm>
        <a:off x="916483" y="26052"/>
        <a:ext cx="2030015" cy="1218009"/>
      </dsp:txXfrm>
    </dsp:sp>
    <dsp:sp modelId="{6307C734-9220-7741-92EA-54F41E0BFBC8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HISTORICAL</a:t>
          </a:r>
          <a:endParaRPr lang="en-US" sz="1700" b="1" kern="1200" dirty="0"/>
        </a:p>
      </dsp:txBody>
      <dsp:txXfrm>
        <a:off x="3149500" y="1984"/>
        <a:ext cx="2030015" cy="1218009"/>
      </dsp:txXfrm>
    </dsp:sp>
    <dsp:sp modelId="{9AB65BB9-290A-C544-BF91-05057204817F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PSYCHOLOGICAL</a:t>
          </a:r>
          <a:endParaRPr lang="en-US" sz="1700" b="1" kern="1200" dirty="0"/>
        </a:p>
      </dsp:txBody>
      <dsp:txXfrm>
        <a:off x="916483" y="1422995"/>
        <a:ext cx="2030015" cy="1218009"/>
      </dsp:txXfrm>
    </dsp:sp>
    <dsp:sp modelId="{8B8C7C97-68F6-EF40-A90D-B6DBCEBF509B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SOCIAL</a:t>
          </a:r>
          <a:endParaRPr lang="en-US" sz="1700" b="1" kern="1200" dirty="0"/>
        </a:p>
      </dsp:txBody>
      <dsp:txXfrm>
        <a:off x="3149500" y="1422995"/>
        <a:ext cx="2030015" cy="1218009"/>
      </dsp:txXfrm>
    </dsp:sp>
    <dsp:sp modelId="{BB6C346C-51DA-A64D-9B41-2CE6AD317C6D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GLOBALIZATION &amp; TECHNOLOGY</a:t>
          </a:r>
          <a:endParaRPr lang="en-US" sz="1700" b="1" kern="1200" dirty="0"/>
        </a:p>
      </dsp:txBody>
      <dsp:txXfrm>
        <a:off x="2032992" y="2844006"/>
        <a:ext cx="2030015" cy="1218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6E590-F069-6046-ADA6-EA2E647FF90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8913E-EA3F-7840-A0B8-706486ADC932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IDEALISM</a:t>
          </a:r>
          <a:endParaRPr lang="en-US" sz="3400" b="1" kern="1200" dirty="0"/>
        </a:p>
      </dsp:txBody>
      <dsp:txXfrm>
        <a:off x="460128" y="312440"/>
        <a:ext cx="5580684" cy="625205"/>
      </dsp:txXfrm>
    </dsp:sp>
    <dsp:sp modelId="{D4DE8F33-D5B9-7F48-A4C5-167E9A7024C3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33B8A-140D-314A-89B3-ABA394E83657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REALISM</a:t>
          </a:r>
          <a:endParaRPr lang="en-US" sz="3400" b="1" kern="1200" dirty="0"/>
        </a:p>
      </dsp:txBody>
      <dsp:txXfrm>
        <a:off x="818573" y="1250411"/>
        <a:ext cx="5222240" cy="625205"/>
      </dsp:txXfrm>
    </dsp:sp>
    <dsp:sp modelId="{38A3A7E3-8873-0E4E-AA0B-703ACD0520D4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7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F4B03-3A74-A545-948B-DC27F16ADB39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PRAGMATISM</a:t>
          </a:r>
          <a:endParaRPr lang="en-US" sz="3400" b="1" kern="1200" dirty="0"/>
        </a:p>
      </dsp:txBody>
      <dsp:txXfrm>
        <a:off x="818573" y="2188382"/>
        <a:ext cx="5222240" cy="625205"/>
      </dsp:txXfrm>
    </dsp:sp>
    <dsp:sp modelId="{890DB333-BD9C-7445-AD37-64657562B4B5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E6B3D-DDA5-C04C-8596-E9603F90C883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EXISTENSIALISM</a:t>
          </a:r>
          <a:endParaRPr lang="en-US" sz="3400" b="1" kern="1200" dirty="0"/>
        </a:p>
      </dsp:txBody>
      <dsp:txXfrm>
        <a:off x="460128" y="3126353"/>
        <a:ext cx="5580684" cy="625205"/>
      </dsp:txXfrm>
    </dsp:sp>
    <dsp:sp modelId="{F76E6457-D6E0-E147-B14C-ECCD3AD52202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886AA-39A0-104F-9EBB-DC1A66F41405}">
      <dsp:nvSpPr>
        <dsp:cNvPr id="0" name=""/>
        <dsp:cNvSpPr/>
      </dsp:nvSpPr>
      <dsp:spPr>
        <a:xfrm>
          <a:off x="629853" y="0"/>
          <a:ext cx="7138335" cy="41388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C740A1-61B6-9244-8F3C-08835378B9F3}">
      <dsp:nvSpPr>
        <dsp:cNvPr id="0" name=""/>
        <dsp:cNvSpPr/>
      </dsp:nvSpPr>
      <dsp:spPr>
        <a:xfrm>
          <a:off x="2870" y="1241658"/>
          <a:ext cx="1864955" cy="16555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PERENNIALISM</a:t>
          </a:r>
          <a:endParaRPr lang="en-US" sz="1400" b="1" kern="1200" dirty="0"/>
        </a:p>
      </dsp:txBody>
      <dsp:txXfrm>
        <a:off x="83687" y="1322475"/>
        <a:ext cx="1703321" cy="1493911"/>
      </dsp:txXfrm>
    </dsp:sp>
    <dsp:sp modelId="{712B5DCD-5500-7444-89BC-9CB98900CAC7}">
      <dsp:nvSpPr>
        <dsp:cNvPr id="0" name=""/>
        <dsp:cNvSpPr/>
      </dsp:nvSpPr>
      <dsp:spPr>
        <a:xfrm>
          <a:off x="2178652" y="1241658"/>
          <a:ext cx="1864955" cy="1655545"/>
        </a:xfrm>
        <a:prstGeom prst="roundRect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ESSENTIALISM</a:t>
          </a:r>
          <a:endParaRPr lang="en-US" sz="1400" b="1" kern="1200" dirty="0"/>
        </a:p>
      </dsp:txBody>
      <dsp:txXfrm>
        <a:off x="2259469" y="1322475"/>
        <a:ext cx="1703321" cy="1493911"/>
      </dsp:txXfrm>
    </dsp:sp>
    <dsp:sp modelId="{4A4F559B-7D5C-DD47-B610-49253902591E}">
      <dsp:nvSpPr>
        <dsp:cNvPr id="0" name=""/>
        <dsp:cNvSpPr/>
      </dsp:nvSpPr>
      <dsp:spPr>
        <a:xfrm>
          <a:off x="4402562" y="1241658"/>
          <a:ext cx="1864955" cy="1655545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PROGRESSIVISM</a:t>
          </a:r>
          <a:endParaRPr lang="en-US" sz="1400" b="1" kern="1200" dirty="0"/>
        </a:p>
      </dsp:txBody>
      <dsp:txXfrm>
        <a:off x="4483379" y="1322475"/>
        <a:ext cx="1703321" cy="1493911"/>
      </dsp:txXfrm>
    </dsp:sp>
    <dsp:sp modelId="{9E738F0D-EF1A-904F-88F4-73C4D3DA42ED}">
      <dsp:nvSpPr>
        <dsp:cNvPr id="0" name=""/>
        <dsp:cNvSpPr/>
      </dsp:nvSpPr>
      <dsp:spPr>
        <a:xfrm>
          <a:off x="6530215" y="1241658"/>
          <a:ext cx="1864955" cy="1655545"/>
        </a:xfrm>
        <a:prstGeom prst="round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RECONSTRUCTIONISM</a:t>
          </a:r>
          <a:endParaRPr lang="en-US" sz="1400" b="1" kern="1200" dirty="0"/>
        </a:p>
      </dsp:txBody>
      <dsp:txXfrm>
        <a:off x="6611032" y="1322475"/>
        <a:ext cx="1703321" cy="1493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ECB47-A4DB-6149-A6E4-791B4BDD12DE}">
      <dsp:nvSpPr>
        <dsp:cNvPr id="0" name=""/>
        <dsp:cNvSpPr/>
      </dsp:nvSpPr>
      <dsp:spPr>
        <a:xfrm>
          <a:off x="3205212" y="3990"/>
          <a:ext cx="4807819" cy="5963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2864C-D06A-E041-A925-7DD447B5D16B}">
      <dsp:nvSpPr>
        <dsp:cNvPr id="0" name=""/>
        <dsp:cNvSpPr/>
      </dsp:nvSpPr>
      <dsp:spPr>
        <a:xfrm>
          <a:off x="0" y="3990"/>
          <a:ext cx="3205212" cy="5963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The Colonial Period : 1642-1776</a:t>
          </a:r>
          <a:endParaRPr lang="en-US" sz="1700" b="1" kern="1200" dirty="0"/>
        </a:p>
      </dsp:txBody>
      <dsp:txXfrm>
        <a:off x="29110" y="33100"/>
        <a:ext cx="3146992" cy="538109"/>
      </dsp:txXfrm>
    </dsp:sp>
    <dsp:sp modelId="{DADF967E-4DEA-AF4A-AA10-46447548C6CC}">
      <dsp:nvSpPr>
        <dsp:cNvPr id="0" name=""/>
        <dsp:cNvSpPr/>
      </dsp:nvSpPr>
      <dsp:spPr>
        <a:xfrm>
          <a:off x="3205212" y="659952"/>
          <a:ext cx="4807819" cy="5963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657618"/>
            <a:satOff val="3693"/>
            <a:lumOff val="235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657618"/>
              <a:satOff val="3693"/>
              <a:lumOff val="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80BC6-AABF-7E49-A53C-BC99360E0462}">
      <dsp:nvSpPr>
        <dsp:cNvPr id="0" name=""/>
        <dsp:cNvSpPr/>
      </dsp:nvSpPr>
      <dsp:spPr>
        <a:xfrm>
          <a:off x="0" y="659952"/>
          <a:ext cx="3205212" cy="596329"/>
        </a:xfrm>
        <a:prstGeom prst="roundRect">
          <a:avLst/>
        </a:prstGeom>
        <a:gradFill rotWithShape="0">
          <a:gsLst>
            <a:gs pos="0">
              <a:schemeClr val="accent4">
                <a:hueOff val="-744129"/>
                <a:satOff val="4483"/>
                <a:lumOff val="3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744129"/>
                <a:satOff val="4483"/>
                <a:lumOff val="3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The National Period : 1776-1850</a:t>
          </a:r>
          <a:endParaRPr lang="en-US" sz="1700" b="1" kern="1200" dirty="0"/>
        </a:p>
      </dsp:txBody>
      <dsp:txXfrm>
        <a:off x="29110" y="689062"/>
        <a:ext cx="3146992" cy="538109"/>
      </dsp:txXfrm>
    </dsp:sp>
    <dsp:sp modelId="{C3C983FE-5F7B-D744-90C5-85D0E61558C1}">
      <dsp:nvSpPr>
        <dsp:cNvPr id="0" name=""/>
        <dsp:cNvSpPr/>
      </dsp:nvSpPr>
      <dsp:spPr>
        <a:xfrm>
          <a:off x="3205212" y="1315914"/>
          <a:ext cx="4807819" cy="5963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6161E-F22F-8E42-B124-DDDBCDB15B95}">
      <dsp:nvSpPr>
        <dsp:cNvPr id="0" name=""/>
        <dsp:cNvSpPr/>
      </dsp:nvSpPr>
      <dsp:spPr>
        <a:xfrm>
          <a:off x="0" y="1315914"/>
          <a:ext cx="3205212" cy="596329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19</a:t>
          </a:r>
          <a:r>
            <a:rPr lang="en-US" sz="1700" b="1" kern="1200" baseline="30000" dirty="0" smtClean="0"/>
            <a:t>th</a:t>
          </a:r>
          <a:r>
            <a:rPr lang="en-US" sz="1700" b="1" kern="1200" dirty="0" smtClean="0"/>
            <a:t> Century European Educators</a:t>
          </a:r>
          <a:endParaRPr lang="en-US" sz="1700" b="1" kern="1200" dirty="0"/>
        </a:p>
      </dsp:txBody>
      <dsp:txXfrm>
        <a:off x="29110" y="1345024"/>
        <a:ext cx="3146992" cy="538109"/>
      </dsp:txXfrm>
    </dsp:sp>
    <dsp:sp modelId="{72ABDAE6-C72E-AA4F-AFFC-3F306854808B}">
      <dsp:nvSpPr>
        <dsp:cNvPr id="0" name=""/>
        <dsp:cNvSpPr/>
      </dsp:nvSpPr>
      <dsp:spPr>
        <a:xfrm>
          <a:off x="3205212" y="1971876"/>
          <a:ext cx="4807819" cy="5963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72F37-F862-CB48-8C47-35B1CB179FE3}">
      <dsp:nvSpPr>
        <dsp:cNvPr id="0" name=""/>
        <dsp:cNvSpPr/>
      </dsp:nvSpPr>
      <dsp:spPr>
        <a:xfrm>
          <a:off x="0" y="1971876"/>
          <a:ext cx="3205212" cy="596329"/>
        </a:xfrm>
        <a:prstGeom prst="roundRect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The Rise of Universal Education: 1820-1900</a:t>
          </a:r>
          <a:endParaRPr lang="en-US" sz="1700" b="1" kern="1200" dirty="0"/>
        </a:p>
      </dsp:txBody>
      <dsp:txXfrm>
        <a:off x="29110" y="2000986"/>
        <a:ext cx="3146992" cy="538109"/>
      </dsp:txXfrm>
    </dsp:sp>
    <dsp:sp modelId="{142EA68B-B73A-BC4F-B017-CCDB677FA20D}">
      <dsp:nvSpPr>
        <dsp:cNvPr id="0" name=""/>
        <dsp:cNvSpPr/>
      </dsp:nvSpPr>
      <dsp:spPr>
        <a:xfrm>
          <a:off x="3205212" y="2627839"/>
          <a:ext cx="4807819" cy="5963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D9791-C34B-BB4C-B269-D7D962FBE97F}">
      <dsp:nvSpPr>
        <dsp:cNvPr id="0" name=""/>
        <dsp:cNvSpPr/>
      </dsp:nvSpPr>
      <dsp:spPr>
        <a:xfrm>
          <a:off x="0" y="2627839"/>
          <a:ext cx="3205212" cy="596329"/>
        </a:xfrm>
        <a:prstGeom prst="roundRect">
          <a:avLst/>
        </a:prstGeom>
        <a:gradFill rotWithShape="0">
          <a:gsLst>
            <a:gs pos="0">
              <a:schemeClr val="accent4">
                <a:hueOff val="-2976514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4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The Transitional Period: 1893-1918</a:t>
          </a:r>
          <a:endParaRPr lang="en-US" sz="1700" b="1" kern="1200" dirty="0"/>
        </a:p>
      </dsp:txBody>
      <dsp:txXfrm>
        <a:off x="29110" y="2656949"/>
        <a:ext cx="3146992" cy="538109"/>
      </dsp:txXfrm>
    </dsp:sp>
    <dsp:sp modelId="{F927EE43-521B-E946-AC62-D91D3490D037}">
      <dsp:nvSpPr>
        <dsp:cNvPr id="0" name=""/>
        <dsp:cNvSpPr/>
      </dsp:nvSpPr>
      <dsp:spPr>
        <a:xfrm>
          <a:off x="3205212" y="3283801"/>
          <a:ext cx="4807819" cy="5963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288088"/>
            <a:satOff val="18464"/>
            <a:lumOff val="117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288088"/>
              <a:satOff val="18464"/>
              <a:lumOff val="11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CB8A9-E672-7143-9469-5DE7055FCFFE}">
      <dsp:nvSpPr>
        <dsp:cNvPr id="0" name=""/>
        <dsp:cNvSpPr/>
      </dsp:nvSpPr>
      <dsp:spPr>
        <a:xfrm>
          <a:off x="0" y="3283801"/>
          <a:ext cx="3205212" cy="596329"/>
        </a:xfrm>
        <a:prstGeom prst="roundRect">
          <a:avLst/>
        </a:prstGeom>
        <a:gradFill rotWithShape="0">
          <a:gsLst>
            <a:gs pos="0">
              <a:schemeClr val="accent4">
                <a:hueOff val="-3720643"/>
                <a:satOff val="22416"/>
                <a:lumOff val="179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720643"/>
                <a:satOff val="22416"/>
                <a:lumOff val="179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The birth of the field of Curriculum: 1918-1949</a:t>
          </a:r>
          <a:endParaRPr lang="en-US" sz="1700" b="1" kern="1200" dirty="0"/>
        </a:p>
      </dsp:txBody>
      <dsp:txXfrm>
        <a:off x="29110" y="3312911"/>
        <a:ext cx="3146992" cy="538109"/>
      </dsp:txXfrm>
    </dsp:sp>
    <dsp:sp modelId="{E7E4DFD6-3809-FF41-BCA4-B7903994B5D2}">
      <dsp:nvSpPr>
        <dsp:cNvPr id="0" name=""/>
        <dsp:cNvSpPr/>
      </dsp:nvSpPr>
      <dsp:spPr>
        <a:xfrm>
          <a:off x="3205212" y="3939763"/>
          <a:ext cx="4807819" cy="5963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CF330-92C3-2942-8515-16F279B5EE47}">
      <dsp:nvSpPr>
        <dsp:cNvPr id="0" name=""/>
        <dsp:cNvSpPr/>
      </dsp:nvSpPr>
      <dsp:spPr>
        <a:xfrm>
          <a:off x="0" y="3939763"/>
          <a:ext cx="3205212" cy="596329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Current Focus 20</a:t>
          </a:r>
          <a:r>
            <a:rPr lang="en-US" sz="1700" b="1" kern="1200" baseline="30000" dirty="0" smtClean="0"/>
            <a:t>th</a:t>
          </a:r>
          <a:r>
            <a:rPr lang="en-US" sz="1700" b="1" kern="1200" dirty="0" smtClean="0"/>
            <a:t> Century</a:t>
          </a:r>
          <a:endParaRPr lang="en-US" sz="1700" b="1" kern="1200" dirty="0"/>
        </a:p>
      </dsp:txBody>
      <dsp:txXfrm>
        <a:off x="29110" y="3968873"/>
        <a:ext cx="3146992" cy="5381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E5790-D3C5-AD48-B1FA-056CE1982DBC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1D3CE-F13F-3A44-BC6C-4F838E1E65E0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BEHAVIORISM</a:t>
          </a:r>
          <a:endParaRPr lang="en-US" sz="2000" b="1" kern="1200" dirty="0"/>
        </a:p>
      </dsp:txBody>
      <dsp:txXfrm>
        <a:off x="349472" y="51131"/>
        <a:ext cx="4177856" cy="825776"/>
      </dsp:txXfrm>
    </dsp:sp>
    <dsp:sp modelId="{8AB22717-8D01-0240-B71E-FE4AED4FEBEB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67434-9DAB-184D-BAD3-3C1B583E24C8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COGNITIVE </a:t>
          </a:r>
          <a:endParaRPr lang="en-US" sz="2000" b="1" kern="1200" dirty="0"/>
        </a:p>
      </dsp:txBody>
      <dsp:txXfrm>
        <a:off x="349472" y="1457291"/>
        <a:ext cx="4177856" cy="825776"/>
      </dsp:txXfrm>
    </dsp:sp>
    <dsp:sp modelId="{07599D46-83A6-1F48-8C70-DE675EDAB8FB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3FC71-1ADE-6D40-8A88-F5424F0AF406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PHENOMENOLOGY AND HUMANISTIC</a:t>
          </a:r>
          <a:endParaRPr lang="en-US" sz="2000" b="1" kern="1200" dirty="0"/>
        </a:p>
      </dsp:txBody>
      <dsp:txXfrm>
        <a:off x="349472" y="2863452"/>
        <a:ext cx="41778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4b9c4a58e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4b9c4a58e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54b9c4a58e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" descr="C:\Users\arsil\Desktop\Smartcreative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" descr="C:\Users\arsil\Desktop\Smartcreative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arsil\Desktop\Smartcreative.jpg"/>
          <p:cNvPicPr preferRelativeResize="0"/>
          <p:nvPr/>
        </p:nvPicPr>
        <p:blipFill rotWithShape="1">
          <a:blip r:embed="rId3">
            <a:alphaModFix/>
          </a:blip>
          <a:srcRect l="1051" r="800" b="504"/>
          <a:stretch/>
        </p:blipFill>
        <p:spPr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3200400" y="3725863"/>
            <a:ext cx="56388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FOUNDATIONS OF CURRICULUM DEVELOPMENT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SESSION </a:t>
            </a:r>
            <a:r>
              <a:rPr lang="en-US" sz="1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SRI LESTARI, </a:t>
            </a:r>
            <a:r>
              <a:rPr lang="en-US" sz="12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S.Pd</a:t>
            </a:r>
            <a:r>
              <a:rPr lang="en-US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M.A.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ENGLISH EDUCATION DEPT.</a:t>
            </a:r>
            <a:endParaRPr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705"/>
            <a:ext cx="9144000" cy="56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079"/>
            <a:ext cx="8229600" cy="1143000"/>
          </a:xfrm>
        </p:spPr>
        <p:txBody>
          <a:bodyPr/>
          <a:lstStyle/>
          <a:p>
            <a:r>
              <a:rPr lang="en-US" b="1" dirty="0" smtClean="0"/>
              <a:t>HISTORICAL FOUNDATIONS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85148671"/>
              </p:ext>
            </p:extLst>
          </p:nvPr>
        </p:nvGraphicFramePr>
        <p:xfrm>
          <a:off x="673768" y="1586079"/>
          <a:ext cx="8013032" cy="4540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30284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079"/>
            <a:ext cx="8229600" cy="1143000"/>
          </a:xfrm>
        </p:spPr>
        <p:txBody>
          <a:bodyPr/>
          <a:lstStyle/>
          <a:p>
            <a:r>
              <a:rPr lang="en-US" b="1" dirty="0" smtClean="0"/>
              <a:t>PSYCHOLOGICAL FOUNDATIONS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1575776"/>
              </p:ext>
            </p:extLst>
          </p:nvPr>
        </p:nvGraphicFramePr>
        <p:xfrm>
          <a:off x="1524000" y="17820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50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1" y="601579"/>
            <a:ext cx="7146757" cy="603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6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079"/>
            <a:ext cx="8229600" cy="1143000"/>
          </a:xfrm>
        </p:spPr>
        <p:txBody>
          <a:bodyPr/>
          <a:lstStyle/>
          <a:p>
            <a:r>
              <a:rPr lang="en-US" b="1" dirty="0" smtClean="0"/>
              <a:t>SOCIAL FOUNDATIONS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/>
              <a:t>Society, Education and Schooling </a:t>
            </a:r>
            <a:r>
              <a:rPr lang="en-US" sz="2800" b="1" dirty="0" smtClean="0">
                <a:sym typeface="Wingdings"/>
              </a:rPr>
              <a:t> </a:t>
            </a:r>
            <a:r>
              <a:rPr lang="en-US" sz="2800" dirty="0" smtClean="0">
                <a:sym typeface="Wingdings"/>
              </a:rPr>
              <a:t>social and developmental theories, changing society; education vs schooling</a:t>
            </a:r>
            <a:endParaRPr lang="en-US" sz="2800" dirty="0" smtClean="0"/>
          </a:p>
          <a:p>
            <a:r>
              <a:rPr lang="en-US" sz="2800" b="1" dirty="0" smtClean="0"/>
              <a:t>Moral/Character Education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 moral conduct, moral character and performance character</a:t>
            </a:r>
            <a:endParaRPr lang="en-US" sz="2800" dirty="0" smtClean="0"/>
          </a:p>
          <a:p>
            <a:r>
              <a:rPr lang="en-US" sz="2800" dirty="0" smtClean="0"/>
              <a:t>T</a:t>
            </a:r>
            <a:r>
              <a:rPr lang="en-US" sz="2800" b="1" dirty="0" smtClean="0"/>
              <a:t>he Culture of the School </a:t>
            </a:r>
            <a:r>
              <a:rPr lang="en-US" sz="2800" dirty="0" smtClean="0">
                <a:sym typeface="Wingdings"/>
              </a:rPr>
              <a:t> conformity, coping and caring</a:t>
            </a:r>
            <a:endParaRPr lang="en-US" sz="2800" dirty="0" smtClean="0"/>
          </a:p>
          <a:p>
            <a:r>
              <a:rPr lang="en-US" sz="2800" b="1" dirty="0" smtClean="0"/>
              <a:t>Culture of Classroom </a:t>
            </a:r>
            <a:r>
              <a:rPr lang="en-US" sz="2800" dirty="0" smtClean="0">
                <a:sym typeface="Wingdings"/>
              </a:rPr>
              <a:t> peer group, peer culture, peer and racial groups, social class, academic achievement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1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2" descr="C:\Users\arsil\Desktop\Smartcreative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REFERENCES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/>
              <a:t>Kelly, A.V.(2009) The Curriculum: Theory and Practice. London: Sage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/>
              <a:t>Marsh, CJ. (2004). Key Concepts for Understanding Curriculum 3</a:t>
            </a:r>
            <a:r>
              <a:rPr lang="en-US" sz="2800" baseline="30000" dirty="0"/>
              <a:t>rd</a:t>
            </a:r>
            <a:r>
              <a:rPr lang="en-US" sz="2800" dirty="0"/>
              <a:t> ed. London: </a:t>
            </a:r>
            <a:r>
              <a:rPr lang="en-US" sz="2800" dirty="0" smtClean="0"/>
              <a:t>Routledge </a:t>
            </a:r>
            <a:r>
              <a:rPr lang="en-US" sz="2800" dirty="0" err="1" smtClean="0"/>
              <a:t>Falmer</a:t>
            </a:r>
            <a:endParaRPr sz="2800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/>
              <a:t>Moore, Alex (2014)Understanding the school Curriculum: Theory, Politics and principles. London: </a:t>
            </a:r>
            <a:r>
              <a:rPr lang="en-US" sz="2800" dirty="0" smtClean="0"/>
              <a:t>Routledge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 smtClean="0"/>
              <a:t>Ornstein, A.C &amp; </a:t>
            </a:r>
            <a:r>
              <a:rPr lang="en-US" sz="2800" dirty="0" err="1" smtClean="0"/>
              <a:t>Hunkins</a:t>
            </a:r>
            <a:r>
              <a:rPr lang="en-US" sz="2800" dirty="0" smtClean="0"/>
              <a:t>, F.P (2018). Curriculum Foundations, Principles and Issue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edition. England: Pearson Education Limited</a:t>
            </a: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C:\Users\arsil\Desktop\Smartcreative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LEARNING OBJECTIVE</a:t>
            </a: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 dirty="0" smtClean="0">
                <a:latin typeface="Arial"/>
                <a:ea typeface="Arial"/>
                <a:cs typeface="Arial"/>
                <a:sym typeface="Arial"/>
              </a:rPr>
              <a:t>Students are able </a:t>
            </a:r>
          </a:p>
          <a:p>
            <a:pPr marL="800100" lvl="1">
              <a:spcBef>
                <a:spcPts val="0"/>
              </a:spcBef>
              <a:buSzPts val="2800"/>
              <a:buChar char="•"/>
            </a:pP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>to understand the foundations of curriculum development</a:t>
            </a:r>
          </a:p>
          <a:p>
            <a:pPr marL="800100" lvl="1">
              <a:spcBef>
                <a:spcPts val="0"/>
              </a:spcBef>
              <a:buSzPts val="2800"/>
              <a:buChar char="•"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>o explain </a:t>
            </a: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>the functions of each foundation for developing curriculum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SUB#LIST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/>
        </p:nvSpPr>
        <p:spPr>
          <a:xfrm>
            <a:off x="3124200" y="2622550"/>
            <a:ext cx="5105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3F3F3F"/>
                </a:solidFill>
              </a:rPr>
              <a:t>What to cover</a:t>
            </a:r>
            <a:endParaRPr sz="24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5"/>
          <p:cNvCxnSpPr/>
          <p:nvPr/>
        </p:nvCxnSpPr>
        <p:spPr>
          <a:xfrm>
            <a:off x="3962400" y="3935895"/>
            <a:ext cx="4724400" cy="15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15"/>
          <p:cNvCxnSpPr/>
          <p:nvPr/>
        </p:nvCxnSpPr>
        <p:spPr>
          <a:xfrm>
            <a:off x="3962400" y="4419600"/>
            <a:ext cx="4724400" cy="15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3962400" y="4800600"/>
            <a:ext cx="4724400" cy="15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5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What are the foundations of curriculum? 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3647207" y="4402291"/>
            <a:ext cx="5105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3647207" y="4776367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3647207" y="3248889"/>
            <a:ext cx="5105400" cy="69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01. 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are the functions of foundations in curriculum?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3733800" y="4419600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FOUNDATIONS OF CURRICULUM</a:t>
            </a:r>
            <a:endParaRPr dirty="0"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 dirty="0"/>
              <a:t> The foundations of curriculum set the external boundaries of the knowledge of </a:t>
            </a:r>
            <a:r>
              <a:rPr lang="en-US" sz="2800" dirty="0" smtClean="0"/>
              <a:t>curriculum and </a:t>
            </a:r>
            <a:r>
              <a:rPr lang="en-US" sz="2800" dirty="0"/>
              <a:t>define what constitutes valid sources from which to derive the field’s theories, </a:t>
            </a:r>
            <a:r>
              <a:rPr lang="en-US" sz="2800" dirty="0" smtClean="0"/>
              <a:t>principles, and ideas (Ornstein, 2018:29)</a:t>
            </a:r>
            <a:endParaRPr lang="en-US" sz="2800" dirty="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smtClean="0">
                <a:latin typeface="Arial"/>
                <a:ea typeface="Arial"/>
                <a:cs typeface="Arial"/>
                <a:sym typeface="Arial"/>
              </a:rPr>
              <a:t>FOUNDATIONS OF CURRICULUM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14438573"/>
              </p:ext>
            </p:extLst>
          </p:nvPr>
        </p:nvGraphicFramePr>
        <p:xfrm>
          <a:off x="1524000" y="17820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 descr="C:\Users\arsil\Desktop\Smartcreative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latin typeface="Arial"/>
                <a:ea typeface="Arial"/>
                <a:cs typeface="Arial"/>
                <a:sym typeface="Arial"/>
              </a:rPr>
              <a:t>PHILOSOPHYCAL FOUNDATIONS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dirty="0" smtClean="0"/>
              <a:t>Philosophy deals </a:t>
            </a:r>
            <a:r>
              <a:rPr lang="en-US" sz="2400" dirty="0"/>
              <a:t>with the larger aspects of life and the way we </a:t>
            </a:r>
            <a:r>
              <a:rPr lang="en-US" sz="2400" dirty="0" smtClean="0"/>
              <a:t>organize our </a:t>
            </a:r>
            <a:r>
              <a:rPr lang="en-US" sz="2400" dirty="0"/>
              <a:t>thoughts and interpret </a:t>
            </a:r>
            <a:r>
              <a:rPr lang="en-US" sz="2400" dirty="0" smtClean="0"/>
              <a:t>facts</a:t>
            </a:r>
          </a:p>
          <a:p>
            <a:r>
              <a:rPr lang="en-US" sz="2400" dirty="0"/>
              <a:t>Philosophy provides educators, especially curriculum workers, with a framework or </a:t>
            </a:r>
            <a:r>
              <a:rPr lang="en-US" sz="2400" dirty="0" smtClean="0"/>
              <a:t>frameworks for </a:t>
            </a:r>
            <a:r>
              <a:rPr lang="en-US" sz="2400" dirty="0"/>
              <a:t>organizing schools and </a:t>
            </a:r>
            <a:r>
              <a:rPr lang="en-US" sz="2400" dirty="0" smtClean="0"/>
              <a:t>classrooms</a:t>
            </a:r>
          </a:p>
          <a:p>
            <a:r>
              <a:rPr lang="en-US" sz="2400" dirty="0"/>
              <a:t>It helps them determine what schools are for, what </a:t>
            </a:r>
            <a:r>
              <a:rPr lang="en-US" sz="2400" dirty="0" smtClean="0"/>
              <a:t>subjects have </a:t>
            </a:r>
            <a:r>
              <a:rPr lang="en-US" sz="2400" dirty="0"/>
              <a:t>value, how students learn, and what methods and materials to </a:t>
            </a:r>
            <a:r>
              <a:rPr lang="en-US" sz="2400" dirty="0" smtClean="0"/>
              <a:t>use</a:t>
            </a:r>
          </a:p>
          <a:p>
            <a:r>
              <a:rPr lang="en-US" sz="2400" dirty="0"/>
              <a:t> </a:t>
            </a:r>
            <a:r>
              <a:rPr lang="en-US" sz="2400" dirty="0"/>
              <a:t>A</a:t>
            </a:r>
            <a:r>
              <a:rPr lang="en-US" sz="2400" dirty="0" smtClean="0"/>
              <a:t>s the </a:t>
            </a:r>
            <a:r>
              <a:rPr lang="en-US" sz="2400" dirty="0"/>
              <a:t>starting point in curriculum development,</a:t>
            </a:r>
          </a:p>
          <a:p>
            <a:r>
              <a:rPr lang="en-US" sz="2400" dirty="0" smtClean="0"/>
              <a:t>As a </a:t>
            </a:r>
            <a:r>
              <a:rPr lang="en-US" sz="2400" dirty="0"/>
              <a:t>function interdependent with other functions in curriculum development</a:t>
            </a:r>
          </a:p>
          <a:p>
            <a:endParaRPr lang="en-US" sz="2400" dirty="0"/>
          </a:p>
          <a:p>
            <a:endParaRPr lang="en-US"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sz="2200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 descr="C:\Users\arsil\Desktop\Smartcreative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>MAJOR PHILOSOPHY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25437548"/>
              </p:ext>
            </p:extLst>
          </p:nvPr>
        </p:nvGraphicFramePr>
        <p:xfrm>
          <a:off x="1524000" y="17820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153400" cy="564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457200" y="655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/>
              <a:t>EDUCATIONAL PHILOSOPHY</a:t>
            </a:r>
            <a:endParaRPr sz="36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4108428"/>
              </p:ext>
            </p:extLst>
          </p:nvPr>
        </p:nvGraphicFramePr>
        <p:xfrm>
          <a:off x="433136" y="1828800"/>
          <a:ext cx="8398042" cy="41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6589" y="5317958"/>
            <a:ext cx="317633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TRADITIONAL PHILOSOPHY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4526" y="5317957"/>
            <a:ext cx="293570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CONTEMPORARY PHILOSOPHY</a:t>
            </a:r>
            <a:endParaRPr lang="en-US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356</Words>
  <Application>Microsoft Macintosh PowerPoint</Application>
  <PresentationFormat>On-screen Show (4:3)</PresentationFormat>
  <Paragraphs>73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Wingdings</vt:lpstr>
      <vt:lpstr>Arial</vt:lpstr>
      <vt:lpstr>Office Theme</vt:lpstr>
      <vt:lpstr>PowerPoint Presentation</vt:lpstr>
      <vt:lpstr>LEARNING OBJECTIVE</vt:lpstr>
      <vt:lpstr>PowerPoint Presentation</vt:lpstr>
      <vt:lpstr>FOUNDATIONS OF CURRICULUM</vt:lpstr>
      <vt:lpstr>FOUNDATIONS OF CURRICULUM</vt:lpstr>
      <vt:lpstr>PHILOSOPHYCAL FOUNDATIONS</vt:lpstr>
      <vt:lpstr>MAJOR PHILOSOPHY</vt:lpstr>
      <vt:lpstr>PowerPoint Presentation</vt:lpstr>
      <vt:lpstr>EDUCATIONAL PHILOSOPHY</vt:lpstr>
      <vt:lpstr>PowerPoint Presentation</vt:lpstr>
      <vt:lpstr>HISTORICAL FOUNDATIONS</vt:lpstr>
      <vt:lpstr>PSYCHOLOGICAL FOUNDATIONS</vt:lpstr>
      <vt:lpstr>PowerPoint Presentation</vt:lpstr>
      <vt:lpstr>SOCIAL FOUNDATIONS</vt:lpstr>
      <vt:lpstr>REFERENCES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Lestari, Sri</cp:lastModifiedBy>
  <cp:revision>11</cp:revision>
  <dcterms:modified xsi:type="dcterms:W3CDTF">2019-03-18T08:24:10Z</dcterms:modified>
</cp:coreProperties>
</file>