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74" r:id="rId5"/>
    <p:sldId id="273" r:id="rId6"/>
    <p:sldId id="267" r:id="rId7"/>
    <p:sldId id="269" r:id="rId8"/>
    <p:sldId id="270" r:id="rId9"/>
    <p:sldId id="268" r:id="rId10"/>
    <p:sldId id="272" r:id="rId11"/>
    <p:sldId id="261" r:id="rId12"/>
    <p:sldId id="259" r:id="rId13"/>
    <p:sldId id="265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0566"/>
    <p:restoredTop sz="92929"/>
  </p:normalViewPr>
  <p:slideViewPr>
    <p:cSldViewPr snapToGrid="0">
      <p:cViewPr varScale="1">
        <p:scale>
          <a:sx n="54" d="100"/>
          <a:sy n="54" d="100"/>
        </p:scale>
        <p:origin x="122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9CDBEF-0EFF-0848-8D96-F282B4BBEC70}" type="doc">
      <dgm:prSet loTypeId="urn:microsoft.com/office/officeart/2008/layout/AlternatingHexagons" loCatId="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F638CA74-A934-5A4D-B5B9-C59E052F3A6A}">
      <dgm:prSet phldrT="[Text]" custT="1"/>
      <dgm:spPr/>
      <dgm:t>
        <a:bodyPr/>
        <a:lstStyle/>
        <a:p>
          <a:r>
            <a:rPr lang="en-US" sz="1100" b="1" dirty="0" smtClean="0"/>
            <a:t>PHILOSOPHY</a:t>
          </a:r>
          <a:endParaRPr lang="en-US" sz="1100" b="1" dirty="0"/>
        </a:p>
      </dgm:t>
    </dgm:pt>
    <dgm:pt modelId="{FBAD7628-87ED-AF4A-B447-9CFF6FE415D0}" type="parTrans" cxnId="{F62DB42A-A634-9140-82F6-B676B69E61C2}">
      <dgm:prSet/>
      <dgm:spPr/>
      <dgm:t>
        <a:bodyPr/>
        <a:lstStyle/>
        <a:p>
          <a:endParaRPr lang="en-US"/>
        </a:p>
      </dgm:t>
    </dgm:pt>
    <dgm:pt modelId="{E9FE2E8C-5D82-BE44-A504-A6551675982B}" type="sibTrans" cxnId="{F62DB42A-A634-9140-82F6-B676B69E61C2}">
      <dgm:prSet/>
      <dgm:spPr/>
      <dgm:t>
        <a:bodyPr/>
        <a:lstStyle/>
        <a:p>
          <a:endParaRPr lang="en-US"/>
        </a:p>
      </dgm:t>
    </dgm:pt>
    <dgm:pt modelId="{4A54D004-8513-2F4B-9A36-67F971893A56}">
      <dgm:prSet phldrT="[Text]"/>
      <dgm:spPr/>
      <dgm:t>
        <a:bodyPr/>
        <a:lstStyle/>
        <a:p>
          <a:endParaRPr lang="en-US" dirty="0"/>
        </a:p>
      </dgm:t>
    </dgm:pt>
    <dgm:pt modelId="{945EB6EB-F277-B145-94CF-4AA03019E8E8}" type="parTrans" cxnId="{9BD73368-E4CF-4949-8AA4-2C58CE41F3FD}">
      <dgm:prSet/>
      <dgm:spPr/>
      <dgm:t>
        <a:bodyPr/>
        <a:lstStyle/>
        <a:p>
          <a:endParaRPr lang="en-US"/>
        </a:p>
      </dgm:t>
    </dgm:pt>
    <dgm:pt modelId="{0ADC31E2-A572-8C4D-A479-A31E0BD58DB3}" type="sibTrans" cxnId="{9BD73368-E4CF-4949-8AA4-2C58CE41F3FD}">
      <dgm:prSet/>
      <dgm:spPr/>
      <dgm:t>
        <a:bodyPr/>
        <a:lstStyle/>
        <a:p>
          <a:endParaRPr lang="en-US"/>
        </a:p>
      </dgm:t>
    </dgm:pt>
    <dgm:pt modelId="{2907A00F-BE60-B84C-A715-FB5963921B84}">
      <dgm:prSet phldrT="[Text]"/>
      <dgm:spPr/>
      <dgm:t>
        <a:bodyPr/>
        <a:lstStyle/>
        <a:p>
          <a:r>
            <a:rPr lang="en-US" b="1" dirty="0" smtClean="0"/>
            <a:t>KNOWLEDGE</a:t>
          </a:r>
          <a:endParaRPr lang="en-US" b="1" dirty="0"/>
        </a:p>
      </dgm:t>
    </dgm:pt>
    <dgm:pt modelId="{5CF9102D-16CD-C84B-869E-5EFE6173201B}" type="parTrans" cxnId="{E4331FE0-3E48-0A4B-8E55-AA5AD8376E48}">
      <dgm:prSet/>
      <dgm:spPr/>
      <dgm:t>
        <a:bodyPr/>
        <a:lstStyle/>
        <a:p>
          <a:endParaRPr lang="en-US"/>
        </a:p>
      </dgm:t>
    </dgm:pt>
    <dgm:pt modelId="{86856CF5-7C91-0049-B0B5-60DEFCB823CB}" type="sibTrans" cxnId="{E4331FE0-3E48-0A4B-8E55-AA5AD8376E48}">
      <dgm:prSet/>
      <dgm:spPr/>
      <dgm:t>
        <a:bodyPr/>
        <a:lstStyle/>
        <a:p>
          <a:endParaRPr lang="en-US"/>
        </a:p>
      </dgm:t>
    </dgm:pt>
    <dgm:pt modelId="{97E1AC9B-5FA5-CB40-BFAC-C9E12139EAB9}">
      <dgm:prSet phldrT="[Text]" phldr="1"/>
      <dgm:spPr/>
      <dgm:t>
        <a:bodyPr/>
        <a:lstStyle/>
        <a:p>
          <a:endParaRPr lang="en-US"/>
        </a:p>
      </dgm:t>
    </dgm:pt>
    <dgm:pt modelId="{9A288412-6BD3-9040-8991-71B52A61A1DF}" type="parTrans" cxnId="{2FBE75F8-530B-B540-BC46-5294A177D475}">
      <dgm:prSet/>
      <dgm:spPr/>
      <dgm:t>
        <a:bodyPr/>
        <a:lstStyle/>
        <a:p>
          <a:endParaRPr lang="en-US"/>
        </a:p>
      </dgm:t>
    </dgm:pt>
    <dgm:pt modelId="{C6F5C4A4-00E0-774C-A300-A062CB73EE7A}" type="sibTrans" cxnId="{2FBE75F8-530B-B540-BC46-5294A177D475}">
      <dgm:prSet/>
      <dgm:spPr/>
      <dgm:t>
        <a:bodyPr/>
        <a:lstStyle/>
        <a:p>
          <a:endParaRPr lang="en-US"/>
        </a:p>
      </dgm:t>
    </dgm:pt>
    <dgm:pt modelId="{422C1601-FADB-5B4F-A538-492BFA490C14}">
      <dgm:prSet phldrT="[Text]"/>
      <dgm:spPr/>
      <dgm:t>
        <a:bodyPr/>
        <a:lstStyle/>
        <a:p>
          <a:r>
            <a:rPr lang="en-US" b="1" dirty="0" smtClean="0"/>
            <a:t>OBJECTIVES</a:t>
          </a:r>
          <a:endParaRPr lang="en-US" b="1" dirty="0"/>
        </a:p>
      </dgm:t>
    </dgm:pt>
    <dgm:pt modelId="{5E9E266E-46EC-6A44-9E94-4325C1340A8D}" type="parTrans" cxnId="{2406674E-F4E4-C443-A664-B0384D7B943F}">
      <dgm:prSet/>
      <dgm:spPr/>
      <dgm:t>
        <a:bodyPr/>
        <a:lstStyle/>
        <a:p>
          <a:endParaRPr lang="en-US"/>
        </a:p>
      </dgm:t>
    </dgm:pt>
    <dgm:pt modelId="{CB10EB9A-B212-5040-8121-1D864E568D0A}" type="sibTrans" cxnId="{2406674E-F4E4-C443-A664-B0384D7B943F}">
      <dgm:prSet/>
      <dgm:spPr/>
      <dgm:t>
        <a:bodyPr/>
        <a:lstStyle/>
        <a:p>
          <a:endParaRPr lang="en-US"/>
        </a:p>
      </dgm:t>
    </dgm:pt>
    <dgm:pt modelId="{95D5CCCF-8764-6345-978A-AE550D270449}">
      <dgm:prSet phldrT="[Text]" phldr="1"/>
      <dgm:spPr/>
      <dgm:t>
        <a:bodyPr/>
        <a:lstStyle/>
        <a:p>
          <a:endParaRPr lang="en-US"/>
        </a:p>
      </dgm:t>
    </dgm:pt>
    <dgm:pt modelId="{00B175E5-465F-454E-83F8-260DB98528F9}" type="parTrans" cxnId="{D7958DC3-398F-FB46-A550-DC08AF539CD2}">
      <dgm:prSet/>
      <dgm:spPr/>
      <dgm:t>
        <a:bodyPr/>
        <a:lstStyle/>
        <a:p>
          <a:endParaRPr lang="en-US"/>
        </a:p>
      </dgm:t>
    </dgm:pt>
    <dgm:pt modelId="{DE26B719-B59F-B447-8EDA-C18B611FB6D2}" type="sibTrans" cxnId="{D7958DC3-398F-FB46-A550-DC08AF539CD2}">
      <dgm:prSet/>
      <dgm:spPr/>
      <dgm:t>
        <a:bodyPr/>
        <a:lstStyle/>
        <a:p>
          <a:endParaRPr lang="en-US"/>
        </a:p>
      </dgm:t>
    </dgm:pt>
    <dgm:pt modelId="{947A0C45-00D4-7347-AC20-5DBF147454C2}" type="pres">
      <dgm:prSet presAssocID="{5A9CDBEF-0EFF-0848-8D96-F282B4BBEC70}" presName="Name0" presStyleCnt="0">
        <dgm:presLayoutVars>
          <dgm:chMax/>
          <dgm:chPref/>
          <dgm:dir/>
          <dgm:animLvl val="lvl"/>
        </dgm:presLayoutVars>
      </dgm:prSet>
      <dgm:spPr/>
    </dgm:pt>
    <dgm:pt modelId="{A47A545C-F7D0-7741-9630-108CD1D3EBC6}" type="pres">
      <dgm:prSet presAssocID="{F638CA74-A934-5A4D-B5B9-C59E052F3A6A}" presName="composite" presStyleCnt="0"/>
      <dgm:spPr/>
    </dgm:pt>
    <dgm:pt modelId="{5CAF6AA6-D66A-E743-98B1-BB62FE4982C0}" type="pres">
      <dgm:prSet presAssocID="{F638CA74-A934-5A4D-B5B9-C59E052F3A6A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59866DFE-9E8B-7F42-A907-28DA89C4B477}" type="pres">
      <dgm:prSet presAssocID="{F638CA74-A934-5A4D-B5B9-C59E052F3A6A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F5318E-2816-8346-9E10-A283ED985F87}" type="pres">
      <dgm:prSet presAssocID="{F638CA74-A934-5A4D-B5B9-C59E052F3A6A}" presName="BalanceSpacing" presStyleCnt="0"/>
      <dgm:spPr/>
    </dgm:pt>
    <dgm:pt modelId="{F76A7DC5-29EF-5B4F-A058-2A421C9468D4}" type="pres">
      <dgm:prSet presAssocID="{F638CA74-A934-5A4D-B5B9-C59E052F3A6A}" presName="BalanceSpacing1" presStyleCnt="0"/>
      <dgm:spPr/>
    </dgm:pt>
    <dgm:pt modelId="{373B0390-7D56-B046-B483-387AD8809365}" type="pres">
      <dgm:prSet presAssocID="{E9FE2E8C-5D82-BE44-A504-A6551675982B}" presName="Accent1Text" presStyleLbl="node1" presStyleIdx="1" presStyleCnt="6"/>
      <dgm:spPr/>
    </dgm:pt>
    <dgm:pt modelId="{F28066DC-6199-4043-9283-A3E8401AB8B8}" type="pres">
      <dgm:prSet presAssocID="{E9FE2E8C-5D82-BE44-A504-A6551675982B}" presName="spaceBetweenRectangles" presStyleCnt="0"/>
      <dgm:spPr/>
    </dgm:pt>
    <dgm:pt modelId="{5BDAEDB5-B61A-C349-83A6-A5E8BC7377DE}" type="pres">
      <dgm:prSet presAssocID="{2907A00F-BE60-B84C-A715-FB5963921B84}" presName="composite" presStyleCnt="0"/>
      <dgm:spPr/>
    </dgm:pt>
    <dgm:pt modelId="{AE32F422-A482-2A41-A287-7BE5223FBA5D}" type="pres">
      <dgm:prSet presAssocID="{2907A00F-BE60-B84C-A715-FB5963921B84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3E24298A-9892-6B48-818C-8826BACE0980}" type="pres">
      <dgm:prSet presAssocID="{2907A00F-BE60-B84C-A715-FB5963921B84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49B4DC66-935C-D14F-9396-552BB17A03B9}" type="pres">
      <dgm:prSet presAssocID="{2907A00F-BE60-B84C-A715-FB5963921B84}" presName="BalanceSpacing" presStyleCnt="0"/>
      <dgm:spPr/>
    </dgm:pt>
    <dgm:pt modelId="{949D40F8-1ACB-B847-8BDF-FB46578C8863}" type="pres">
      <dgm:prSet presAssocID="{2907A00F-BE60-B84C-A715-FB5963921B84}" presName="BalanceSpacing1" presStyleCnt="0"/>
      <dgm:spPr/>
    </dgm:pt>
    <dgm:pt modelId="{7894277E-9A16-2D41-B48E-D9DE9A60CA97}" type="pres">
      <dgm:prSet presAssocID="{86856CF5-7C91-0049-B0B5-60DEFCB823CB}" presName="Accent1Text" presStyleLbl="node1" presStyleIdx="3" presStyleCnt="6"/>
      <dgm:spPr/>
    </dgm:pt>
    <dgm:pt modelId="{2712AB38-6A54-AF41-A973-E7E009AA70C7}" type="pres">
      <dgm:prSet presAssocID="{86856CF5-7C91-0049-B0B5-60DEFCB823CB}" presName="spaceBetweenRectangles" presStyleCnt="0"/>
      <dgm:spPr/>
    </dgm:pt>
    <dgm:pt modelId="{5F227A1A-6627-674C-80A2-DF415ADA8894}" type="pres">
      <dgm:prSet presAssocID="{422C1601-FADB-5B4F-A538-492BFA490C14}" presName="composite" presStyleCnt="0"/>
      <dgm:spPr/>
    </dgm:pt>
    <dgm:pt modelId="{C048913D-3DD9-8D49-91B7-682D721257ED}" type="pres">
      <dgm:prSet presAssocID="{422C1601-FADB-5B4F-A538-492BFA490C14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4B6AFD57-4C17-2A48-B6DA-D430B514B4F2}" type="pres">
      <dgm:prSet presAssocID="{422C1601-FADB-5B4F-A538-492BFA490C14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9B34B474-8D67-D74A-BE4F-80B576400502}" type="pres">
      <dgm:prSet presAssocID="{422C1601-FADB-5B4F-A538-492BFA490C14}" presName="BalanceSpacing" presStyleCnt="0"/>
      <dgm:spPr/>
    </dgm:pt>
    <dgm:pt modelId="{825ACE1C-6706-6748-96CD-79EE97436500}" type="pres">
      <dgm:prSet presAssocID="{422C1601-FADB-5B4F-A538-492BFA490C14}" presName="BalanceSpacing1" presStyleCnt="0"/>
      <dgm:spPr/>
    </dgm:pt>
    <dgm:pt modelId="{DB150D05-D5D5-5A42-B2B4-1D0788B78987}" type="pres">
      <dgm:prSet presAssocID="{CB10EB9A-B212-5040-8121-1D864E568D0A}" presName="Accent1Text" presStyleLbl="node1" presStyleIdx="5" presStyleCnt="6"/>
      <dgm:spPr/>
    </dgm:pt>
  </dgm:ptLst>
  <dgm:cxnLst>
    <dgm:cxn modelId="{96E0537E-098C-5E44-8056-6737F31A559A}" type="presOf" srcId="{422C1601-FADB-5B4F-A538-492BFA490C14}" destId="{C048913D-3DD9-8D49-91B7-682D721257ED}" srcOrd="0" destOrd="0" presId="urn:microsoft.com/office/officeart/2008/layout/AlternatingHexagons"/>
    <dgm:cxn modelId="{F62DB42A-A634-9140-82F6-B676B69E61C2}" srcId="{5A9CDBEF-0EFF-0848-8D96-F282B4BBEC70}" destId="{F638CA74-A934-5A4D-B5B9-C59E052F3A6A}" srcOrd="0" destOrd="0" parTransId="{FBAD7628-87ED-AF4A-B447-9CFF6FE415D0}" sibTransId="{E9FE2E8C-5D82-BE44-A504-A6551675982B}"/>
    <dgm:cxn modelId="{E4331FE0-3E48-0A4B-8E55-AA5AD8376E48}" srcId="{5A9CDBEF-0EFF-0848-8D96-F282B4BBEC70}" destId="{2907A00F-BE60-B84C-A715-FB5963921B84}" srcOrd="1" destOrd="0" parTransId="{5CF9102D-16CD-C84B-869E-5EFE6173201B}" sibTransId="{86856CF5-7C91-0049-B0B5-60DEFCB823CB}"/>
    <dgm:cxn modelId="{9BD73368-E4CF-4949-8AA4-2C58CE41F3FD}" srcId="{F638CA74-A934-5A4D-B5B9-C59E052F3A6A}" destId="{4A54D004-8513-2F4B-9A36-67F971893A56}" srcOrd="0" destOrd="0" parTransId="{945EB6EB-F277-B145-94CF-4AA03019E8E8}" sibTransId="{0ADC31E2-A572-8C4D-A479-A31E0BD58DB3}"/>
    <dgm:cxn modelId="{2FBE75F8-530B-B540-BC46-5294A177D475}" srcId="{2907A00F-BE60-B84C-A715-FB5963921B84}" destId="{97E1AC9B-5FA5-CB40-BFAC-C9E12139EAB9}" srcOrd="0" destOrd="0" parTransId="{9A288412-6BD3-9040-8991-71B52A61A1DF}" sibTransId="{C6F5C4A4-00E0-774C-A300-A062CB73EE7A}"/>
    <dgm:cxn modelId="{16DA5505-E0AE-634E-AC84-75D232AAC389}" type="presOf" srcId="{5A9CDBEF-0EFF-0848-8D96-F282B4BBEC70}" destId="{947A0C45-00D4-7347-AC20-5DBF147454C2}" srcOrd="0" destOrd="0" presId="urn:microsoft.com/office/officeart/2008/layout/AlternatingHexagons"/>
    <dgm:cxn modelId="{C9340B13-C449-064A-9C52-42FE39A0A871}" type="presOf" srcId="{E9FE2E8C-5D82-BE44-A504-A6551675982B}" destId="{373B0390-7D56-B046-B483-387AD8809365}" srcOrd="0" destOrd="0" presId="urn:microsoft.com/office/officeart/2008/layout/AlternatingHexagons"/>
    <dgm:cxn modelId="{CC1398C9-0B38-7747-B8A5-2D6FD0D8D5C1}" type="presOf" srcId="{97E1AC9B-5FA5-CB40-BFAC-C9E12139EAB9}" destId="{3E24298A-9892-6B48-818C-8826BACE0980}" srcOrd="0" destOrd="0" presId="urn:microsoft.com/office/officeart/2008/layout/AlternatingHexagons"/>
    <dgm:cxn modelId="{41B6CF61-04E7-9346-AD8E-D927FA0AFBA9}" type="presOf" srcId="{F638CA74-A934-5A4D-B5B9-C59E052F3A6A}" destId="{5CAF6AA6-D66A-E743-98B1-BB62FE4982C0}" srcOrd="0" destOrd="0" presId="urn:microsoft.com/office/officeart/2008/layout/AlternatingHexagons"/>
    <dgm:cxn modelId="{225F60C1-C8B7-7A46-A465-A47609E39611}" type="presOf" srcId="{86856CF5-7C91-0049-B0B5-60DEFCB823CB}" destId="{7894277E-9A16-2D41-B48E-D9DE9A60CA97}" srcOrd="0" destOrd="0" presId="urn:microsoft.com/office/officeart/2008/layout/AlternatingHexagons"/>
    <dgm:cxn modelId="{7449ECE6-C1DA-1D4A-B8F8-223566A9EE06}" type="presOf" srcId="{4A54D004-8513-2F4B-9A36-67F971893A56}" destId="{59866DFE-9E8B-7F42-A907-28DA89C4B477}" srcOrd="0" destOrd="0" presId="urn:microsoft.com/office/officeart/2008/layout/AlternatingHexagons"/>
    <dgm:cxn modelId="{D710904F-4EB0-B541-8F8F-FF306C3C3059}" type="presOf" srcId="{95D5CCCF-8764-6345-978A-AE550D270449}" destId="{4B6AFD57-4C17-2A48-B6DA-D430B514B4F2}" srcOrd="0" destOrd="0" presId="urn:microsoft.com/office/officeart/2008/layout/AlternatingHexagons"/>
    <dgm:cxn modelId="{A4225353-4B93-0D4B-BB76-400774C24F1E}" type="presOf" srcId="{2907A00F-BE60-B84C-A715-FB5963921B84}" destId="{AE32F422-A482-2A41-A287-7BE5223FBA5D}" srcOrd="0" destOrd="0" presId="urn:microsoft.com/office/officeart/2008/layout/AlternatingHexagons"/>
    <dgm:cxn modelId="{D7958DC3-398F-FB46-A550-DC08AF539CD2}" srcId="{422C1601-FADB-5B4F-A538-492BFA490C14}" destId="{95D5CCCF-8764-6345-978A-AE550D270449}" srcOrd="0" destOrd="0" parTransId="{00B175E5-465F-454E-83F8-260DB98528F9}" sibTransId="{DE26B719-B59F-B447-8EDA-C18B611FB6D2}"/>
    <dgm:cxn modelId="{2406674E-F4E4-C443-A664-B0384D7B943F}" srcId="{5A9CDBEF-0EFF-0848-8D96-F282B4BBEC70}" destId="{422C1601-FADB-5B4F-A538-492BFA490C14}" srcOrd="2" destOrd="0" parTransId="{5E9E266E-46EC-6A44-9E94-4325C1340A8D}" sibTransId="{CB10EB9A-B212-5040-8121-1D864E568D0A}"/>
    <dgm:cxn modelId="{2935D417-C189-D442-A374-2453F7777446}" type="presOf" srcId="{CB10EB9A-B212-5040-8121-1D864E568D0A}" destId="{DB150D05-D5D5-5A42-B2B4-1D0788B78987}" srcOrd="0" destOrd="0" presId="urn:microsoft.com/office/officeart/2008/layout/AlternatingHexagons"/>
    <dgm:cxn modelId="{B27D801F-6C77-8D4B-9B1B-34016F5DA627}" type="presParOf" srcId="{947A0C45-00D4-7347-AC20-5DBF147454C2}" destId="{A47A545C-F7D0-7741-9630-108CD1D3EBC6}" srcOrd="0" destOrd="0" presId="urn:microsoft.com/office/officeart/2008/layout/AlternatingHexagons"/>
    <dgm:cxn modelId="{58A0E811-459A-1B4D-902A-B2C7EEBDB7CB}" type="presParOf" srcId="{A47A545C-F7D0-7741-9630-108CD1D3EBC6}" destId="{5CAF6AA6-D66A-E743-98B1-BB62FE4982C0}" srcOrd="0" destOrd="0" presId="urn:microsoft.com/office/officeart/2008/layout/AlternatingHexagons"/>
    <dgm:cxn modelId="{F7B9C1E0-FCE2-8B47-81B9-62EC8F9C8622}" type="presParOf" srcId="{A47A545C-F7D0-7741-9630-108CD1D3EBC6}" destId="{59866DFE-9E8B-7F42-A907-28DA89C4B477}" srcOrd="1" destOrd="0" presId="urn:microsoft.com/office/officeart/2008/layout/AlternatingHexagons"/>
    <dgm:cxn modelId="{B978E1F5-05C7-6649-BD5E-16913B973801}" type="presParOf" srcId="{A47A545C-F7D0-7741-9630-108CD1D3EBC6}" destId="{DFF5318E-2816-8346-9E10-A283ED985F87}" srcOrd="2" destOrd="0" presId="urn:microsoft.com/office/officeart/2008/layout/AlternatingHexagons"/>
    <dgm:cxn modelId="{E8CBAD6D-99AD-C346-A9FF-A8A53CE4F521}" type="presParOf" srcId="{A47A545C-F7D0-7741-9630-108CD1D3EBC6}" destId="{F76A7DC5-29EF-5B4F-A058-2A421C9468D4}" srcOrd="3" destOrd="0" presId="urn:microsoft.com/office/officeart/2008/layout/AlternatingHexagons"/>
    <dgm:cxn modelId="{2FFB15D6-BECB-3647-85AA-0BF501C2820E}" type="presParOf" srcId="{A47A545C-F7D0-7741-9630-108CD1D3EBC6}" destId="{373B0390-7D56-B046-B483-387AD8809365}" srcOrd="4" destOrd="0" presId="urn:microsoft.com/office/officeart/2008/layout/AlternatingHexagons"/>
    <dgm:cxn modelId="{1D8405D0-651F-7045-BBD2-495BC9B9046C}" type="presParOf" srcId="{947A0C45-00D4-7347-AC20-5DBF147454C2}" destId="{F28066DC-6199-4043-9283-A3E8401AB8B8}" srcOrd="1" destOrd="0" presId="urn:microsoft.com/office/officeart/2008/layout/AlternatingHexagons"/>
    <dgm:cxn modelId="{34617187-ADB4-1140-A308-83AFCFED5489}" type="presParOf" srcId="{947A0C45-00D4-7347-AC20-5DBF147454C2}" destId="{5BDAEDB5-B61A-C349-83A6-A5E8BC7377DE}" srcOrd="2" destOrd="0" presId="urn:microsoft.com/office/officeart/2008/layout/AlternatingHexagons"/>
    <dgm:cxn modelId="{AEC42615-16BA-0744-A5C1-89773E7ACB64}" type="presParOf" srcId="{5BDAEDB5-B61A-C349-83A6-A5E8BC7377DE}" destId="{AE32F422-A482-2A41-A287-7BE5223FBA5D}" srcOrd="0" destOrd="0" presId="urn:microsoft.com/office/officeart/2008/layout/AlternatingHexagons"/>
    <dgm:cxn modelId="{D3782CDB-C88A-534B-86B9-7664DACE773F}" type="presParOf" srcId="{5BDAEDB5-B61A-C349-83A6-A5E8BC7377DE}" destId="{3E24298A-9892-6B48-818C-8826BACE0980}" srcOrd="1" destOrd="0" presId="urn:microsoft.com/office/officeart/2008/layout/AlternatingHexagons"/>
    <dgm:cxn modelId="{6DA7F11E-9162-9643-81A1-0D72C2C30D4E}" type="presParOf" srcId="{5BDAEDB5-B61A-C349-83A6-A5E8BC7377DE}" destId="{49B4DC66-935C-D14F-9396-552BB17A03B9}" srcOrd="2" destOrd="0" presId="urn:microsoft.com/office/officeart/2008/layout/AlternatingHexagons"/>
    <dgm:cxn modelId="{7B2127BC-BBDE-564A-ACBB-01757DBA11C7}" type="presParOf" srcId="{5BDAEDB5-B61A-C349-83A6-A5E8BC7377DE}" destId="{949D40F8-1ACB-B847-8BDF-FB46578C8863}" srcOrd="3" destOrd="0" presId="urn:microsoft.com/office/officeart/2008/layout/AlternatingHexagons"/>
    <dgm:cxn modelId="{5FB75212-D17C-2443-A928-A8EE0E6ABFF2}" type="presParOf" srcId="{5BDAEDB5-B61A-C349-83A6-A5E8BC7377DE}" destId="{7894277E-9A16-2D41-B48E-D9DE9A60CA97}" srcOrd="4" destOrd="0" presId="urn:microsoft.com/office/officeart/2008/layout/AlternatingHexagons"/>
    <dgm:cxn modelId="{43536C33-8975-1C42-911D-B72A040CF69E}" type="presParOf" srcId="{947A0C45-00D4-7347-AC20-5DBF147454C2}" destId="{2712AB38-6A54-AF41-A973-E7E009AA70C7}" srcOrd="3" destOrd="0" presId="urn:microsoft.com/office/officeart/2008/layout/AlternatingHexagons"/>
    <dgm:cxn modelId="{7AF7D8BF-CCA1-A148-849C-5E02CCC1096C}" type="presParOf" srcId="{947A0C45-00D4-7347-AC20-5DBF147454C2}" destId="{5F227A1A-6627-674C-80A2-DF415ADA8894}" srcOrd="4" destOrd="0" presId="urn:microsoft.com/office/officeart/2008/layout/AlternatingHexagons"/>
    <dgm:cxn modelId="{ED342206-8B54-D240-B9FB-FAAB3AE1B3F5}" type="presParOf" srcId="{5F227A1A-6627-674C-80A2-DF415ADA8894}" destId="{C048913D-3DD9-8D49-91B7-682D721257ED}" srcOrd="0" destOrd="0" presId="urn:microsoft.com/office/officeart/2008/layout/AlternatingHexagons"/>
    <dgm:cxn modelId="{2624BF0E-EC23-0247-9287-124FCB744AAE}" type="presParOf" srcId="{5F227A1A-6627-674C-80A2-DF415ADA8894}" destId="{4B6AFD57-4C17-2A48-B6DA-D430B514B4F2}" srcOrd="1" destOrd="0" presId="urn:microsoft.com/office/officeart/2008/layout/AlternatingHexagons"/>
    <dgm:cxn modelId="{E0DE4645-B57D-C142-AD1F-65D08EFB9D52}" type="presParOf" srcId="{5F227A1A-6627-674C-80A2-DF415ADA8894}" destId="{9B34B474-8D67-D74A-BE4F-80B576400502}" srcOrd="2" destOrd="0" presId="urn:microsoft.com/office/officeart/2008/layout/AlternatingHexagons"/>
    <dgm:cxn modelId="{81DFF0E9-5808-0746-85E0-B40FD36E23D2}" type="presParOf" srcId="{5F227A1A-6627-674C-80A2-DF415ADA8894}" destId="{825ACE1C-6706-6748-96CD-79EE97436500}" srcOrd="3" destOrd="0" presId="urn:microsoft.com/office/officeart/2008/layout/AlternatingHexagons"/>
    <dgm:cxn modelId="{F3604820-8BB2-7246-90CA-2856D4354D41}" type="presParOf" srcId="{5F227A1A-6627-674C-80A2-DF415ADA8894}" destId="{DB150D05-D5D5-5A42-B2B4-1D0788B78987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66033F-E129-2649-BC6D-BCD1BAA9F9C2}" type="doc">
      <dgm:prSet loTypeId="urn:microsoft.com/office/officeart/2008/layout/VerticalCurvedList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A8ED628-87C0-2B4A-89E8-6178EA6593DF}">
      <dgm:prSet phldrT="[Text]"/>
      <dgm:spPr/>
      <dgm:t>
        <a:bodyPr/>
        <a:lstStyle/>
        <a:p>
          <a:r>
            <a:rPr lang="en-US" dirty="0" smtClean="0"/>
            <a:t>Empirical Data</a:t>
          </a:r>
          <a:endParaRPr lang="en-US" dirty="0"/>
        </a:p>
      </dgm:t>
    </dgm:pt>
    <dgm:pt modelId="{E887829D-4785-C24E-BA80-11C5DEEDA87F}" type="parTrans" cxnId="{2B0B032D-7D79-6C40-B652-9A3E7E6D3485}">
      <dgm:prSet/>
      <dgm:spPr/>
      <dgm:t>
        <a:bodyPr/>
        <a:lstStyle/>
        <a:p>
          <a:endParaRPr lang="en-US"/>
        </a:p>
      </dgm:t>
    </dgm:pt>
    <dgm:pt modelId="{114B5CD7-A086-C649-BFE9-3359692DDA92}" type="sibTrans" cxnId="{2B0B032D-7D79-6C40-B652-9A3E7E6D3485}">
      <dgm:prSet/>
      <dgm:spPr/>
      <dgm:t>
        <a:bodyPr/>
        <a:lstStyle/>
        <a:p>
          <a:endParaRPr lang="en-US"/>
        </a:p>
      </dgm:t>
    </dgm:pt>
    <dgm:pt modelId="{949BF2A9-32BC-6D42-B8F3-79CF48EFFD60}">
      <dgm:prSet phldrT="[Text]"/>
      <dgm:spPr/>
      <dgm:t>
        <a:bodyPr/>
        <a:lstStyle/>
        <a:p>
          <a:r>
            <a:rPr lang="en-US" dirty="0" smtClean="0"/>
            <a:t>Experimental Data</a:t>
          </a:r>
          <a:endParaRPr lang="en-US" dirty="0"/>
        </a:p>
      </dgm:t>
    </dgm:pt>
    <dgm:pt modelId="{9BC89D43-9DD0-2949-8FDB-92ADFB30D37B}" type="parTrans" cxnId="{BB779FA5-A0CF-EF46-ABA2-1565CF0D4B62}">
      <dgm:prSet/>
      <dgm:spPr/>
      <dgm:t>
        <a:bodyPr/>
        <a:lstStyle/>
        <a:p>
          <a:endParaRPr lang="en-US"/>
        </a:p>
      </dgm:t>
    </dgm:pt>
    <dgm:pt modelId="{7AA378F9-E5EE-7D43-96BD-AEE7A712BD3F}" type="sibTrans" cxnId="{BB779FA5-A0CF-EF46-ABA2-1565CF0D4B62}">
      <dgm:prSet/>
      <dgm:spPr/>
      <dgm:t>
        <a:bodyPr/>
        <a:lstStyle/>
        <a:p>
          <a:endParaRPr lang="en-US"/>
        </a:p>
      </dgm:t>
    </dgm:pt>
    <dgm:pt modelId="{2DE52111-7BE8-7E41-9A6D-CFF87B687109}">
      <dgm:prSet phldrT="[Text]"/>
      <dgm:spPr/>
      <dgm:t>
        <a:bodyPr/>
        <a:lstStyle/>
        <a:p>
          <a:r>
            <a:rPr lang="en-US" dirty="0" smtClean="0"/>
            <a:t>The folklore of curriculum</a:t>
          </a:r>
          <a:endParaRPr lang="en-US" dirty="0"/>
        </a:p>
      </dgm:t>
    </dgm:pt>
    <dgm:pt modelId="{A5C6AE8D-3ECE-0B48-BF65-9A5AA764B386}" type="parTrans" cxnId="{0B1A64C9-CF40-B448-B863-E1D6D5E253A4}">
      <dgm:prSet/>
      <dgm:spPr/>
      <dgm:t>
        <a:bodyPr/>
        <a:lstStyle/>
        <a:p>
          <a:endParaRPr lang="en-US"/>
        </a:p>
      </dgm:t>
    </dgm:pt>
    <dgm:pt modelId="{F851FC27-7BEB-2643-98DB-122142179798}" type="sibTrans" cxnId="{0B1A64C9-CF40-B448-B863-E1D6D5E253A4}">
      <dgm:prSet/>
      <dgm:spPr/>
      <dgm:t>
        <a:bodyPr/>
        <a:lstStyle/>
        <a:p>
          <a:endParaRPr lang="en-US"/>
        </a:p>
      </dgm:t>
    </dgm:pt>
    <dgm:pt modelId="{2775B39F-6DFE-5646-8453-C9AFF81CD545}">
      <dgm:prSet phldrT="[Text]"/>
      <dgm:spPr/>
      <dgm:t>
        <a:bodyPr/>
        <a:lstStyle/>
        <a:p>
          <a:r>
            <a:rPr lang="en-US" dirty="0" smtClean="0"/>
            <a:t>Common sense</a:t>
          </a:r>
          <a:endParaRPr lang="en-US" dirty="0"/>
        </a:p>
      </dgm:t>
    </dgm:pt>
    <dgm:pt modelId="{5A8FA9AB-4B94-DE45-8599-C65B091FCA3D}" type="parTrans" cxnId="{BCC23894-D11C-554B-B705-0E00831AC145}">
      <dgm:prSet/>
      <dgm:spPr/>
      <dgm:t>
        <a:bodyPr/>
        <a:lstStyle/>
        <a:p>
          <a:endParaRPr lang="en-US"/>
        </a:p>
      </dgm:t>
    </dgm:pt>
    <dgm:pt modelId="{CF1FBFB8-8CC4-1F47-BE4E-638CED8E7C11}" type="sibTrans" cxnId="{BCC23894-D11C-554B-B705-0E00831AC145}">
      <dgm:prSet/>
      <dgm:spPr/>
      <dgm:t>
        <a:bodyPr/>
        <a:lstStyle/>
        <a:p>
          <a:endParaRPr lang="en-US"/>
        </a:p>
      </dgm:t>
    </dgm:pt>
    <dgm:pt modelId="{8CD661FC-5333-5D4A-9E0D-A6FF6A1DB623}" type="pres">
      <dgm:prSet presAssocID="{6D66033F-E129-2649-BC6D-BCD1BAA9F9C2}" presName="Name0" presStyleCnt="0">
        <dgm:presLayoutVars>
          <dgm:chMax val="7"/>
          <dgm:chPref val="7"/>
          <dgm:dir/>
        </dgm:presLayoutVars>
      </dgm:prSet>
      <dgm:spPr/>
    </dgm:pt>
    <dgm:pt modelId="{14AA156F-884C-9A4B-B463-C2E1EB43EBD1}" type="pres">
      <dgm:prSet presAssocID="{6D66033F-E129-2649-BC6D-BCD1BAA9F9C2}" presName="Name1" presStyleCnt="0"/>
      <dgm:spPr/>
    </dgm:pt>
    <dgm:pt modelId="{DE96C9F0-5576-394F-B8C7-0FD0306B89F2}" type="pres">
      <dgm:prSet presAssocID="{6D66033F-E129-2649-BC6D-BCD1BAA9F9C2}" presName="cycle" presStyleCnt="0"/>
      <dgm:spPr/>
    </dgm:pt>
    <dgm:pt modelId="{ABF59ABD-3C40-1E46-A893-1445FFA77A2D}" type="pres">
      <dgm:prSet presAssocID="{6D66033F-E129-2649-BC6D-BCD1BAA9F9C2}" presName="srcNode" presStyleLbl="node1" presStyleIdx="0" presStyleCnt="4"/>
      <dgm:spPr/>
    </dgm:pt>
    <dgm:pt modelId="{C063E511-67CD-0040-9B1F-8EA1E8427696}" type="pres">
      <dgm:prSet presAssocID="{6D66033F-E129-2649-BC6D-BCD1BAA9F9C2}" presName="conn" presStyleLbl="parChTrans1D2" presStyleIdx="0" presStyleCnt="1"/>
      <dgm:spPr/>
    </dgm:pt>
    <dgm:pt modelId="{2B27EE87-08D8-E849-A5D6-5B1D047339D0}" type="pres">
      <dgm:prSet presAssocID="{6D66033F-E129-2649-BC6D-BCD1BAA9F9C2}" presName="extraNode" presStyleLbl="node1" presStyleIdx="0" presStyleCnt="4"/>
      <dgm:spPr/>
    </dgm:pt>
    <dgm:pt modelId="{425CC5C6-A9DC-5146-9E04-04BBEE8614E3}" type="pres">
      <dgm:prSet presAssocID="{6D66033F-E129-2649-BC6D-BCD1BAA9F9C2}" presName="dstNode" presStyleLbl="node1" presStyleIdx="0" presStyleCnt="4"/>
      <dgm:spPr/>
    </dgm:pt>
    <dgm:pt modelId="{3D109DCB-C505-6F47-A0F2-B8248C3595D2}" type="pres">
      <dgm:prSet presAssocID="{1A8ED628-87C0-2B4A-89E8-6178EA6593DF}" presName="text_1" presStyleLbl="node1" presStyleIdx="0" presStyleCnt="4" custLinFactNeighborY="118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702F82-C2E6-D84D-967F-C130D4B0A36C}" type="pres">
      <dgm:prSet presAssocID="{1A8ED628-87C0-2B4A-89E8-6178EA6593DF}" presName="accent_1" presStyleCnt="0"/>
      <dgm:spPr/>
    </dgm:pt>
    <dgm:pt modelId="{5E26C1AA-B9D6-1E45-8F6E-DE6FDA6E0574}" type="pres">
      <dgm:prSet presAssocID="{1A8ED628-87C0-2B4A-89E8-6178EA6593DF}" presName="accentRepeatNode" presStyleLbl="solidFgAcc1" presStyleIdx="0" presStyleCnt="4"/>
      <dgm:spPr/>
    </dgm:pt>
    <dgm:pt modelId="{29BE3BDD-093E-3F46-8759-0A6BA9964827}" type="pres">
      <dgm:prSet presAssocID="{949BF2A9-32BC-6D42-B8F3-79CF48EFFD60}" presName="text_2" presStyleLbl="node1" presStyleIdx="1" presStyleCnt="4">
        <dgm:presLayoutVars>
          <dgm:bulletEnabled val="1"/>
        </dgm:presLayoutVars>
      </dgm:prSet>
      <dgm:spPr/>
    </dgm:pt>
    <dgm:pt modelId="{614BF859-C9EA-1549-BB5B-40F1ECA54484}" type="pres">
      <dgm:prSet presAssocID="{949BF2A9-32BC-6D42-B8F3-79CF48EFFD60}" presName="accent_2" presStyleCnt="0"/>
      <dgm:spPr/>
    </dgm:pt>
    <dgm:pt modelId="{D4D0C4CD-64FC-EF41-801F-CBDBB360C7FF}" type="pres">
      <dgm:prSet presAssocID="{949BF2A9-32BC-6D42-B8F3-79CF48EFFD60}" presName="accentRepeatNode" presStyleLbl="solidFgAcc1" presStyleIdx="1" presStyleCnt="4"/>
      <dgm:spPr/>
    </dgm:pt>
    <dgm:pt modelId="{F8FCDB9D-826F-D24E-B3FE-7940E0CFC0EB}" type="pres">
      <dgm:prSet presAssocID="{2DE52111-7BE8-7E41-9A6D-CFF87B687109}" presName="text_3" presStyleLbl="node1" presStyleIdx="2" presStyleCnt="4">
        <dgm:presLayoutVars>
          <dgm:bulletEnabled val="1"/>
        </dgm:presLayoutVars>
      </dgm:prSet>
      <dgm:spPr/>
    </dgm:pt>
    <dgm:pt modelId="{287E9DE0-D659-9D4B-8803-FF0C7C63972D}" type="pres">
      <dgm:prSet presAssocID="{2DE52111-7BE8-7E41-9A6D-CFF87B687109}" presName="accent_3" presStyleCnt="0"/>
      <dgm:spPr/>
    </dgm:pt>
    <dgm:pt modelId="{ACF180B8-4548-154A-ACC3-FF2B3A428A3F}" type="pres">
      <dgm:prSet presAssocID="{2DE52111-7BE8-7E41-9A6D-CFF87B687109}" presName="accentRepeatNode" presStyleLbl="solidFgAcc1" presStyleIdx="2" presStyleCnt="4"/>
      <dgm:spPr/>
    </dgm:pt>
    <dgm:pt modelId="{E0E0F084-3965-774A-A646-04DA186AE844}" type="pres">
      <dgm:prSet presAssocID="{2775B39F-6DFE-5646-8453-C9AFF81CD545}" presName="text_4" presStyleLbl="node1" presStyleIdx="3" presStyleCnt="4">
        <dgm:presLayoutVars>
          <dgm:bulletEnabled val="1"/>
        </dgm:presLayoutVars>
      </dgm:prSet>
      <dgm:spPr/>
    </dgm:pt>
    <dgm:pt modelId="{CF83592D-D170-1E49-86FD-C4F442A7315A}" type="pres">
      <dgm:prSet presAssocID="{2775B39F-6DFE-5646-8453-C9AFF81CD545}" presName="accent_4" presStyleCnt="0"/>
      <dgm:spPr/>
    </dgm:pt>
    <dgm:pt modelId="{3AA10B07-C51E-014E-A1CD-F6F7D44EF701}" type="pres">
      <dgm:prSet presAssocID="{2775B39F-6DFE-5646-8453-C9AFF81CD545}" presName="accentRepeatNode" presStyleLbl="solidFgAcc1" presStyleIdx="3" presStyleCnt="4"/>
      <dgm:spPr/>
    </dgm:pt>
  </dgm:ptLst>
  <dgm:cxnLst>
    <dgm:cxn modelId="{625259D0-1128-8A47-B6FB-D69C236871ED}" type="presOf" srcId="{1A8ED628-87C0-2B4A-89E8-6178EA6593DF}" destId="{3D109DCB-C505-6F47-A0F2-B8248C3595D2}" srcOrd="0" destOrd="0" presId="urn:microsoft.com/office/officeart/2008/layout/VerticalCurvedList"/>
    <dgm:cxn modelId="{CA56424C-20C2-1442-ACF3-7BD81B679DEB}" type="presOf" srcId="{114B5CD7-A086-C649-BFE9-3359692DDA92}" destId="{C063E511-67CD-0040-9B1F-8EA1E8427696}" srcOrd="0" destOrd="0" presId="urn:microsoft.com/office/officeart/2008/layout/VerticalCurvedList"/>
    <dgm:cxn modelId="{446B791D-1533-B04A-88D7-E1CD050C97A4}" type="presOf" srcId="{949BF2A9-32BC-6D42-B8F3-79CF48EFFD60}" destId="{29BE3BDD-093E-3F46-8759-0A6BA9964827}" srcOrd="0" destOrd="0" presId="urn:microsoft.com/office/officeart/2008/layout/VerticalCurvedList"/>
    <dgm:cxn modelId="{B8EF9C1B-026D-BA4D-9273-DDF173C22687}" type="presOf" srcId="{2DE52111-7BE8-7E41-9A6D-CFF87B687109}" destId="{F8FCDB9D-826F-D24E-B3FE-7940E0CFC0EB}" srcOrd="0" destOrd="0" presId="urn:microsoft.com/office/officeart/2008/layout/VerticalCurvedList"/>
    <dgm:cxn modelId="{0B1A64C9-CF40-B448-B863-E1D6D5E253A4}" srcId="{6D66033F-E129-2649-BC6D-BCD1BAA9F9C2}" destId="{2DE52111-7BE8-7E41-9A6D-CFF87B687109}" srcOrd="2" destOrd="0" parTransId="{A5C6AE8D-3ECE-0B48-BF65-9A5AA764B386}" sibTransId="{F851FC27-7BEB-2643-98DB-122142179798}"/>
    <dgm:cxn modelId="{BB779FA5-A0CF-EF46-ABA2-1565CF0D4B62}" srcId="{6D66033F-E129-2649-BC6D-BCD1BAA9F9C2}" destId="{949BF2A9-32BC-6D42-B8F3-79CF48EFFD60}" srcOrd="1" destOrd="0" parTransId="{9BC89D43-9DD0-2949-8FDB-92ADFB30D37B}" sibTransId="{7AA378F9-E5EE-7D43-96BD-AEE7A712BD3F}"/>
    <dgm:cxn modelId="{39F0B874-4974-E04D-AE1A-8A67F3D3CB76}" type="presOf" srcId="{6D66033F-E129-2649-BC6D-BCD1BAA9F9C2}" destId="{8CD661FC-5333-5D4A-9E0D-A6FF6A1DB623}" srcOrd="0" destOrd="0" presId="urn:microsoft.com/office/officeart/2008/layout/VerticalCurvedList"/>
    <dgm:cxn modelId="{BCC23894-D11C-554B-B705-0E00831AC145}" srcId="{6D66033F-E129-2649-BC6D-BCD1BAA9F9C2}" destId="{2775B39F-6DFE-5646-8453-C9AFF81CD545}" srcOrd="3" destOrd="0" parTransId="{5A8FA9AB-4B94-DE45-8599-C65B091FCA3D}" sibTransId="{CF1FBFB8-8CC4-1F47-BE4E-638CED8E7C11}"/>
    <dgm:cxn modelId="{2B0B032D-7D79-6C40-B652-9A3E7E6D3485}" srcId="{6D66033F-E129-2649-BC6D-BCD1BAA9F9C2}" destId="{1A8ED628-87C0-2B4A-89E8-6178EA6593DF}" srcOrd="0" destOrd="0" parTransId="{E887829D-4785-C24E-BA80-11C5DEEDA87F}" sibTransId="{114B5CD7-A086-C649-BFE9-3359692DDA92}"/>
    <dgm:cxn modelId="{08AF69D8-877A-F544-9577-B98CA109880B}" type="presOf" srcId="{2775B39F-6DFE-5646-8453-C9AFF81CD545}" destId="{E0E0F084-3965-774A-A646-04DA186AE844}" srcOrd="0" destOrd="0" presId="urn:microsoft.com/office/officeart/2008/layout/VerticalCurvedList"/>
    <dgm:cxn modelId="{C485AEFB-5F65-E24B-9E06-BB0CAFC727D5}" type="presParOf" srcId="{8CD661FC-5333-5D4A-9E0D-A6FF6A1DB623}" destId="{14AA156F-884C-9A4B-B463-C2E1EB43EBD1}" srcOrd="0" destOrd="0" presId="urn:microsoft.com/office/officeart/2008/layout/VerticalCurvedList"/>
    <dgm:cxn modelId="{0F3ACCD8-9F87-4B49-A094-570085449881}" type="presParOf" srcId="{14AA156F-884C-9A4B-B463-C2E1EB43EBD1}" destId="{DE96C9F0-5576-394F-B8C7-0FD0306B89F2}" srcOrd="0" destOrd="0" presId="urn:microsoft.com/office/officeart/2008/layout/VerticalCurvedList"/>
    <dgm:cxn modelId="{5DB6F81F-7631-5744-9EC6-E1713EFA88BC}" type="presParOf" srcId="{DE96C9F0-5576-394F-B8C7-0FD0306B89F2}" destId="{ABF59ABD-3C40-1E46-A893-1445FFA77A2D}" srcOrd="0" destOrd="0" presId="urn:microsoft.com/office/officeart/2008/layout/VerticalCurvedList"/>
    <dgm:cxn modelId="{B24C74B6-D968-7747-8F5D-D9BCF0719753}" type="presParOf" srcId="{DE96C9F0-5576-394F-B8C7-0FD0306B89F2}" destId="{C063E511-67CD-0040-9B1F-8EA1E8427696}" srcOrd="1" destOrd="0" presId="urn:microsoft.com/office/officeart/2008/layout/VerticalCurvedList"/>
    <dgm:cxn modelId="{7C79D675-81DD-224C-9661-9D0FA85D0AFA}" type="presParOf" srcId="{DE96C9F0-5576-394F-B8C7-0FD0306B89F2}" destId="{2B27EE87-08D8-E849-A5D6-5B1D047339D0}" srcOrd="2" destOrd="0" presId="urn:microsoft.com/office/officeart/2008/layout/VerticalCurvedList"/>
    <dgm:cxn modelId="{43EE7ADE-FBDE-DA42-A34F-CF5F8BD093FA}" type="presParOf" srcId="{DE96C9F0-5576-394F-B8C7-0FD0306B89F2}" destId="{425CC5C6-A9DC-5146-9E04-04BBEE8614E3}" srcOrd="3" destOrd="0" presId="urn:microsoft.com/office/officeart/2008/layout/VerticalCurvedList"/>
    <dgm:cxn modelId="{5FC9EA1E-98B5-9E4A-BE57-2CA75F1711D4}" type="presParOf" srcId="{14AA156F-884C-9A4B-B463-C2E1EB43EBD1}" destId="{3D109DCB-C505-6F47-A0F2-B8248C3595D2}" srcOrd="1" destOrd="0" presId="urn:microsoft.com/office/officeart/2008/layout/VerticalCurvedList"/>
    <dgm:cxn modelId="{2957E4F6-3D56-1242-9390-FFAF1FA13E1F}" type="presParOf" srcId="{14AA156F-884C-9A4B-B463-C2E1EB43EBD1}" destId="{0B702F82-C2E6-D84D-967F-C130D4B0A36C}" srcOrd="2" destOrd="0" presId="urn:microsoft.com/office/officeart/2008/layout/VerticalCurvedList"/>
    <dgm:cxn modelId="{C7059266-2B9D-DB44-B96F-DD51D2893A06}" type="presParOf" srcId="{0B702F82-C2E6-D84D-967F-C130D4B0A36C}" destId="{5E26C1AA-B9D6-1E45-8F6E-DE6FDA6E0574}" srcOrd="0" destOrd="0" presId="urn:microsoft.com/office/officeart/2008/layout/VerticalCurvedList"/>
    <dgm:cxn modelId="{E034476D-3EBF-834A-BD10-A5B6D90CFCEC}" type="presParOf" srcId="{14AA156F-884C-9A4B-B463-C2E1EB43EBD1}" destId="{29BE3BDD-093E-3F46-8759-0A6BA9964827}" srcOrd="3" destOrd="0" presId="urn:microsoft.com/office/officeart/2008/layout/VerticalCurvedList"/>
    <dgm:cxn modelId="{E6DF72F8-6EBB-E946-B02C-31DA8444D5E1}" type="presParOf" srcId="{14AA156F-884C-9A4B-B463-C2E1EB43EBD1}" destId="{614BF859-C9EA-1549-BB5B-40F1ECA54484}" srcOrd="4" destOrd="0" presId="urn:microsoft.com/office/officeart/2008/layout/VerticalCurvedList"/>
    <dgm:cxn modelId="{E9897B42-1A99-814E-88D5-9BDA67C99486}" type="presParOf" srcId="{614BF859-C9EA-1549-BB5B-40F1ECA54484}" destId="{D4D0C4CD-64FC-EF41-801F-CBDBB360C7FF}" srcOrd="0" destOrd="0" presId="urn:microsoft.com/office/officeart/2008/layout/VerticalCurvedList"/>
    <dgm:cxn modelId="{A1D80461-658B-6F46-BECC-ED2484AA0775}" type="presParOf" srcId="{14AA156F-884C-9A4B-B463-C2E1EB43EBD1}" destId="{F8FCDB9D-826F-D24E-B3FE-7940E0CFC0EB}" srcOrd="5" destOrd="0" presId="urn:microsoft.com/office/officeart/2008/layout/VerticalCurvedList"/>
    <dgm:cxn modelId="{981227A5-BC93-5F41-BC81-9D38C3C40FAA}" type="presParOf" srcId="{14AA156F-884C-9A4B-B463-C2E1EB43EBD1}" destId="{287E9DE0-D659-9D4B-8803-FF0C7C63972D}" srcOrd="6" destOrd="0" presId="urn:microsoft.com/office/officeart/2008/layout/VerticalCurvedList"/>
    <dgm:cxn modelId="{94863146-7AEE-6243-A3CF-421EA39BBE2F}" type="presParOf" srcId="{287E9DE0-D659-9D4B-8803-FF0C7C63972D}" destId="{ACF180B8-4548-154A-ACC3-FF2B3A428A3F}" srcOrd="0" destOrd="0" presId="urn:microsoft.com/office/officeart/2008/layout/VerticalCurvedList"/>
    <dgm:cxn modelId="{C0B9AF60-EB6D-2144-AB5D-797B1FAE6F2A}" type="presParOf" srcId="{14AA156F-884C-9A4B-B463-C2E1EB43EBD1}" destId="{E0E0F084-3965-774A-A646-04DA186AE844}" srcOrd="7" destOrd="0" presId="urn:microsoft.com/office/officeart/2008/layout/VerticalCurvedList"/>
    <dgm:cxn modelId="{9FB9F5BD-B940-F546-BE20-ADAFCD051B6B}" type="presParOf" srcId="{14AA156F-884C-9A4B-B463-C2E1EB43EBD1}" destId="{CF83592D-D170-1E49-86FD-C4F442A7315A}" srcOrd="8" destOrd="0" presId="urn:microsoft.com/office/officeart/2008/layout/VerticalCurvedList"/>
    <dgm:cxn modelId="{F691867C-6F15-E241-BCEA-456566153744}" type="presParOf" srcId="{CF83592D-D170-1E49-86FD-C4F442A7315A}" destId="{3AA10B07-C51E-014E-A1CD-F6F7D44EF70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A83140-97FD-B844-A9B9-41B3B24EFF20}" type="doc">
      <dgm:prSet loTypeId="urn:microsoft.com/office/officeart/2005/8/layout/list1" loCatId="" qsTypeId="urn:microsoft.com/office/officeart/2005/8/quickstyle/simple4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C72077CE-986D-9141-AF47-69249580D7B2}">
      <dgm:prSet phldrT="[Text]"/>
      <dgm:spPr/>
      <dgm:t>
        <a:bodyPr/>
        <a:lstStyle/>
        <a:p>
          <a:r>
            <a:rPr lang="en-US" dirty="0" smtClean="0"/>
            <a:t>WHOLE TRUTHS</a:t>
          </a:r>
          <a:endParaRPr lang="en-US" dirty="0"/>
        </a:p>
      </dgm:t>
    </dgm:pt>
    <dgm:pt modelId="{CB628C5F-6C93-B946-8B13-5EF70763A350}" type="parTrans" cxnId="{79896D8B-CAAE-CB44-B160-8C84E42912A7}">
      <dgm:prSet/>
      <dgm:spPr/>
      <dgm:t>
        <a:bodyPr/>
        <a:lstStyle/>
        <a:p>
          <a:endParaRPr lang="en-US"/>
        </a:p>
      </dgm:t>
    </dgm:pt>
    <dgm:pt modelId="{893CE7E5-BA19-2F4A-8F6E-5F7A822E148F}" type="sibTrans" cxnId="{79896D8B-CAAE-CB44-B160-8C84E42912A7}">
      <dgm:prSet/>
      <dgm:spPr/>
      <dgm:t>
        <a:bodyPr/>
        <a:lstStyle/>
        <a:p>
          <a:endParaRPr lang="en-US"/>
        </a:p>
      </dgm:t>
    </dgm:pt>
    <dgm:pt modelId="{8BD71B0F-9EB7-2748-9BE9-C19008C0CD7C}">
      <dgm:prSet phldrT="[Text]"/>
      <dgm:spPr/>
      <dgm:t>
        <a:bodyPr/>
        <a:lstStyle/>
        <a:p>
          <a:r>
            <a:rPr lang="en-US" dirty="0" smtClean="0"/>
            <a:t>PARTIAL TRUTHS</a:t>
          </a:r>
          <a:endParaRPr lang="en-US" dirty="0"/>
        </a:p>
      </dgm:t>
    </dgm:pt>
    <dgm:pt modelId="{436D2624-6C79-734B-B29B-244C864555F6}" type="parTrans" cxnId="{92F10A6B-D6BE-F149-93AE-5DE2CB385494}">
      <dgm:prSet/>
      <dgm:spPr/>
      <dgm:t>
        <a:bodyPr/>
        <a:lstStyle/>
        <a:p>
          <a:endParaRPr lang="en-US"/>
        </a:p>
      </dgm:t>
    </dgm:pt>
    <dgm:pt modelId="{205C6BA2-5719-EE49-898F-11D211FBE650}" type="sibTrans" cxnId="{92F10A6B-D6BE-F149-93AE-5DE2CB385494}">
      <dgm:prSet/>
      <dgm:spPr/>
      <dgm:t>
        <a:bodyPr/>
        <a:lstStyle/>
        <a:p>
          <a:endParaRPr lang="en-US"/>
        </a:p>
      </dgm:t>
    </dgm:pt>
    <dgm:pt modelId="{9D0DEC79-E842-9E44-8D59-A150D3B689B9}">
      <dgm:prSet phldrT="[Text]"/>
      <dgm:spPr/>
      <dgm:t>
        <a:bodyPr/>
        <a:lstStyle/>
        <a:p>
          <a:r>
            <a:rPr lang="en-US" dirty="0" smtClean="0"/>
            <a:t>HYPOTHESES</a:t>
          </a:r>
          <a:endParaRPr lang="en-US" dirty="0"/>
        </a:p>
      </dgm:t>
    </dgm:pt>
    <dgm:pt modelId="{ABE8B5A3-61F5-BA43-ADE2-C17090012C67}" type="parTrans" cxnId="{63B57A82-D56F-6A44-99C4-6940DD48B04D}">
      <dgm:prSet/>
      <dgm:spPr/>
      <dgm:t>
        <a:bodyPr/>
        <a:lstStyle/>
        <a:p>
          <a:endParaRPr lang="en-US"/>
        </a:p>
      </dgm:t>
    </dgm:pt>
    <dgm:pt modelId="{24A7B23D-C68F-6A4F-A461-A0926896EF24}" type="sibTrans" cxnId="{63B57A82-D56F-6A44-99C4-6940DD48B04D}">
      <dgm:prSet/>
      <dgm:spPr/>
      <dgm:t>
        <a:bodyPr/>
        <a:lstStyle/>
        <a:p>
          <a:endParaRPr lang="en-US"/>
        </a:p>
      </dgm:t>
    </dgm:pt>
    <dgm:pt modelId="{70EC6436-4D26-3549-BEB7-2ECC93C8DF42}" type="pres">
      <dgm:prSet presAssocID="{A7A83140-97FD-B844-A9B9-41B3B24EFF20}" presName="linear" presStyleCnt="0">
        <dgm:presLayoutVars>
          <dgm:dir/>
          <dgm:animLvl val="lvl"/>
          <dgm:resizeHandles val="exact"/>
        </dgm:presLayoutVars>
      </dgm:prSet>
      <dgm:spPr/>
    </dgm:pt>
    <dgm:pt modelId="{E82B0082-EE67-B449-877D-6AD1FD393DA7}" type="pres">
      <dgm:prSet presAssocID="{C72077CE-986D-9141-AF47-69249580D7B2}" presName="parentLin" presStyleCnt="0"/>
      <dgm:spPr/>
    </dgm:pt>
    <dgm:pt modelId="{407A1272-9782-DE40-8DBF-02463290C46C}" type="pres">
      <dgm:prSet presAssocID="{C72077CE-986D-9141-AF47-69249580D7B2}" presName="parentLeftMargin" presStyleLbl="node1" presStyleIdx="0" presStyleCnt="3"/>
      <dgm:spPr/>
    </dgm:pt>
    <dgm:pt modelId="{80B90ECE-397C-9A4E-8C7D-7BB4359108F5}" type="pres">
      <dgm:prSet presAssocID="{C72077CE-986D-9141-AF47-69249580D7B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BC58C8-25CF-6540-8327-852EACE914C2}" type="pres">
      <dgm:prSet presAssocID="{C72077CE-986D-9141-AF47-69249580D7B2}" presName="negativeSpace" presStyleCnt="0"/>
      <dgm:spPr/>
    </dgm:pt>
    <dgm:pt modelId="{6029C144-7C64-004A-B861-C15DF307B804}" type="pres">
      <dgm:prSet presAssocID="{C72077CE-986D-9141-AF47-69249580D7B2}" presName="childText" presStyleLbl="conFgAcc1" presStyleIdx="0" presStyleCnt="3">
        <dgm:presLayoutVars>
          <dgm:bulletEnabled val="1"/>
        </dgm:presLayoutVars>
      </dgm:prSet>
      <dgm:spPr/>
    </dgm:pt>
    <dgm:pt modelId="{1E43DB3C-9D08-2C4D-99F9-B50D38A3CC8F}" type="pres">
      <dgm:prSet presAssocID="{893CE7E5-BA19-2F4A-8F6E-5F7A822E148F}" presName="spaceBetweenRectangles" presStyleCnt="0"/>
      <dgm:spPr/>
    </dgm:pt>
    <dgm:pt modelId="{D0A9C233-FF5E-AE49-983C-2F52DAAE2C86}" type="pres">
      <dgm:prSet presAssocID="{8BD71B0F-9EB7-2748-9BE9-C19008C0CD7C}" presName="parentLin" presStyleCnt="0"/>
      <dgm:spPr/>
    </dgm:pt>
    <dgm:pt modelId="{E0931D89-D0DD-554D-8F43-367FF2E391B1}" type="pres">
      <dgm:prSet presAssocID="{8BD71B0F-9EB7-2748-9BE9-C19008C0CD7C}" presName="parentLeftMargin" presStyleLbl="node1" presStyleIdx="0" presStyleCnt="3"/>
      <dgm:spPr/>
    </dgm:pt>
    <dgm:pt modelId="{69C25FB0-A3C7-F042-BD0C-8F10803B53E5}" type="pres">
      <dgm:prSet presAssocID="{8BD71B0F-9EB7-2748-9BE9-C19008C0CD7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E34DD6C-D5CB-1E4C-80C9-17CC64F7C0BC}" type="pres">
      <dgm:prSet presAssocID="{8BD71B0F-9EB7-2748-9BE9-C19008C0CD7C}" presName="negativeSpace" presStyleCnt="0"/>
      <dgm:spPr/>
    </dgm:pt>
    <dgm:pt modelId="{40C6B9F9-1127-D84D-9D99-053AED503857}" type="pres">
      <dgm:prSet presAssocID="{8BD71B0F-9EB7-2748-9BE9-C19008C0CD7C}" presName="childText" presStyleLbl="conFgAcc1" presStyleIdx="1" presStyleCnt="3" custLinFactNeighborX="-5294" custLinFactNeighborY="14375">
        <dgm:presLayoutVars>
          <dgm:bulletEnabled val="1"/>
        </dgm:presLayoutVars>
      </dgm:prSet>
      <dgm:spPr/>
    </dgm:pt>
    <dgm:pt modelId="{ED28BCA8-7174-584E-8274-9C2253D09355}" type="pres">
      <dgm:prSet presAssocID="{205C6BA2-5719-EE49-898F-11D211FBE650}" presName="spaceBetweenRectangles" presStyleCnt="0"/>
      <dgm:spPr/>
    </dgm:pt>
    <dgm:pt modelId="{9C804F06-02DA-C64D-B94C-99069B93D0E8}" type="pres">
      <dgm:prSet presAssocID="{9D0DEC79-E842-9E44-8D59-A150D3B689B9}" presName="parentLin" presStyleCnt="0"/>
      <dgm:spPr/>
    </dgm:pt>
    <dgm:pt modelId="{97594A3E-BA4B-AE4E-992D-D0A56870D7BB}" type="pres">
      <dgm:prSet presAssocID="{9D0DEC79-E842-9E44-8D59-A150D3B689B9}" presName="parentLeftMargin" presStyleLbl="node1" presStyleIdx="1" presStyleCnt="3"/>
      <dgm:spPr/>
    </dgm:pt>
    <dgm:pt modelId="{325F7690-34DF-164D-ACD2-D83045D97DFF}" type="pres">
      <dgm:prSet presAssocID="{9D0DEC79-E842-9E44-8D59-A150D3B689B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36B95835-83BD-9E44-AEEB-6BFD3C720FC9}" type="pres">
      <dgm:prSet presAssocID="{9D0DEC79-E842-9E44-8D59-A150D3B689B9}" presName="negativeSpace" presStyleCnt="0"/>
      <dgm:spPr/>
    </dgm:pt>
    <dgm:pt modelId="{ACFE3CA6-3986-F94F-91C6-CD4DEB1F5B1A}" type="pres">
      <dgm:prSet presAssocID="{9D0DEC79-E842-9E44-8D59-A150D3B689B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DCC9087-C0DD-8442-AB92-9AD79BE5B68D}" type="presOf" srcId="{8BD71B0F-9EB7-2748-9BE9-C19008C0CD7C}" destId="{E0931D89-D0DD-554D-8F43-367FF2E391B1}" srcOrd="0" destOrd="0" presId="urn:microsoft.com/office/officeart/2005/8/layout/list1"/>
    <dgm:cxn modelId="{DEA50A16-E00F-0F42-B761-DCED591AE3DB}" type="presOf" srcId="{C72077CE-986D-9141-AF47-69249580D7B2}" destId="{407A1272-9782-DE40-8DBF-02463290C46C}" srcOrd="0" destOrd="0" presId="urn:microsoft.com/office/officeart/2005/8/layout/list1"/>
    <dgm:cxn modelId="{94B931F7-C31C-0841-BAA8-EDAC8C3540C4}" type="presOf" srcId="{9D0DEC79-E842-9E44-8D59-A150D3B689B9}" destId="{97594A3E-BA4B-AE4E-992D-D0A56870D7BB}" srcOrd="0" destOrd="0" presId="urn:microsoft.com/office/officeart/2005/8/layout/list1"/>
    <dgm:cxn modelId="{92F10A6B-D6BE-F149-93AE-5DE2CB385494}" srcId="{A7A83140-97FD-B844-A9B9-41B3B24EFF20}" destId="{8BD71B0F-9EB7-2748-9BE9-C19008C0CD7C}" srcOrd="1" destOrd="0" parTransId="{436D2624-6C79-734B-B29B-244C864555F6}" sibTransId="{205C6BA2-5719-EE49-898F-11D211FBE650}"/>
    <dgm:cxn modelId="{79896D8B-CAAE-CB44-B160-8C84E42912A7}" srcId="{A7A83140-97FD-B844-A9B9-41B3B24EFF20}" destId="{C72077CE-986D-9141-AF47-69249580D7B2}" srcOrd="0" destOrd="0" parTransId="{CB628C5F-6C93-B946-8B13-5EF70763A350}" sibTransId="{893CE7E5-BA19-2F4A-8F6E-5F7A822E148F}"/>
    <dgm:cxn modelId="{CA54ED8B-F0C5-7C4F-B01C-24D72E8BDEE3}" type="presOf" srcId="{8BD71B0F-9EB7-2748-9BE9-C19008C0CD7C}" destId="{69C25FB0-A3C7-F042-BD0C-8F10803B53E5}" srcOrd="1" destOrd="0" presId="urn:microsoft.com/office/officeart/2005/8/layout/list1"/>
    <dgm:cxn modelId="{5ABBECCD-8F55-3A4D-AF45-0E4CEF6FF873}" type="presOf" srcId="{9D0DEC79-E842-9E44-8D59-A150D3B689B9}" destId="{325F7690-34DF-164D-ACD2-D83045D97DFF}" srcOrd="1" destOrd="0" presId="urn:microsoft.com/office/officeart/2005/8/layout/list1"/>
    <dgm:cxn modelId="{2E6D547A-3949-8141-9F1B-93AA4095E1B5}" type="presOf" srcId="{A7A83140-97FD-B844-A9B9-41B3B24EFF20}" destId="{70EC6436-4D26-3549-BEB7-2ECC93C8DF42}" srcOrd="0" destOrd="0" presId="urn:microsoft.com/office/officeart/2005/8/layout/list1"/>
    <dgm:cxn modelId="{63B57A82-D56F-6A44-99C4-6940DD48B04D}" srcId="{A7A83140-97FD-B844-A9B9-41B3B24EFF20}" destId="{9D0DEC79-E842-9E44-8D59-A150D3B689B9}" srcOrd="2" destOrd="0" parTransId="{ABE8B5A3-61F5-BA43-ADE2-C17090012C67}" sibTransId="{24A7B23D-C68F-6A4F-A461-A0926896EF24}"/>
    <dgm:cxn modelId="{97AB34C4-0786-E043-9554-314765366EA6}" type="presOf" srcId="{C72077CE-986D-9141-AF47-69249580D7B2}" destId="{80B90ECE-397C-9A4E-8C7D-7BB4359108F5}" srcOrd="1" destOrd="0" presId="urn:microsoft.com/office/officeart/2005/8/layout/list1"/>
    <dgm:cxn modelId="{1743B1FF-27CC-E84A-A408-2BF3D2BB6179}" type="presParOf" srcId="{70EC6436-4D26-3549-BEB7-2ECC93C8DF42}" destId="{E82B0082-EE67-B449-877D-6AD1FD393DA7}" srcOrd="0" destOrd="0" presId="urn:microsoft.com/office/officeart/2005/8/layout/list1"/>
    <dgm:cxn modelId="{6FC5E66F-F4EB-7846-B233-0F224B4BBC68}" type="presParOf" srcId="{E82B0082-EE67-B449-877D-6AD1FD393DA7}" destId="{407A1272-9782-DE40-8DBF-02463290C46C}" srcOrd="0" destOrd="0" presId="urn:microsoft.com/office/officeart/2005/8/layout/list1"/>
    <dgm:cxn modelId="{D69A2D19-74A1-7F41-B028-CB693CF8E410}" type="presParOf" srcId="{E82B0082-EE67-B449-877D-6AD1FD393DA7}" destId="{80B90ECE-397C-9A4E-8C7D-7BB4359108F5}" srcOrd="1" destOrd="0" presId="urn:microsoft.com/office/officeart/2005/8/layout/list1"/>
    <dgm:cxn modelId="{4DD88588-39B3-144D-8606-47E2DC42F611}" type="presParOf" srcId="{70EC6436-4D26-3549-BEB7-2ECC93C8DF42}" destId="{AEBC58C8-25CF-6540-8327-852EACE914C2}" srcOrd="1" destOrd="0" presId="urn:microsoft.com/office/officeart/2005/8/layout/list1"/>
    <dgm:cxn modelId="{5B45ED43-DB4C-AC40-8516-5AC3D18578A6}" type="presParOf" srcId="{70EC6436-4D26-3549-BEB7-2ECC93C8DF42}" destId="{6029C144-7C64-004A-B861-C15DF307B804}" srcOrd="2" destOrd="0" presId="urn:microsoft.com/office/officeart/2005/8/layout/list1"/>
    <dgm:cxn modelId="{68153800-D3A7-764D-B871-B3B546A23434}" type="presParOf" srcId="{70EC6436-4D26-3549-BEB7-2ECC93C8DF42}" destId="{1E43DB3C-9D08-2C4D-99F9-B50D38A3CC8F}" srcOrd="3" destOrd="0" presId="urn:microsoft.com/office/officeart/2005/8/layout/list1"/>
    <dgm:cxn modelId="{B3B018C5-677B-D943-8E95-E72CF11F6720}" type="presParOf" srcId="{70EC6436-4D26-3549-BEB7-2ECC93C8DF42}" destId="{D0A9C233-FF5E-AE49-983C-2F52DAAE2C86}" srcOrd="4" destOrd="0" presId="urn:microsoft.com/office/officeart/2005/8/layout/list1"/>
    <dgm:cxn modelId="{131D4220-4DCF-C942-A243-0A43D7948302}" type="presParOf" srcId="{D0A9C233-FF5E-AE49-983C-2F52DAAE2C86}" destId="{E0931D89-D0DD-554D-8F43-367FF2E391B1}" srcOrd="0" destOrd="0" presId="urn:microsoft.com/office/officeart/2005/8/layout/list1"/>
    <dgm:cxn modelId="{9E75E1EF-1C7F-0D49-9E67-1EF2A13A7E09}" type="presParOf" srcId="{D0A9C233-FF5E-AE49-983C-2F52DAAE2C86}" destId="{69C25FB0-A3C7-F042-BD0C-8F10803B53E5}" srcOrd="1" destOrd="0" presId="urn:microsoft.com/office/officeart/2005/8/layout/list1"/>
    <dgm:cxn modelId="{0D0C4336-3544-BE41-A6D4-8B169043BA1F}" type="presParOf" srcId="{70EC6436-4D26-3549-BEB7-2ECC93C8DF42}" destId="{6E34DD6C-D5CB-1E4C-80C9-17CC64F7C0BC}" srcOrd="5" destOrd="0" presId="urn:microsoft.com/office/officeart/2005/8/layout/list1"/>
    <dgm:cxn modelId="{56EA4223-91B1-2E4E-B8E8-2248CD79082B}" type="presParOf" srcId="{70EC6436-4D26-3549-BEB7-2ECC93C8DF42}" destId="{40C6B9F9-1127-D84D-9D99-053AED503857}" srcOrd="6" destOrd="0" presId="urn:microsoft.com/office/officeart/2005/8/layout/list1"/>
    <dgm:cxn modelId="{4DB98AC7-CEE0-B249-A5A6-9AB02F0FDED2}" type="presParOf" srcId="{70EC6436-4D26-3549-BEB7-2ECC93C8DF42}" destId="{ED28BCA8-7174-584E-8274-9C2253D09355}" srcOrd="7" destOrd="0" presId="urn:microsoft.com/office/officeart/2005/8/layout/list1"/>
    <dgm:cxn modelId="{EAD89C9B-7E9E-EF48-8B25-9AD2C49817A6}" type="presParOf" srcId="{70EC6436-4D26-3549-BEB7-2ECC93C8DF42}" destId="{9C804F06-02DA-C64D-B94C-99069B93D0E8}" srcOrd="8" destOrd="0" presId="urn:microsoft.com/office/officeart/2005/8/layout/list1"/>
    <dgm:cxn modelId="{195E13B6-7AFA-2B48-9DF3-82A72B26E813}" type="presParOf" srcId="{9C804F06-02DA-C64D-B94C-99069B93D0E8}" destId="{97594A3E-BA4B-AE4E-992D-D0A56870D7BB}" srcOrd="0" destOrd="0" presId="urn:microsoft.com/office/officeart/2005/8/layout/list1"/>
    <dgm:cxn modelId="{E6AE17D2-D4FB-E745-8FA4-EB6C57C1E3AA}" type="presParOf" srcId="{9C804F06-02DA-C64D-B94C-99069B93D0E8}" destId="{325F7690-34DF-164D-ACD2-D83045D97DFF}" srcOrd="1" destOrd="0" presId="urn:microsoft.com/office/officeart/2005/8/layout/list1"/>
    <dgm:cxn modelId="{2648EC0D-682E-A946-8A25-303E9B47671E}" type="presParOf" srcId="{70EC6436-4D26-3549-BEB7-2ECC93C8DF42}" destId="{36B95835-83BD-9E44-AEEB-6BFD3C720FC9}" srcOrd="9" destOrd="0" presId="urn:microsoft.com/office/officeart/2005/8/layout/list1"/>
    <dgm:cxn modelId="{3FD3C744-1FBD-3148-A697-1EC523ECCDBE}" type="presParOf" srcId="{70EC6436-4D26-3549-BEB7-2ECC93C8DF42}" destId="{ACFE3CA6-3986-F94F-91C6-CD4DEB1F5B1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BD7F3F-FF64-054E-9083-105EE1901E2E}" type="doc">
      <dgm:prSet loTypeId="urn:microsoft.com/office/officeart/2005/8/layout/default" loCatId="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3A41AD0-391B-5142-8D29-F318287403C8}">
      <dgm:prSet phldrT="[Text]"/>
      <dgm:spPr/>
      <dgm:t>
        <a:bodyPr/>
        <a:lstStyle/>
        <a:p>
          <a:r>
            <a:rPr lang="en-US" b="1" dirty="0" smtClean="0"/>
            <a:t>RELEVANT</a:t>
          </a:r>
          <a:endParaRPr lang="en-US" b="1" dirty="0"/>
        </a:p>
      </dgm:t>
    </dgm:pt>
    <dgm:pt modelId="{9B444497-EC15-9D4A-84E8-F54AFABA045C}" type="parTrans" cxnId="{08BCC488-924F-E643-8E97-DEBD2EEFC188}">
      <dgm:prSet/>
      <dgm:spPr/>
      <dgm:t>
        <a:bodyPr/>
        <a:lstStyle/>
        <a:p>
          <a:endParaRPr lang="en-US" b="1"/>
        </a:p>
      </dgm:t>
    </dgm:pt>
    <dgm:pt modelId="{9A0E7392-E404-364D-9375-860170BEF16E}" type="sibTrans" cxnId="{08BCC488-924F-E643-8E97-DEBD2EEFC188}">
      <dgm:prSet/>
      <dgm:spPr/>
      <dgm:t>
        <a:bodyPr/>
        <a:lstStyle/>
        <a:p>
          <a:endParaRPr lang="en-US" b="1"/>
        </a:p>
      </dgm:t>
    </dgm:pt>
    <dgm:pt modelId="{EBC370AB-57CF-9047-9700-017E2B2FB7CB}">
      <dgm:prSet phldrT="[Text]"/>
      <dgm:spPr/>
      <dgm:t>
        <a:bodyPr/>
        <a:lstStyle/>
        <a:p>
          <a:r>
            <a:rPr lang="en-US" b="1" dirty="0" smtClean="0"/>
            <a:t>FLEXIBLE</a:t>
          </a:r>
          <a:endParaRPr lang="en-US" b="1" dirty="0"/>
        </a:p>
      </dgm:t>
    </dgm:pt>
    <dgm:pt modelId="{A5C567F0-80D1-CF47-BFB5-CE96458AA434}" type="parTrans" cxnId="{573FC1A3-F047-8142-9867-2E6D7068ABD4}">
      <dgm:prSet/>
      <dgm:spPr/>
      <dgm:t>
        <a:bodyPr/>
        <a:lstStyle/>
        <a:p>
          <a:endParaRPr lang="en-US" b="1"/>
        </a:p>
      </dgm:t>
    </dgm:pt>
    <dgm:pt modelId="{49F68ABC-166E-704F-978B-91A924D930A1}" type="sibTrans" cxnId="{573FC1A3-F047-8142-9867-2E6D7068ABD4}">
      <dgm:prSet/>
      <dgm:spPr/>
      <dgm:t>
        <a:bodyPr/>
        <a:lstStyle/>
        <a:p>
          <a:endParaRPr lang="en-US" b="1"/>
        </a:p>
      </dgm:t>
    </dgm:pt>
    <dgm:pt modelId="{557AB47F-515D-2E4E-A7E1-8E025598FDEF}">
      <dgm:prSet phldrT="[Text]"/>
      <dgm:spPr/>
      <dgm:t>
        <a:bodyPr/>
        <a:lstStyle/>
        <a:p>
          <a:r>
            <a:rPr lang="en-US" b="1" dirty="0" smtClean="0"/>
            <a:t>CONTINUOUS - SUSTAINABLE</a:t>
          </a:r>
          <a:endParaRPr lang="en-US" b="1" dirty="0"/>
        </a:p>
      </dgm:t>
    </dgm:pt>
    <dgm:pt modelId="{AB110D0D-046B-7B45-87D6-85146BA7DD51}" type="parTrans" cxnId="{307996DF-9F6C-F845-9757-82E5E7A8D559}">
      <dgm:prSet/>
      <dgm:spPr/>
      <dgm:t>
        <a:bodyPr/>
        <a:lstStyle/>
        <a:p>
          <a:endParaRPr lang="en-US" b="1"/>
        </a:p>
      </dgm:t>
    </dgm:pt>
    <dgm:pt modelId="{F98F11DA-274E-944E-8D0D-88D0D4077B49}" type="sibTrans" cxnId="{307996DF-9F6C-F845-9757-82E5E7A8D559}">
      <dgm:prSet/>
      <dgm:spPr/>
      <dgm:t>
        <a:bodyPr/>
        <a:lstStyle/>
        <a:p>
          <a:endParaRPr lang="en-US" b="1"/>
        </a:p>
      </dgm:t>
    </dgm:pt>
    <dgm:pt modelId="{4E9C1DFC-2D50-024C-B2D1-0A71B0D06563}">
      <dgm:prSet phldrT="[Text]"/>
      <dgm:spPr/>
      <dgm:t>
        <a:bodyPr/>
        <a:lstStyle/>
        <a:p>
          <a:r>
            <a:rPr lang="en-US" b="1" dirty="0" smtClean="0"/>
            <a:t>EFFECTIVE &amp; EFFICIENT</a:t>
          </a:r>
          <a:endParaRPr lang="en-US" b="1" dirty="0"/>
        </a:p>
      </dgm:t>
    </dgm:pt>
    <dgm:pt modelId="{5126FD34-8E1C-0A4D-9B33-1B98985E530C}" type="parTrans" cxnId="{8323F929-FE76-7147-90FD-7F9444359E76}">
      <dgm:prSet/>
      <dgm:spPr/>
      <dgm:t>
        <a:bodyPr/>
        <a:lstStyle/>
        <a:p>
          <a:endParaRPr lang="en-US" b="1"/>
        </a:p>
      </dgm:t>
    </dgm:pt>
    <dgm:pt modelId="{C3F4482A-C5F9-EF4C-8E3A-EF43BD6022A6}" type="sibTrans" cxnId="{8323F929-FE76-7147-90FD-7F9444359E76}">
      <dgm:prSet/>
      <dgm:spPr/>
      <dgm:t>
        <a:bodyPr/>
        <a:lstStyle/>
        <a:p>
          <a:endParaRPr lang="en-US" b="1"/>
        </a:p>
      </dgm:t>
    </dgm:pt>
    <dgm:pt modelId="{124B653D-239C-E747-8891-90236DF45544}">
      <dgm:prSet phldrT="[Text]"/>
      <dgm:spPr/>
      <dgm:t>
        <a:bodyPr/>
        <a:lstStyle/>
        <a:p>
          <a:r>
            <a:rPr lang="en-US" b="1" dirty="0" smtClean="0"/>
            <a:t>PRACTICAL</a:t>
          </a:r>
          <a:endParaRPr lang="en-US" b="1" dirty="0"/>
        </a:p>
      </dgm:t>
    </dgm:pt>
    <dgm:pt modelId="{9E2E64C7-109B-2F47-97FC-05D8832A7FA2}" type="parTrans" cxnId="{DFE4825B-6058-D84E-A0B4-7B38E6B150C3}">
      <dgm:prSet/>
      <dgm:spPr/>
      <dgm:t>
        <a:bodyPr/>
        <a:lstStyle/>
        <a:p>
          <a:endParaRPr lang="en-US" b="1"/>
        </a:p>
      </dgm:t>
    </dgm:pt>
    <dgm:pt modelId="{93E03D94-D3EE-C446-964B-4ADAEA221CE0}" type="sibTrans" cxnId="{DFE4825B-6058-D84E-A0B4-7B38E6B150C3}">
      <dgm:prSet/>
      <dgm:spPr/>
      <dgm:t>
        <a:bodyPr/>
        <a:lstStyle/>
        <a:p>
          <a:endParaRPr lang="en-US" b="1"/>
        </a:p>
      </dgm:t>
    </dgm:pt>
    <dgm:pt modelId="{AAA81611-1651-9D46-99A3-1B5E0ECC3398}" type="pres">
      <dgm:prSet presAssocID="{72BD7F3F-FF64-054E-9083-105EE1901E2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9A2CEF-FC2A-F441-8124-073E9BD3B4A8}" type="pres">
      <dgm:prSet presAssocID="{53A41AD0-391B-5142-8D29-F318287403C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651789-B95D-A544-B7C6-D29B2AE071CB}" type="pres">
      <dgm:prSet presAssocID="{9A0E7392-E404-364D-9375-860170BEF16E}" presName="sibTrans" presStyleCnt="0"/>
      <dgm:spPr/>
      <dgm:t>
        <a:bodyPr/>
        <a:lstStyle/>
        <a:p>
          <a:endParaRPr lang="en-US"/>
        </a:p>
      </dgm:t>
    </dgm:pt>
    <dgm:pt modelId="{9C6AC691-ADBB-E24E-9795-732A94CCDF66}" type="pres">
      <dgm:prSet presAssocID="{EBC370AB-57CF-9047-9700-017E2B2FB7C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087B0D-C57D-FB40-91A0-08B954F57EB0}" type="pres">
      <dgm:prSet presAssocID="{49F68ABC-166E-704F-978B-91A924D930A1}" presName="sibTrans" presStyleCnt="0"/>
      <dgm:spPr/>
      <dgm:t>
        <a:bodyPr/>
        <a:lstStyle/>
        <a:p>
          <a:endParaRPr lang="en-US"/>
        </a:p>
      </dgm:t>
    </dgm:pt>
    <dgm:pt modelId="{AC31FCFD-8722-3542-B8B4-3F98AD337A0B}" type="pres">
      <dgm:prSet presAssocID="{557AB47F-515D-2E4E-A7E1-8E025598FDE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000C54-AAB8-4346-AA4E-B70A2862D582}" type="pres">
      <dgm:prSet presAssocID="{F98F11DA-274E-944E-8D0D-88D0D4077B49}" presName="sibTrans" presStyleCnt="0"/>
      <dgm:spPr/>
      <dgm:t>
        <a:bodyPr/>
        <a:lstStyle/>
        <a:p>
          <a:endParaRPr lang="en-US"/>
        </a:p>
      </dgm:t>
    </dgm:pt>
    <dgm:pt modelId="{92567B65-3E94-BA44-A214-8B2F20BFEB9E}" type="pres">
      <dgm:prSet presAssocID="{4E9C1DFC-2D50-024C-B2D1-0A71B0D0656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908A9C-5D3F-C24E-9E1B-77ACBB3D9695}" type="pres">
      <dgm:prSet presAssocID="{C3F4482A-C5F9-EF4C-8E3A-EF43BD6022A6}" presName="sibTrans" presStyleCnt="0"/>
      <dgm:spPr/>
      <dgm:t>
        <a:bodyPr/>
        <a:lstStyle/>
        <a:p>
          <a:endParaRPr lang="en-US"/>
        </a:p>
      </dgm:t>
    </dgm:pt>
    <dgm:pt modelId="{D20754C9-7F25-D746-9EF5-3CA43205A060}" type="pres">
      <dgm:prSet presAssocID="{124B653D-239C-E747-8891-90236DF4554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3FC1A3-F047-8142-9867-2E6D7068ABD4}" srcId="{72BD7F3F-FF64-054E-9083-105EE1901E2E}" destId="{EBC370AB-57CF-9047-9700-017E2B2FB7CB}" srcOrd="1" destOrd="0" parTransId="{A5C567F0-80D1-CF47-BFB5-CE96458AA434}" sibTransId="{49F68ABC-166E-704F-978B-91A924D930A1}"/>
    <dgm:cxn modelId="{9687C343-7FFB-3E49-92AA-F2C989038A3B}" type="presOf" srcId="{53A41AD0-391B-5142-8D29-F318287403C8}" destId="{D19A2CEF-FC2A-F441-8124-073E9BD3B4A8}" srcOrd="0" destOrd="0" presId="urn:microsoft.com/office/officeart/2005/8/layout/default"/>
    <dgm:cxn modelId="{231D172C-F768-944A-8880-79FE1AE2144D}" type="presOf" srcId="{124B653D-239C-E747-8891-90236DF45544}" destId="{D20754C9-7F25-D746-9EF5-3CA43205A060}" srcOrd="0" destOrd="0" presId="urn:microsoft.com/office/officeart/2005/8/layout/default"/>
    <dgm:cxn modelId="{E9B18F17-92BF-9E4E-8A28-272F3004664A}" type="presOf" srcId="{557AB47F-515D-2E4E-A7E1-8E025598FDEF}" destId="{AC31FCFD-8722-3542-B8B4-3F98AD337A0B}" srcOrd="0" destOrd="0" presId="urn:microsoft.com/office/officeart/2005/8/layout/default"/>
    <dgm:cxn modelId="{08BCC488-924F-E643-8E97-DEBD2EEFC188}" srcId="{72BD7F3F-FF64-054E-9083-105EE1901E2E}" destId="{53A41AD0-391B-5142-8D29-F318287403C8}" srcOrd="0" destOrd="0" parTransId="{9B444497-EC15-9D4A-84E8-F54AFABA045C}" sibTransId="{9A0E7392-E404-364D-9375-860170BEF16E}"/>
    <dgm:cxn modelId="{071251E3-E308-5F42-A6A4-6B5243082A6C}" type="presOf" srcId="{4E9C1DFC-2D50-024C-B2D1-0A71B0D06563}" destId="{92567B65-3E94-BA44-A214-8B2F20BFEB9E}" srcOrd="0" destOrd="0" presId="urn:microsoft.com/office/officeart/2005/8/layout/default"/>
    <dgm:cxn modelId="{8323F929-FE76-7147-90FD-7F9444359E76}" srcId="{72BD7F3F-FF64-054E-9083-105EE1901E2E}" destId="{4E9C1DFC-2D50-024C-B2D1-0A71B0D06563}" srcOrd="3" destOrd="0" parTransId="{5126FD34-8E1C-0A4D-9B33-1B98985E530C}" sibTransId="{C3F4482A-C5F9-EF4C-8E3A-EF43BD6022A6}"/>
    <dgm:cxn modelId="{D3E763E3-BDF4-3A45-8E8F-36F6A684745C}" type="presOf" srcId="{EBC370AB-57CF-9047-9700-017E2B2FB7CB}" destId="{9C6AC691-ADBB-E24E-9795-732A94CCDF66}" srcOrd="0" destOrd="0" presId="urn:microsoft.com/office/officeart/2005/8/layout/default"/>
    <dgm:cxn modelId="{C51161C0-20C2-4C47-87DC-1272E7791561}" type="presOf" srcId="{72BD7F3F-FF64-054E-9083-105EE1901E2E}" destId="{AAA81611-1651-9D46-99A3-1B5E0ECC3398}" srcOrd="0" destOrd="0" presId="urn:microsoft.com/office/officeart/2005/8/layout/default"/>
    <dgm:cxn modelId="{DFE4825B-6058-D84E-A0B4-7B38E6B150C3}" srcId="{72BD7F3F-FF64-054E-9083-105EE1901E2E}" destId="{124B653D-239C-E747-8891-90236DF45544}" srcOrd="4" destOrd="0" parTransId="{9E2E64C7-109B-2F47-97FC-05D8832A7FA2}" sibTransId="{93E03D94-D3EE-C446-964B-4ADAEA221CE0}"/>
    <dgm:cxn modelId="{307996DF-9F6C-F845-9757-82E5E7A8D559}" srcId="{72BD7F3F-FF64-054E-9083-105EE1901E2E}" destId="{557AB47F-515D-2E4E-A7E1-8E025598FDEF}" srcOrd="2" destOrd="0" parTransId="{AB110D0D-046B-7B45-87D6-85146BA7DD51}" sibTransId="{F98F11DA-274E-944E-8D0D-88D0D4077B49}"/>
    <dgm:cxn modelId="{B09BA810-F9DA-214B-968E-9EDDBE665A8A}" type="presParOf" srcId="{AAA81611-1651-9D46-99A3-1B5E0ECC3398}" destId="{D19A2CEF-FC2A-F441-8124-073E9BD3B4A8}" srcOrd="0" destOrd="0" presId="urn:microsoft.com/office/officeart/2005/8/layout/default"/>
    <dgm:cxn modelId="{CE727835-033F-0B46-B5D1-341AF2CD7609}" type="presParOf" srcId="{AAA81611-1651-9D46-99A3-1B5E0ECC3398}" destId="{6D651789-B95D-A544-B7C6-D29B2AE071CB}" srcOrd="1" destOrd="0" presId="urn:microsoft.com/office/officeart/2005/8/layout/default"/>
    <dgm:cxn modelId="{7575F5CD-1DBA-FB4C-B613-2A2AD74CC2C6}" type="presParOf" srcId="{AAA81611-1651-9D46-99A3-1B5E0ECC3398}" destId="{9C6AC691-ADBB-E24E-9795-732A94CCDF66}" srcOrd="2" destOrd="0" presId="urn:microsoft.com/office/officeart/2005/8/layout/default"/>
    <dgm:cxn modelId="{4D13BA7E-7067-9B4E-935E-A3E3815FFDA6}" type="presParOf" srcId="{AAA81611-1651-9D46-99A3-1B5E0ECC3398}" destId="{E9087B0D-C57D-FB40-91A0-08B954F57EB0}" srcOrd="3" destOrd="0" presId="urn:microsoft.com/office/officeart/2005/8/layout/default"/>
    <dgm:cxn modelId="{55D60765-CA3F-3141-80FE-37EA336D427D}" type="presParOf" srcId="{AAA81611-1651-9D46-99A3-1B5E0ECC3398}" destId="{AC31FCFD-8722-3542-B8B4-3F98AD337A0B}" srcOrd="4" destOrd="0" presId="urn:microsoft.com/office/officeart/2005/8/layout/default"/>
    <dgm:cxn modelId="{FA7EAEDC-B10B-9A48-B242-6F347D4CA273}" type="presParOf" srcId="{AAA81611-1651-9D46-99A3-1B5E0ECC3398}" destId="{30000C54-AAB8-4346-AA4E-B70A2862D582}" srcOrd="5" destOrd="0" presId="urn:microsoft.com/office/officeart/2005/8/layout/default"/>
    <dgm:cxn modelId="{6848A7BA-1C89-1B45-9709-B7AEBBAD006D}" type="presParOf" srcId="{AAA81611-1651-9D46-99A3-1B5E0ECC3398}" destId="{92567B65-3E94-BA44-A214-8B2F20BFEB9E}" srcOrd="6" destOrd="0" presId="urn:microsoft.com/office/officeart/2005/8/layout/default"/>
    <dgm:cxn modelId="{6E86B415-E970-2249-A216-D68BB0CD20E6}" type="presParOf" srcId="{AAA81611-1651-9D46-99A3-1B5E0ECC3398}" destId="{0B908A9C-5D3F-C24E-9E1B-77ACBB3D9695}" srcOrd="7" destOrd="0" presId="urn:microsoft.com/office/officeart/2005/8/layout/default"/>
    <dgm:cxn modelId="{B6E14FE9-789C-EA4B-B054-271DE9D503B7}" type="presParOf" srcId="{AAA81611-1651-9D46-99A3-1B5E0ECC3398}" destId="{D20754C9-7F25-D746-9EF5-3CA43205A06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AF6AA6-D66A-E743-98B1-BB62FE4982C0}">
      <dsp:nvSpPr>
        <dsp:cNvPr id="0" name=""/>
        <dsp:cNvSpPr/>
      </dsp:nvSpPr>
      <dsp:spPr>
        <a:xfrm rot="5400000">
          <a:off x="3295683" y="122857"/>
          <a:ext cx="1868517" cy="162561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PHILOSOPHY</a:t>
          </a:r>
          <a:endParaRPr lang="en-US" sz="1100" b="1" kern="1200" dirty="0"/>
        </a:p>
      </dsp:txBody>
      <dsp:txXfrm rot="-5400000">
        <a:off x="3670460" y="292581"/>
        <a:ext cx="1118962" cy="1286163"/>
      </dsp:txXfrm>
    </dsp:sp>
    <dsp:sp modelId="{59866DFE-9E8B-7F42-A907-28DA89C4B477}">
      <dsp:nvSpPr>
        <dsp:cNvPr id="0" name=""/>
        <dsp:cNvSpPr/>
      </dsp:nvSpPr>
      <dsp:spPr>
        <a:xfrm>
          <a:off x="5092076" y="375107"/>
          <a:ext cx="2085265" cy="1121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5092076" y="375107"/>
        <a:ext cx="2085265" cy="1121110"/>
      </dsp:txXfrm>
    </dsp:sp>
    <dsp:sp modelId="{373B0390-7D56-B046-B483-387AD8809365}">
      <dsp:nvSpPr>
        <dsp:cNvPr id="0" name=""/>
        <dsp:cNvSpPr/>
      </dsp:nvSpPr>
      <dsp:spPr>
        <a:xfrm rot="5400000">
          <a:off x="1540024" y="122857"/>
          <a:ext cx="1868517" cy="162561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shade val="80000"/>
                <a:hueOff val="61249"/>
                <a:satOff val="-878"/>
                <a:lumOff val="512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80000"/>
                <a:hueOff val="61249"/>
                <a:satOff val="-878"/>
                <a:lumOff val="512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1914801" y="292581"/>
        <a:ext cx="1118962" cy="1286163"/>
      </dsp:txXfrm>
    </dsp:sp>
    <dsp:sp modelId="{AE32F422-A482-2A41-A287-7BE5223FBA5D}">
      <dsp:nvSpPr>
        <dsp:cNvPr id="0" name=""/>
        <dsp:cNvSpPr/>
      </dsp:nvSpPr>
      <dsp:spPr>
        <a:xfrm rot="5400000">
          <a:off x="2414490" y="1708855"/>
          <a:ext cx="1868517" cy="162561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shade val="80000"/>
                <a:hueOff val="122499"/>
                <a:satOff val="-1757"/>
                <a:lumOff val="1024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80000"/>
                <a:hueOff val="122499"/>
                <a:satOff val="-1757"/>
                <a:lumOff val="1024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KNOWLEDGE</a:t>
          </a:r>
          <a:endParaRPr lang="en-US" sz="1200" b="1" kern="1200" dirty="0"/>
        </a:p>
      </dsp:txBody>
      <dsp:txXfrm rot="-5400000">
        <a:off x="2789267" y="1878579"/>
        <a:ext cx="1118962" cy="1286163"/>
      </dsp:txXfrm>
    </dsp:sp>
    <dsp:sp modelId="{3E24298A-9892-6B48-818C-8826BACE0980}">
      <dsp:nvSpPr>
        <dsp:cNvPr id="0" name=""/>
        <dsp:cNvSpPr/>
      </dsp:nvSpPr>
      <dsp:spPr>
        <a:xfrm>
          <a:off x="450678" y="1961105"/>
          <a:ext cx="2017998" cy="1121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450678" y="1961105"/>
        <a:ext cx="2017998" cy="1121110"/>
      </dsp:txXfrm>
    </dsp:sp>
    <dsp:sp modelId="{7894277E-9A16-2D41-B48E-D9DE9A60CA97}">
      <dsp:nvSpPr>
        <dsp:cNvPr id="0" name=""/>
        <dsp:cNvSpPr/>
      </dsp:nvSpPr>
      <dsp:spPr>
        <a:xfrm rot="5400000">
          <a:off x="4170149" y="1708855"/>
          <a:ext cx="1868517" cy="162561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shade val="80000"/>
                <a:hueOff val="183748"/>
                <a:satOff val="-2635"/>
                <a:lumOff val="1536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80000"/>
                <a:hueOff val="183748"/>
                <a:satOff val="-2635"/>
                <a:lumOff val="1536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4544926" y="1878579"/>
        <a:ext cx="1118962" cy="1286163"/>
      </dsp:txXfrm>
    </dsp:sp>
    <dsp:sp modelId="{C048913D-3DD9-8D49-91B7-682D721257ED}">
      <dsp:nvSpPr>
        <dsp:cNvPr id="0" name=""/>
        <dsp:cNvSpPr/>
      </dsp:nvSpPr>
      <dsp:spPr>
        <a:xfrm rot="5400000">
          <a:off x="3295683" y="3294853"/>
          <a:ext cx="1868517" cy="162561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shade val="80000"/>
                <a:hueOff val="244997"/>
                <a:satOff val="-3514"/>
                <a:lumOff val="20492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80000"/>
                <a:hueOff val="244997"/>
                <a:satOff val="-3514"/>
                <a:lumOff val="20492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OBJECTIVES</a:t>
          </a:r>
          <a:endParaRPr lang="en-US" sz="1200" b="1" kern="1200" dirty="0"/>
        </a:p>
      </dsp:txBody>
      <dsp:txXfrm rot="-5400000">
        <a:off x="3670460" y="3464577"/>
        <a:ext cx="1118962" cy="1286163"/>
      </dsp:txXfrm>
    </dsp:sp>
    <dsp:sp modelId="{4B6AFD57-4C17-2A48-B6DA-D430B514B4F2}">
      <dsp:nvSpPr>
        <dsp:cNvPr id="0" name=""/>
        <dsp:cNvSpPr/>
      </dsp:nvSpPr>
      <dsp:spPr>
        <a:xfrm>
          <a:off x="5092076" y="3547102"/>
          <a:ext cx="2085265" cy="1121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5092076" y="3547102"/>
        <a:ext cx="2085265" cy="1121110"/>
      </dsp:txXfrm>
    </dsp:sp>
    <dsp:sp modelId="{DB150D05-D5D5-5A42-B2B4-1D0788B78987}">
      <dsp:nvSpPr>
        <dsp:cNvPr id="0" name=""/>
        <dsp:cNvSpPr/>
      </dsp:nvSpPr>
      <dsp:spPr>
        <a:xfrm rot="5400000">
          <a:off x="1540024" y="3294853"/>
          <a:ext cx="1868517" cy="162561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shade val="80000"/>
                <a:hueOff val="306247"/>
                <a:satOff val="-4392"/>
                <a:lumOff val="2561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80000"/>
                <a:hueOff val="306247"/>
                <a:satOff val="-4392"/>
                <a:lumOff val="2561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1914801" y="3464577"/>
        <a:ext cx="1118962" cy="12861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63E511-67CD-0040-9B1F-8EA1E8427696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109DCB-C505-6F47-A0F2-B8248C3595D2}">
      <dsp:nvSpPr>
        <dsp:cNvPr id="0" name=""/>
        <dsp:cNvSpPr/>
      </dsp:nvSpPr>
      <dsp:spPr>
        <a:xfrm>
          <a:off x="460128" y="386489"/>
          <a:ext cx="5580684" cy="62520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6257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Empirical Data</a:t>
          </a:r>
          <a:endParaRPr lang="en-US" sz="3200" kern="1200" dirty="0"/>
        </a:p>
      </dsp:txBody>
      <dsp:txXfrm>
        <a:off x="460128" y="386489"/>
        <a:ext cx="5580684" cy="625205"/>
      </dsp:txXfrm>
    </dsp:sp>
    <dsp:sp modelId="{5E26C1AA-B9D6-1E45-8F6E-DE6FDA6E0574}">
      <dsp:nvSpPr>
        <dsp:cNvPr id="0" name=""/>
        <dsp:cNvSpPr/>
      </dsp:nvSpPr>
      <dsp:spPr>
        <a:xfrm>
          <a:off x="69375" y="234289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BE3BDD-093E-3F46-8759-0A6BA9964827}">
      <dsp:nvSpPr>
        <dsp:cNvPr id="0" name=""/>
        <dsp:cNvSpPr/>
      </dsp:nvSpPr>
      <dsp:spPr>
        <a:xfrm>
          <a:off x="818573" y="1250411"/>
          <a:ext cx="5222240" cy="625205"/>
        </a:xfrm>
        <a:prstGeom prst="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6257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Experimental Data</a:t>
          </a:r>
          <a:endParaRPr lang="en-US" sz="3200" kern="1200" dirty="0"/>
        </a:p>
      </dsp:txBody>
      <dsp:txXfrm>
        <a:off x="818573" y="1250411"/>
        <a:ext cx="5222240" cy="625205"/>
      </dsp:txXfrm>
    </dsp:sp>
    <dsp:sp modelId="{D4D0C4CD-64FC-EF41-801F-CBDBB360C7FF}">
      <dsp:nvSpPr>
        <dsp:cNvPr id="0" name=""/>
        <dsp:cNvSpPr/>
      </dsp:nvSpPr>
      <dsp:spPr>
        <a:xfrm>
          <a:off x="427819" y="1172260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FCDB9D-826F-D24E-B3FE-7940E0CFC0EB}">
      <dsp:nvSpPr>
        <dsp:cNvPr id="0" name=""/>
        <dsp:cNvSpPr/>
      </dsp:nvSpPr>
      <dsp:spPr>
        <a:xfrm>
          <a:off x="818573" y="2188382"/>
          <a:ext cx="5222240" cy="625205"/>
        </a:xfrm>
        <a:prstGeom prst="rect">
          <a:avLst/>
        </a:prstGeom>
        <a:gradFill rotWithShape="0">
          <a:gsLst>
            <a:gs pos="0">
              <a:schemeClr val="accent4">
                <a:hueOff val="-2976514"/>
                <a:satOff val="17933"/>
                <a:lumOff val="143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2976514"/>
                <a:satOff val="17933"/>
                <a:lumOff val="143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6257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The folklore of curriculum</a:t>
          </a:r>
          <a:endParaRPr lang="en-US" sz="3200" kern="1200" dirty="0"/>
        </a:p>
      </dsp:txBody>
      <dsp:txXfrm>
        <a:off x="818573" y="2188382"/>
        <a:ext cx="5222240" cy="625205"/>
      </dsp:txXfrm>
    </dsp:sp>
    <dsp:sp modelId="{ACF180B8-4548-154A-ACC3-FF2B3A428A3F}">
      <dsp:nvSpPr>
        <dsp:cNvPr id="0" name=""/>
        <dsp:cNvSpPr/>
      </dsp:nvSpPr>
      <dsp:spPr>
        <a:xfrm>
          <a:off x="427819" y="2110232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976514"/>
              <a:satOff val="17933"/>
              <a:lumOff val="143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E0F084-3965-774A-A646-04DA186AE844}">
      <dsp:nvSpPr>
        <dsp:cNvPr id="0" name=""/>
        <dsp:cNvSpPr/>
      </dsp:nvSpPr>
      <dsp:spPr>
        <a:xfrm>
          <a:off x="460128" y="3126353"/>
          <a:ext cx="5580684" cy="625205"/>
        </a:xfrm>
        <a:prstGeom prst="rect">
          <a:avLst/>
        </a:prstGeom>
        <a:gradFill rotWithShape="0">
          <a:gsLst>
            <a:gs pos="0">
              <a:schemeClr val="accent4">
                <a:hueOff val="-4464771"/>
                <a:satOff val="26899"/>
                <a:lumOff val="215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4464771"/>
                <a:satOff val="26899"/>
                <a:lumOff val="215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6257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Common sense</a:t>
          </a:r>
          <a:endParaRPr lang="en-US" sz="3200" kern="1200" dirty="0"/>
        </a:p>
      </dsp:txBody>
      <dsp:txXfrm>
        <a:off x="460128" y="3126353"/>
        <a:ext cx="5580684" cy="625205"/>
      </dsp:txXfrm>
    </dsp:sp>
    <dsp:sp modelId="{3AA10B07-C51E-014E-A1CD-F6F7D44EF701}">
      <dsp:nvSpPr>
        <dsp:cNvPr id="0" name=""/>
        <dsp:cNvSpPr/>
      </dsp:nvSpPr>
      <dsp:spPr>
        <a:xfrm>
          <a:off x="69375" y="3048203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1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29C144-7C64-004A-B861-C15DF307B804}">
      <dsp:nvSpPr>
        <dsp:cNvPr id="0" name=""/>
        <dsp:cNvSpPr/>
      </dsp:nvSpPr>
      <dsp:spPr>
        <a:xfrm>
          <a:off x="0" y="433500"/>
          <a:ext cx="5454315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B90ECE-397C-9A4E-8C7D-7BB4359108F5}">
      <dsp:nvSpPr>
        <dsp:cNvPr id="0" name=""/>
        <dsp:cNvSpPr/>
      </dsp:nvSpPr>
      <dsp:spPr>
        <a:xfrm>
          <a:off x="272715" y="5460"/>
          <a:ext cx="3818021" cy="85608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312" tIns="0" rIns="144312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WHOLE TRUTHS</a:t>
          </a:r>
          <a:endParaRPr lang="en-US" sz="2900" kern="1200" dirty="0"/>
        </a:p>
      </dsp:txBody>
      <dsp:txXfrm>
        <a:off x="314505" y="47250"/>
        <a:ext cx="3734441" cy="772500"/>
      </dsp:txXfrm>
    </dsp:sp>
    <dsp:sp modelId="{40C6B9F9-1127-D84D-9D99-053AED503857}">
      <dsp:nvSpPr>
        <dsp:cNvPr id="0" name=""/>
        <dsp:cNvSpPr/>
      </dsp:nvSpPr>
      <dsp:spPr>
        <a:xfrm>
          <a:off x="0" y="1771451"/>
          <a:ext cx="5454315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-17936"/>
              <a:satOff val="-2012"/>
              <a:lumOff val="1284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C25FB0-A3C7-F042-BD0C-8F10803B53E5}">
      <dsp:nvSpPr>
        <dsp:cNvPr id="0" name=""/>
        <dsp:cNvSpPr/>
      </dsp:nvSpPr>
      <dsp:spPr>
        <a:xfrm>
          <a:off x="272715" y="1320900"/>
          <a:ext cx="3818021" cy="85608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17936"/>
                <a:satOff val="-2012"/>
                <a:lumOff val="1284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-17936"/>
                <a:satOff val="-2012"/>
                <a:lumOff val="1284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312" tIns="0" rIns="144312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PARTIAL TRUTHS</a:t>
          </a:r>
          <a:endParaRPr lang="en-US" sz="2900" kern="1200" dirty="0"/>
        </a:p>
      </dsp:txBody>
      <dsp:txXfrm>
        <a:off x="314505" y="1362690"/>
        <a:ext cx="3734441" cy="772500"/>
      </dsp:txXfrm>
    </dsp:sp>
    <dsp:sp modelId="{ACFE3CA6-3986-F94F-91C6-CD4DEB1F5B1A}">
      <dsp:nvSpPr>
        <dsp:cNvPr id="0" name=""/>
        <dsp:cNvSpPr/>
      </dsp:nvSpPr>
      <dsp:spPr>
        <a:xfrm>
          <a:off x="0" y="3064380"/>
          <a:ext cx="5454315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-35872"/>
              <a:satOff val="-4024"/>
              <a:lumOff val="2568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5F7690-34DF-164D-ACD2-D83045D97DFF}">
      <dsp:nvSpPr>
        <dsp:cNvPr id="0" name=""/>
        <dsp:cNvSpPr/>
      </dsp:nvSpPr>
      <dsp:spPr>
        <a:xfrm>
          <a:off x="272715" y="2636340"/>
          <a:ext cx="3818021" cy="85608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35872"/>
                <a:satOff val="-4024"/>
                <a:lumOff val="2568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-35872"/>
                <a:satOff val="-4024"/>
                <a:lumOff val="2568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312" tIns="0" rIns="144312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HYPOTHESES</a:t>
          </a:r>
          <a:endParaRPr lang="en-US" sz="2900" kern="1200" dirty="0"/>
        </a:p>
      </dsp:txBody>
      <dsp:txXfrm>
        <a:off x="314505" y="2678130"/>
        <a:ext cx="3734441" cy="7725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9A2CEF-FC2A-F441-8124-073E9BD3B4A8}">
      <dsp:nvSpPr>
        <dsp:cNvPr id="0" name=""/>
        <dsp:cNvSpPr/>
      </dsp:nvSpPr>
      <dsp:spPr>
        <a:xfrm>
          <a:off x="0" y="640012"/>
          <a:ext cx="1904999" cy="11430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RELEVANT</a:t>
          </a:r>
          <a:endParaRPr lang="en-US" sz="1900" b="1" kern="1200" dirty="0"/>
        </a:p>
      </dsp:txBody>
      <dsp:txXfrm>
        <a:off x="0" y="640012"/>
        <a:ext cx="1904999" cy="1143000"/>
      </dsp:txXfrm>
    </dsp:sp>
    <dsp:sp modelId="{9C6AC691-ADBB-E24E-9795-732A94CCDF66}">
      <dsp:nvSpPr>
        <dsp:cNvPr id="0" name=""/>
        <dsp:cNvSpPr/>
      </dsp:nvSpPr>
      <dsp:spPr>
        <a:xfrm>
          <a:off x="2095500" y="640012"/>
          <a:ext cx="1904999" cy="1143000"/>
        </a:xfrm>
        <a:prstGeom prst="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FLEXIBLE</a:t>
          </a:r>
          <a:endParaRPr lang="en-US" sz="1900" b="1" kern="1200" dirty="0"/>
        </a:p>
      </dsp:txBody>
      <dsp:txXfrm>
        <a:off x="2095500" y="640012"/>
        <a:ext cx="1904999" cy="1143000"/>
      </dsp:txXfrm>
    </dsp:sp>
    <dsp:sp modelId="{AC31FCFD-8722-3542-B8B4-3F98AD337A0B}">
      <dsp:nvSpPr>
        <dsp:cNvPr id="0" name=""/>
        <dsp:cNvSpPr/>
      </dsp:nvSpPr>
      <dsp:spPr>
        <a:xfrm>
          <a:off x="4191000" y="640012"/>
          <a:ext cx="1904999" cy="1143000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CONTINUOUS - SUSTAINABLE</a:t>
          </a:r>
          <a:endParaRPr lang="en-US" sz="1900" b="1" kern="1200" dirty="0"/>
        </a:p>
      </dsp:txBody>
      <dsp:txXfrm>
        <a:off x="4191000" y="640012"/>
        <a:ext cx="1904999" cy="1143000"/>
      </dsp:txXfrm>
    </dsp:sp>
    <dsp:sp modelId="{92567B65-3E94-BA44-A214-8B2F20BFEB9E}">
      <dsp:nvSpPr>
        <dsp:cNvPr id="0" name=""/>
        <dsp:cNvSpPr/>
      </dsp:nvSpPr>
      <dsp:spPr>
        <a:xfrm>
          <a:off x="1047750" y="1973512"/>
          <a:ext cx="1904999" cy="1143000"/>
        </a:xfrm>
        <a:prstGeom prst="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EFFECTIVE &amp; EFFICIENT</a:t>
          </a:r>
          <a:endParaRPr lang="en-US" sz="1900" b="1" kern="1200" dirty="0"/>
        </a:p>
      </dsp:txBody>
      <dsp:txXfrm>
        <a:off x="1047750" y="1973512"/>
        <a:ext cx="1904999" cy="1143000"/>
      </dsp:txXfrm>
    </dsp:sp>
    <dsp:sp modelId="{D20754C9-7F25-D746-9EF5-3CA43205A060}">
      <dsp:nvSpPr>
        <dsp:cNvPr id="0" name=""/>
        <dsp:cNvSpPr/>
      </dsp:nvSpPr>
      <dsp:spPr>
        <a:xfrm>
          <a:off x="3143250" y="1973512"/>
          <a:ext cx="1904999" cy="1143000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PRACTICAL</a:t>
          </a:r>
          <a:endParaRPr lang="en-US" sz="1900" b="1" kern="1200" dirty="0"/>
        </a:p>
      </dsp:txBody>
      <dsp:txXfrm>
        <a:off x="3143250" y="1973512"/>
        <a:ext cx="1904999" cy="1143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9" name="Google Shape;13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25" name="Google Shape;12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70" name="Google Shape;17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7" name="Google Shape;27;p3" descr="C:\Users\arsil\Desktop\Smartcreative2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 preserve="1">
  <p:cSld name="1_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7" name="Google Shape;27;p3" descr="C:\Users\arsil\Desktop\Smartcreative2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6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3" descr="C:\Users\arsil\Desktop\Smartcreative.jpg"/>
          <p:cNvPicPr preferRelativeResize="0"/>
          <p:nvPr/>
        </p:nvPicPr>
        <p:blipFill rotWithShape="1">
          <a:blip r:embed="rId3">
            <a:alphaModFix/>
          </a:blip>
          <a:srcRect l="1051" r="800" b="504"/>
          <a:stretch/>
        </p:blipFill>
        <p:spPr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 txBox="1"/>
          <p:nvPr/>
        </p:nvSpPr>
        <p:spPr>
          <a:xfrm>
            <a:off x="2935705" y="3725862"/>
            <a:ext cx="6208295" cy="1423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i="0" u="none" strike="noStrike" cap="none" dirty="0" smtClean="0">
                <a:solidFill>
                  <a:schemeClr val="lt1"/>
                </a:solidFill>
                <a:sym typeface="Arial"/>
              </a:rPr>
              <a:t>PRINCIPLES OF CURRICULUM DEVELOPMENT</a:t>
            </a:r>
            <a:endParaRPr sz="2000" b="1" i="0" u="none" strike="noStrike" cap="none" dirty="0">
              <a:solidFill>
                <a:schemeClr val="lt1"/>
              </a:solidFill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lt1"/>
                </a:solidFill>
                <a:sym typeface="Arial"/>
              </a:rPr>
              <a:t>SESSION </a:t>
            </a:r>
            <a:r>
              <a:rPr lang="en-US" sz="1800" b="1" dirty="0" smtClean="0">
                <a:solidFill>
                  <a:schemeClr val="lt1"/>
                </a:solidFill>
              </a:rPr>
              <a:t>5</a:t>
            </a:r>
            <a:endParaRPr sz="18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b="1" i="0" u="none" strike="noStrike" cap="none" dirty="0" smtClean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0" u="none" strike="noStrike" cap="none" dirty="0" smtClean="0">
                <a:solidFill>
                  <a:schemeClr val="lt1"/>
                </a:solidFill>
                <a:sym typeface="Arial"/>
              </a:rPr>
              <a:t>SRI </a:t>
            </a:r>
            <a:r>
              <a:rPr lang="en-US" b="1" i="0" u="none" strike="noStrike" cap="none" dirty="0">
                <a:solidFill>
                  <a:schemeClr val="lt1"/>
                </a:solidFill>
                <a:sym typeface="Arial"/>
              </a:rPr>
              <a:t>LESTARI, </a:t>
            </a:r>
            <a:r>
              <a:rPr lang="en-US" b="1" i="0" u="none" strike="noStrike" cap="none" dirty="0" err="1">
                <a:solidFill>
                  <a:schemeClr val="lt1"/>
                </a:solidFill>
                <a:sym typeface="Arial"/>
              </a:rPr>
              <a:t>S.Pd</a:t>
            </a:r>
            <a:r>
              <a:rPr lang="en-US" b="1" i="0" u="none" strike="noStrike" cap="none" dirty="0">
                <a:solidFill>
                  <a:schemeClr val="lt1"/>
                </a:solidFill>
                <a:sym typeface="Arial"/>
              </a:rPr>
              <a:t>, M.A.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0" u="none" strike="noStrike" cap="none" dirty="0">
                <a:solidFill>
                  <a:schemeClr val="lt1"/>
                </a:solidFill>
                <a:sym typeface="Arial"/>
              </a:rPr>
              <a:t>ENGLISH EDUCATION DEPT.</a:t>
            </a:r>
            <a:endParaRPr b="1" i="0" u="none" strike="noStrike" cap="none" dirty="0">
              <a:solidFill>
                <a:schemeClr val="lt1"/>
              </a:solidFill>
              <a:sym typeface="Arial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5"/>
            <a:ext cx="8229600" cy="1143000"/>
          </a:xfrm>
        </p:spPr>
        <p:txBody>
          <a:bodyPr/>
          <a:lstStyle/>
          <a:p>
            <a:r>
              <a:rPr lang="en-US" sz="4000" b="1" dirty="0" smtClean="0"/>
              <a:t>TYPES OF PRINCIPLES</a:t>
            </a:r>
            <a:endParaRPr lang="en-US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64893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256421" y="5895474"/>
            <a:ext cx="2430379" cy="49538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(Oliva &amp; Gordon, 2012)</a:t>
            </a:r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77727166"/>
              </p:ext>
            </p:extLst>
          </p:nvPr>
        </p:nvGraphicFramePr>
        <p:xfrm>
          <a:off x="513347" y="2117557"/>
          <a:ext cx="5454316" cy="38006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72594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18" descr="C:\Users\arsil\Desktop\Smartcreative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18"/>
          <p:cNvSpPr txBox="1">
            <a:spLocks noGrp="1"/>
          </p:cNvSpPr>
          <p:nvPr>
            <p:ph type="title"/>
          </p:nvPr>
        </p:nvSpPr>
        <p:spPr>
          <a:xfrm>
            <a:off x="533400" y="854241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b="1" dirty="0" smtClean="0">
                <a:latin typeface="Arial"/>
                <a:ea typeface="Arial"/>
                <a:cs typeface="Arial"/>
                <a:sym typeface="Arial"/>
              </a:rPr>
              <a:t>FUNDAMENTAL PRINCIPLES OF CURRICULUM DEVELOPMENT</a:t>
            </a:r>
            <a:endParaRPr sz="3200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8"/>
          <p:cNvSpPr txBox="1">
            <a:spLocks noGrp="1"/>
          </p:cNvSpPr>
          <p:nvPr>
            <p:ph type="body" idx="1"/>
          </p:nvPr>
        </p:nvSpPr>
        <p:spPr>
          <a:xfrm>
            <a:off x="457200" y="1812756"/>
            <a:ext cx="8229600" cy="460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79425" indent="-457200">
              <a:buFont typeface="+mj-lt"/>
              <a:buAutoNum type="arabicPeriod"/>
            </a:pPr>
            <a:r>
              <a:rPr lang="en-US" sz="2400" b="1" dirty="0" smtClean="0">
                <a:latin typeface="Calibri" charset="0"/>
                <a:ea typeface="Calibri" charset="0"/>
                <a:cs typeface="Calibri" charset="0"/>
              </a:rPr>
              <a:t>Effective and efficien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t teaching is the purpose of all  curriculum activity</a:t>
            </a: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+mj-lt"/>
              <a:buAutoNum type="arabicPeriod"/>
            </a:pPr>
            <a:r>
              <a:rPr lang="en-GB" sz="2400" dirty="0" smtClean="0"/>
              <a:t>Curriculum Development should be a </a:t>
            </a:r>
            <a:r>
              <a:rPr lang="en-GB" sz="2400" b="1" dirty="0" smtClean="0"/>
              <a:t>reflection</a:t>
            </a:r>
            <a:r>
              <a:rPr lang="en-GB" sz="2400" dirty="0" smtClean="0"/>
              <a:t> of a total aspiration for freedom and good quality for life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+mj-lt"/>
              <a:buAutoNum type="arabicPeriod"/>
            </a:pPr>
            <a:r>
              <a:rPr lang="en-GB" sz="2400" dirty="0" smtClean="0"/>
              <a:t>Curriculum development should </a:t>
            </a:r>
            <a:r>
              <a:rPr lang="en-GB" sz="2400" b="1" dirty="0" smtClean="0"/>
              <a:t>perpetuate</a:t>
            </a:r>
            <a:r>
              <a:rPr lang="en-GB" sz="2400" dirty="0" smtClean="0"/>
              <a:t> the universality of education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+mj-lt"/>
              <a:buAutoNum type="arabicPeriod"/>
            </a:pPr>
            <a:r>
              <a:rPr lang="en-GB" sz="2400" dirty="0" smtClean="0"/>
              <a:t>Curriculum should contain </a:t>
            </a:r>
            <a:r>
              <a:rPr lang="en-GB" sz="2400" b="1" dirty="0" smtClean="0"/>
              <a:t>truthful and realistic </a:t>
            </a:r>
            <a:r>
              <a:rPr lang="en-GB" sz="2400" dirty="0" smtClean="0"/>
              <a:t>presentation of learning concepts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+mj-lt"/>
              <a:buAutoNum type="arabicPeriod"/>
            </a:pPr>
            <a:r>
              <a:rPr lang="en-GB" sz="2400" dirty="0" smtClean="0"/>
              <a:t>Curriculum development must be </a:t>
            </a:r>
            <a:r>
              <a:rPr lang="en-GB" sz="2400" b="1" dirty="0" smtClean="0"/>
              <a:t>ingrained in a sound value framework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+mj-lt"/>
              <a:buAutoNum type="arabicPeriod"/>
            </a:pPr>
            <a:r>
              <a:rPr lang="en-GB" sz="2400" dirty="0" smtClean="0"/>
              <a:t>Teaching and learning are human processes without limitation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+mj-lt"/>
              <a:buAutoNum type="arabicPeriod"/>
            </a:pPr>
            <a:endParaRPr lang="en-GB" sz="2400" dirty="0" smtClean="0"/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+mj-lt"/>
              <a:buAutoNum type="arabicPeriod"/>
            </a:pPr>
            <a:endParaRPr sz="24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>
            <a:spLocks noGrp="1"/>
          </p:cNvSpPr>
          <p:nvPr>
            <p:ph type="title"/>
          </p:nvPr>
        </p:nvSpPr>
        <p:spPr>
          <a:xfrm>
            <a:off x="533400" y="854241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 smtClean="0"/>
              <a:t>CURRICULUM PRINCIPLES</a:t>
            </a:r>
            <a:endParaRPr b="1" dirty="0"/>
          </a:p>
        </p:txBody>
      </p:sp>
      <p:sp>
        <p:nvSpPr>
          <p:cNvPr id="129" name="Google Shape;129;p16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60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800" dirty="0"/>
              <a:t> </a:t>
            </a:r>
            <a:endParaRPr sz="2800" dirty="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dirty="0"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3067514"/>
              </p:ext>
            </p:extLst>
          </p:nvPr>
        </p:nvGraphicFramePr>
        <p:xfrm>
          <a:off x="1524000" y="2209799"/>
          <a:ext cx="6096000" cy="3756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Google Shape;173;p22" descr="C:\Users\arsil\Desktop\Smartcreative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22"/>
          <p:cNvSpPr txBox="1"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latin typeface="Arial"/>
                <a:ea typeface="Arial"/>
                <a:cs typeface="Arial"/>
                <a:sym typeface="Arial"/>
              </a:rPr>
              <a:t>REFERENCES</a:t>
            </a:r>
            <a:endParaRPr/>
          </a:p>
        </p:txBody>
      </p:sp>
      <p:sp>
        <p:nvSpPr>
          <p:cNvPr id="175" name="Google Shape;175;p22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60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 dirty="0" smtClean="0"/>
              <a:t>Moore</a:t>
            </a:r>
            <a:r>
              <a:rPr lang="en-US" sz="2400" dirty="0"/>
              <a:t>, Alex (2014</a:t>
            </a:r>
            <a:r>
              <a:rPr lang="en-US" sz="2400" dirty="0" smtClean="0"/>
              <a:t>). </a:t>
            </a:r>
            <a:r>
              <a:rPr lang="en-US" sz="2400" i="1" dirty="0" smtClean="0"/>
              <a:t>Understanding </a:t>
            </a:r>
            <a:r>
              <a:rPr lang="en-US" sz="2400" i="1" dirty="0"/>
              <a:t>the school Curriculum: Theory, Politics and principles</a:t>
            </a:r>
            <a:r>
              <a:rPr lang="en-US" sz="2400" dirty="0"/>
              <a:t>. London: </a:t>
            </a:r>
            <a:r>
              <a:rPr lang="en-US" sz="2400" dirty="0" smtClean="0"/>
              <a:t>Routledge</a:t>
            </a:r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 dirty="0" smtClean="0"/>
              <a:t>Ornstein, A.C &amp; </a:t>
            </a:r>
            <a:r>
              <a:rPr lang="en-US" sz="2400" dirty="0" err="1" smtClean="0"/>
              <a:t>Hunkins</a:t>
            </a:r>
            <a:r>
              <a:rPr lang="en-US" sz="2400" dirty="0" smtClean="0"/>
              <a:t>, F.P (2018). </a:t>
            </a:r>
            <a:r>
              <a:rPr lang="en-US" sz="2400" i="1" dirty="0" smtClean="0"/>
              <a:t>Curriculum Foundations, Principles and Issue 7</a:t>
            </a:r>
            <a:r>
              <a:rPr lang="en-US" sz="2400" i="1" baseline="30000" dirty="0" smtClean="0"/>
              <a:t>th</a:t>
            </a:r>
            <a:r>
              <a:rPr lang="en-US" sz="2400" i="1" dirty="0" smtClean="0"/>
              <a:t> edition.</a:t>
            </a:r>
            <a:r>
              <a:rPr lang="en-US" sz="2400" dirty="0" smtClean="0"/>
              <a:t> England: Pearson Education </a:t>
            </a:r>
            <a:r>
              <a:rPr lang="en-US" sz="2400" dirty="0" smtClean="0"/>
              <a:t>Limited</a:t>
            </a:r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 dirty="0" smtClean="0"/>
              <a:t>Oliva, P &amp; Gordon. W. (2012).</a:t>
            </a:r>
            <a:r>
              <a:rPr lang="en-US" sz="2400" i="1" dirty="0" smtClean="0"/>
              <a:t>Developing the Curriculum</a:t>
            </a:r>
            <a:r>
              <a:rPr lang="en-US" sz="2400" dirty="0" smtClean="0"/>
              <a:t>. Pearson Education</a:t>
            </a:r>
            <a:endParaRPr lang="en-US" sz="2400" dirty="0" smtClean="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 dirty="0" smtClean="0"/>
              <a:t>Tyler, Ralph. (1949). Basic Principles of Curriculum and Instruction. in Flinders &amp; Thornton.</a:t>
            </a:r>
            <a:r>
              <a:rPr lang="en-US" sz="2400" dirty="0" smtClean="0"/>
              <a:t>(2004). </a:t>
            </a:r>
            <a:r>
              <a:rPr lang="en-US" sz="2400" i="1" dirty="0" smtClean="0"/>
              <a:t>The Curriculum Studies Reader. </a:t>
            </a:r>
            <a:r>
              <a:rPr lang="en-US" sz="2400" dirty="0" smtClean="0"/>
              <a:t>London: Routledge</a:t>
            </a:r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endParaRPr dirty="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dirty="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4" descr="C:\Users\arsil\Desktop\Smartcreative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Arial"/>
                <a:ea typeface="Arial"/>
                <a:cs typeface="Arial"/>
                <a:sym typeface="Arial"/>
              </a:rPr>
              <a:t>LEARNING </a:t>
            </a:r>
            <a:r>
              <a:rPr lang="en-US" sz="3200" b="1" dirty="0" smtClean="0">
                <a:latin typeface="Arial"/>
                <a:ea typeface="Arial"/>
                <a:cs typeface="Arial"/>
                <a:sym typeface="Arial"/>
              </a:rPr>
              <a:t>OBJECTIVES</a:t>
            </a:r>
            <a:endParaRPr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60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 b="1" dirty="0" smtClean="0">
                <a:latin typeface="Arial"/>
                <a:ea typeface="Arial"/>
                <a:cs typeface="Arial"/>
                <a:sym typeface="Arial"/>
              </a:rPr>
              <a:t>Students are able </a:t>
            </a:r>
          </a:p>
          <a:p>
            <a:pPr marL="800100" lvl="1">
              <a:spcBef>
                <a:spcPts val="0"/>
              </a:spcBef>
              <a:buSzPts val="2800"/>
              <a:buChar char="•"/>
            </a:pPr>
            <a:r>
              <a:rPr lang="en-US" sz="2400" b="1" dirty="0" smtClean="0">
                <a:latin typeface="Arial"/>
                <a:ea typeface="Arial"/>
                <a:cs typeface="Arial"/>
                <a:sym typeface="Arial"/>
              </a:rPr>
              <a:t>to understand </a:t>
            </a:r>
            <a:r>
              <a:rPr lang="en-US" sz="2400" b="1" dirty="0" smtClean="0">
                <a:latin typeface="Arial"/>
                <a:ea typeface="Arial"/>
                <a:cs typeface="Arial"/>
                <a:sym typeface="Arial"/>
              </a:rPr>
              <a:t>the various </a:t>
            </a:r>
            <a:r>
              <a:rPr lang="en-US" sz="2400" b="1" dirty="0" smtClean="0">
                <a:latin typeface="Arial"/>
                <a:ea typeface="Arial"/>
                <a:cs typeface="Arial"/>
                <a:sym typeface="Arial"/>
              </a:rPr>
              <a:t>principles </a:t>
            </a:r>
            <a:r>
              <a:rPr lang="en-US" sz="2400" b="1" dirty="0" smtClean="0">
                <a:latin typeface="Arial"/>
                <a:ea typeface="Arial"/>
                <a:cs typeface="Arial"/>
                <a:sym typeface="Arial"/>
              </a:rPr>
              <a:t>of curriculum development</a:t>
            </a:r>
          </a:p>
          <a:p>
            <a:pPr marL="800100" lvl="1">
              <a:spcBef>
                <a:spcPts val="0"/>
              </a:spcBef>
              <a:buSzPts val="2800"/>
              <a:buChar char="•"/>
            </a:pP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US" sz="2400" b="1" dirty="0" smtClean="0">
                <a:latin typeface="Arial"/>
                <a:ea typeface="Arial"/>
                <a:cs typeface="Arial"/>
                <a:sym typeface="Arial"/>
              </a:rPr>
              <a:t>o relate those principles in developing curriculum</a:t>
            </a:r>
            <a:endParaRPr sz="2400" b="1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15" descr="SUB#LIST copy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5240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5"/>
          <p:cNvSpPr/>
          <p:nvPr/>
        </p:nvSpPr>
        <p:spPr>
          <a:xfrm>
            <a:off x="3124200" y="2622550"/>
            <a:ext cx="51054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3F3F3F"/>
                </a:solidFill>
              </a:rPr>
              <a:t>What to </a:t>
            </a:r>
            <a:r>
              <a:rPr lang="en-US" sz="2400" b="1" dirty="0" smtClean="0">
                <a:solidFill>
                  <a:srgbClr val="3F3F3F"/>
                </a:solidFill>
              </a:rPr>
              <a:t>discuss:</a:t>
            </a:r>
            <a:endParaRPr sz="2400" b="1" i="0" u="none" strike="noStrike" cap="none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5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5"/>
          <p:cNvSpPr/>
          <p:nvPr/>
        </p:nvSpPr>
        <p:spPr>
          <a:xfrm>
            <a:off x="3633355" y="3647209"/>
            <a:ext cx="5105400" cy="415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0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8" name="Google Shape;108;p15"/>
          <p:cNvCxnSpPr/>
          <p:nvPr/>
        </p:nvCxnSpPr>
        <p:spPr>
          <a:xfrm>
            <a:off x="3962400" y="3935895"/>
            <a:ext cx="4724400" cy="1588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1" name="Google Shape;111;p15"/>
          <p:cNvCxnSpPr/>
          <p:nvPr/>
        </p:nvCxnSpPr>
        <p:spPr>
          <a:xfrm>
            <a:off x="3962400" y="4800600"/>
            <a:ext cx="4724400" cy="1588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6" name="Google Shape;116;p15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5"/>
          <p:cNvSpPr/>
          <p:nvPr/>
        </p:nvSpPr>
        <p:spPr>
          <a:xfrm>
            <a:off x="3636816" y="4038606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1800" b="1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2. </a:t>
            </a:r>
            <a:r>
              <a:rPr lang="en-US" sz="1800" b="1" dirty="0" smtClean="0">
                <a:solidFill>
                  <a:srgbClr val="FFFFFF"/>
                </a:solidFill>
              </a:rPr>
              <a:t>How does those principles relate to curriculum development</a:t>
            </a:r>
            <a:endParaRPr sz="18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5"/>
          <p:cNvSpPr/>
          <p:nvPr/>
        </p:nvSpPr>
        <p:spPr>
          <a:xfrm>
            <a:off x="3647207" y="4402291"/>
            <a:ext cx="510540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5"/>
          <p:cNvSpPr/>
          <p:nvPr/>
        </p:nvSpPr>
        <p:spPr>
          <a:xfrm>
            <a:off x="3647207" y="4776367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5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5"/>
          <p:cNvSpPr/>
          <p:nvPr/>
        </p:nvSpPr>
        <p:spPr>
          <a:xfrm>
            <a:off x="3647207" y="3248889"/>
            <a:ext cx="5105400" cy="695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01. </a:t>
            </a:r>
            <a:r>
              <a:rPr lang="en-US" sz="1800" b="1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are the principles of curriculum development?</a:t>
            </a:r>
            <a:endParaRPr sz="18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5"/>
          <p:cNvSpPr/>
          <p:nvPr/>
        </p:nvSpPr>
        <p:spPr>
          <a:xfrm>
            <a:off x="3733800" y="4419600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69757449"/>
              </p:ext>
            </p:extLst>
          </p:nvPr>
        </p:nvGraphicFramePr>
        <p:xfrm>
          <a:off x="842211" y="1082841"/>
          <a:ext cx="7628021" cy="5043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2782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5268"/>
            <a:ext cx="8229600" cy="1143000"/>
          </a:xfrm>
        </p:spPr>
        <p:txBody>
          <a:bodyPr/>
          <a:lstStyle/>
          <a:p>
            <a:r>
              <a:rPr lang="en-US" sz="3600" b="1" dirty="0" smtClean="0"/>
              <a:t>GENERAL PRINCIPLES OF CURRICULUM DEVELOPMENT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The principles of learner centeredness</a:t>
            </a:r>
          </a:p>
          <a:p>
            <a:r>
              <a:rPr lang="en-US" sz="2800" dirty="0" smtClean="0"/>
              <a:t>The principles of community-centered</a:t>
            </a:r>
          </a:p>
          <a:p>
            <a:r>
              <a:rPr lang="en-US" sz="2800" dirty="0" smtClean="0"/>
              <a:t>The principles of balanced activities </a:t>
            </a:r>
            <a:r>
              <a:rPr lang="en-US" sz="2800" dirty="0" smtClean="0">
                <a:sym typeface="Wingdings"/>
              </a:rPr>
              <a:t> experiences</a:t>
            </a:r>
          </a:p>
          <a:p>
            <a:r>
              <a:rPr lang="en-US" sz="2800" dirty="0" smtClean="0">
                <a:sym typeface="Wingdings"/>
              </a:rPr>
              <a:t>The principles of integration</a:t>
            </a:r>
          </a:p>
          <a:p>
            <a:r>
              <a:rPr lang="en-US" sz="2800" dirty="0" smtClean="0">
                <a:sym typeface="Wingdings"/>
              </a:rPr>
              <a:t>The principles of goal/objectives</a:t>
            </a:r>
          </a:p>
          <a:p>
            <a:r>
              <a:rPr lang="en-US" sz="2800" dirty="0" smtClean="0">
                <a:sym typeface="Wingdings"/>
              </a:rPr>
              <a:t>The principles of culture pluralism</a:t>
            </a:r>
          </a:p>
          <a:p>
            <a:r>
              <a:rPr lang="en-US" sz="2800" dirty="0" smtClean="0">
                <a:sym typeface="Wingdings"/>
              </a:rPr>
              <a:t>The principles of flexibility, elasticity and variety</a:t>
            </a:r>
          </a:p>
          <a:p>
            <a:r>
              <a:rPr lang="en-US" sz="2800" dirty="0" smtClean="0">
                <a:sym typeface="Wingdings"/>
              </a:rPr>
              <a:t>The principles of comprehensiveness</a:t>
            </a:r>
          </a:p>
          <a:p>
            <a:r>
              <a:rPr lang="en-US" sz="2800" dirty="0" smtClean="0">
                <a:sym typeface="Wingdings"/>
              </a:rPr>
              <a:t>The principles of utility (practical)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1354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3079"/>
            <a:ext cx="8229600" cy="1143000"/>
          </a:xfrm>
        </p:spPr>
        <p:txBody>
          <a:bodyPr/>
          <a:lstStyle/>
          <a:p>
            <a:r>
              <a:rPr lang="en-US" b="1" dirty="0" smtClean="0"/>
              <a:t>TYLER’S FOUR BASIC PRINCIPLES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indent="-514350">
              <a:buFont typeface="+mj-lt"/>
              <a:buAutoNum type="arabicParenR"/>
            </a:pPr>
            <a:r>
              <a:rPr lang="en-US" sz="2800" dirty="0" smtClean="0"/>
              <a:t>What </a:t>
            </a:r>
            <a:r>
              <a:rPr lang="en-US" sz="2800" dirty="0"/>
              <a:t>educational purposes should the school seek to attain? </a:t>
            </a:r>
          </a:p>
          <a:p>
            <a:pPr marL="628650" indent="-514350">
              <a:buFont typeface="+mj-lt"/>
              <a:buAutoNum type="arabicParenR"/>
            </a:pPr>
            <a:r>
              <a:rPr lang="en-US" sz="2800" dirty="0" smtClean="0"/>
              <a:t>What </a:t>
            </a:r>
            <a:r>
              <a:rPr lang="en-US" sz="2800" dirty="0"/>
              <a:t>educational experiences can </a:t>
            </a:r>
            <a:r>
              <a:rPr lang="en-US" sz="2800" dirty="0" smtClean="0"/>
              <a:t>be provided </a:t>
            </a:r>
            <a:r>
              <a:rPr lang="en-US" sz="2800" dirty="0"/>
              <a:t>that are likely to attain </a:t>
            </a:r>
            <a:r>
              <a:rPr lang="en-US" sz="2800" dirty="0" smtClean="0"/>
              <a:t>these purposes</a:t>
            </a:r>
            <a:r>
              <a:rPr lang="en-US" sz="2800" dirty="0"/>
              <a:t>? </a:t>
            </a:r>
          </a:p>
          <a:p>
            <a:pPr marL="628650" indent="-514350">
              <a:buFont typeface="+mj-lt"/>
              <a:buAutoNum type="arabicParenR"/>
            </a:pPr>
            <a:r>
              <a:rPr lang="en-US" sz="2800" dirty="0" smtClean="0"/>
              <a:t>How </a:t>
            </a:r>
            <a:r>
              <a:rPr lang="en-US" sz="2800" dirty="0"/>
              <a:t>can these educational </a:t>
            </a:r>
            <a:r>
              <a:rPr lang="en-US" sz="2800" dirty="0" smtClean="0"/>
              <a:t>experiences be</a:t>
            </a:r>
            <a:r>
              <a:rPr lang="en-US" sz="2800" dirty="0"/>
              <a:t> </a:t>
            </a:r>
            <a:r>
              <a:rPr lang="en-US" sz="2800" dirty="0" smtClean="0"/>
              <a:t>effectively </a:t>
            </a:r>
            <a:r>
              <a:rPr lang="en-US" sz="2800" dirty="0"/>
              <a:t>organized? </a:t>
            </a:r>
          </a:p>
          <a:p>
            <a:pPr marL="628650" indent="-514350">
              <a:buFont typeface="+mj-lt"/>
              <a:buAutoNum type="arabicParenR"/>
            </a:pPr>
            <a:r>
              <a:rPr lang="en-US" sz="2800" dirty="0" smtClean="0"/>
              <a:t>How </a:t>
            </a:r>
            <a:r>
              <a:rPr lang="en-US" sz="2800" dirty="0"/>
              <a:t>can we determine whether these </a:t>
            </a:r>
            <a:r>
              <a:rPr lang="en-US" sz="2800" dirty="0" smtClean="0"/>
              <a:t>purposes </a:t>
            </a:r>
            <a:r>
              <a:rPr lang="en-US" sz="2800" dirty="0"/>
              <a:t>are being attained or not?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27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3079"/>
            <a:ext cx="8229600" cy="1143000"/>
          </a:xfrm>
        </p:spPr>
        <p:txBody>
          <a:bodyPr/>
          <a:lstStyle/>
          <a:p>
            <a:r>
              <a:rPr lang="en-US" b="1" dirty="0" smtClean="0"/>
              <a:t>TYLER’S FOUR BASIC PRINCIPLES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I</a:t>
            </a:r>
            <a:r>
              <a:rPr lang="en-US" sz="2800" dirty="0" smtClean="0"/>
              <a:t>t </a:t>
            </a:r>
            <a:r>
              <a:rPr lang="en-US" sz="2800" dirty="0"/>
              <a:t>is very necessary </a:t>
            </a:r>
            <a:r>
              <a:rPr lang="en-US" sz="2800" dirty="0" smtClean="0"/>
              <a:t>to have </a:t>
            </a:r>
            <a:r>
              <a:rPr lang="en-US" sz="2800" dirty="0"/>
              <a:t>some conception </a:t>
            </a:r>
            <a:r>
              <a:rPr lang="en-US" sz="2800" dirty="0" smtClean="0"/>
              <a:t>of the </a:t>
            </a:r>
            <a:r>
              <a:rPr lang="en-US" sz="2800" dirty="0"/>
              <a:t>goals that are being aimed </a:t>
            </a:r>
            <a:r>
              <a:rPr lang="en-US" sz="2800" dirty="0" smtClean="0"/>
              <a:t>at. </a:t>
            </a:r>
          </a:p>
          <a:p>
            <a:r>
              <a:rPr lang="en-US" sz="2800" dirty="0" smtClean="0"/>
              <a:t>Consider value judgements guided by the philosophy of education</a:t>
            </a:r>
          </a:p>
          <a:p>
            <a:r>
              <a:rPr lang="en-US" sz="2800" dirty="0" smtClean="0"/>
              <a:t>Knowledge as the basis for applying the philosophy in making decision about objectives</a:t>
            </a:r>
          </a:p>
          <a:p>
            <a:r>
              <a:rPr lang="en-US" sz="2800" dirty="0"/>
              <a:t>N</a:t>
            </a:r>
            <a:r>
              <a:rPr lang="en-US" sz="2800" dirty="0" smtClean="0"/>
              <a:t>o </a:t>
            </a:r>
            <a:r>
              <a:rPr lang="en-US" sz="2800" dirty="0"/>
              <a:t>single source of information is </a:t>
            </a:r>
            <a:r>
              <a:rPr lang="en-US" sz="2800" dirty="0" smtClean="0"/>
              <a:t>adequate to </a:t>
            </a:r>
            <a:r>
              <a:rPr lang="en-US" sz="2800" dirty="0"/>
              <a:t>provide a basis for wise and comprehensive decisions about the objectives</a:t>
            </a:r>
          </a:p>
          <a:p>
            <a:pPr marL="114300" indent="0">
              <a:buNone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611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583"/>
            <a:ext cx="8229600" cy="1143000"/>
          </a:xfrm>
        </p:spPr>
        <p:txBody>
          <a:bodyPr/>
          <a:lstStyle/>
          <a:p>
            <a:r>
              <a:rPr lang="en-US" b="1"/>
              <a:t>TYLER’S FOUR BASIC PRINCIPLES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Sources of information to decide educational objectives:</a:t>
            </a:r>
          </a:p>
          <a:p>
            <a:pPr lvl="1"/>
            <a:r>
              <a:rPr lang="en-US" dirty="0"/>
              <a:t>Studies of the </a:t>
            </a:r>
            <a:r>
              <a:rPr lang="en-US" dirty="0"/>
              <a:t>l</a:t>
            </a:r>
            <a:r>
              <a:rPr lang="en-US" dirty="0" smtClean="0"/>
              <a:t>earners themselves </a:t>
            </a:r>
            <a:r>
              <a:rPr lang="en-US" dirty="0"/>
              <a:t>as a </a:t>
            </a:r>
            <a:r>
              <a:rPr lang="en-US" dirty="0" smtClean="0"/>
              <a:t>source </a:t>
            </a:r>
            <a:r>
              <a:rPr lang="en-US" dirty="0"/>
              <a:t>of </a:t>
            </a:r>
            <a:r>
              <a:rPr lang="en-US" dirty="0" smtClean="0"/>
              <a:t>educational objectives</a:t>
            </a:r>
          </a:p>
          <a:p>
            <a:pPr lvl="1"/>
            <a:r>
              <a:rPr lang="en-US" dirty="0"/>
              <a:t> Studies of </a:t>
            </a:r>
            <a:r>
              <a:rPr lang="en-US" dirty="0" smtClean="0"/>
              <a:t>contemporary </a:t>
            </a:r>
            <a:r>
              <a:rPr lang="en-US" dirty="0"/>
              <a:t>l</a:t>
            </a:r>
            <a:r>
              <a:rPr lang="en-US" dirty="0" smtClean="0"/>
              <a:t>ife </a:t>
            </a:r>
            <a:r>
              <a:rPr lang="en-US" dirty="0"/>
              <a:t>o</a:t>
            </a:r>
            <a:r>
              <a:rPr lang="en-US" dirty="0" smtClean="0"/>
              <a:t>utside </a:t>
            </a:r>
            <a:r>
              <a:rPr lang="en-US" dirty="0"/>
              <a:t>the </a:t>
            </a:r>
            <a:r>
              <a:rPr lang="en-US" dirty="0" smtClean="0"/>
              <a:t>school</a:t>
            </a:r>
            <a:endParaRPr lang="en-US" dirty="0"/>
          </a:p>
          <a:p>
            <a:pPr lvl="1"/>
            <a:r>
              <a:rPr lang="en-US" dirty="0"/>
              <a:t>Suggestions </a:t>
            </a:r>
            <a:r>
              <a:rPr lang="en-US" dirty="0" smtClean="0"/>
              <a:t>about </a:t>
            </a:r>
            <a:r>
              <a:rPr lang="en-US" dirty="0"/>
              <a:t>o</a:t>
            </a:r>
            <a:r>
              <a:rPr lang="en-US" dirty="0" smtClean="0"/>
              <a:t>bjectives </a:t>
            </a:r>
            <a:r>
              <a:rPr lang="en-US" dirty="0"/>
              <a:t>from </a:t>
            </a:r>
            <a:r>
              <a:rPr lang="en-US" dirty="0" smtClean="0"/>
              <a:t>subject </a:t>
            </a:r>
            <a:r>
              <a:rPr lang="en-US" dirty="0"/>
              <a:t>s</a:t>
            </a:r>
            <a:r>
              <a:rPr lang="en-US" dirty="0" smtClean="0"/>
              <a:t>pecialists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165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5"/>
            <a:ext cx="8229600" cy="1143000"/>
          </a:xfrm>
        </p:spPr>
        <p:txBody>
          <a:bodyPr/>
          <a:lstStyle/>
          <a:p>
            <a:r>
              <a:rPr lang="en-US" sz="4000" b="1" dirty="0" smtClean="0"/>
              <a:t>SOURCES OF CURRICULUM PRINCIPLES</a:t>
            </a:r>
            <a:endParaRPr lang="en-US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64893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81878694"/>
              </p:ext>
            </p:extLst>
          </p:nvPr>
        </p:nvGraphicFramePr>
        <p:xfrm>
          <a:off x="1524000" y="204670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6256421" y="5895474"/>
            <a:ext cx="2430379" cy="49538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(Oliva &amp; Gordon, 2012)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973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434</Words>
  <Application>Microsoft Macintosh PowerPoint</Application>
  <PresentationFormat>On-screen Show (4:3)</PresentationFormat>
  <Paragraphs>80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Wingdings</vt:lpstr>
      <vt:lpstr>Arial</vt:lpstr>
      <vt:lpstr>Office Theme</vt:lpstr>
      <vt:lpstr>PowerPoint Presentation</vt:lpstr>
      <vt:lpstr>LEARNING OBJECTIVES</vt:lpstr>
      <vt:lpstr>PowerPoint Presentation</vt:lpstr>
      <vt:lpstr>PowerPoint Presentation</vt:lpstr>
      <vt:lpstr>GENERAL PRINCIPLES OF CURRICULUM DEVELOPMENT</vt:lpstr>
      <vt:lpstr>TYLER’S FOUR BASIC PRINCIPLES</vt:lpstr>
      <vt:lpstr>TYLER’S FOUR BASIC PRINCIPLES</vt:lpstr>
      <vt:lpstr>TYLER’S FOUR BASIC PRINCIPLES</vt:lpstr>
      <vt:lpstr>SOURCES OF CURRICULUM PRINCIPLES</vt:lpstr>
      <vt:lpstr>TYPES OF PRINCIPLES</vt:lpstr>
      <vt:lpstr>FUNDAMENTAL PRINCIPLES OF CURRICULUM DEVELOPMENT</vt:lpstr>
      <vt:lpstr>CURRICULUM PRINCIPLES</vt:lpstr>
      <vt:lpstr>REFERENCES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Lestari, Sri</cp:lastModifiedBy>
  <cp:revision>27</cp:revision>
  <dcterms:modified xsi:type="dcterms:W3CDTF">2019-03-21T13:17:13Z</dcterms:modified>
</cp:coreProperties>
</file>