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56" r:id="rId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58CB-3A65-4348-8789-954B0A475D08}" type="datetimeFigureOut">
              <a:rPr lang="id-ID" smtClean="0"/>
              <a:pPr/>
              <a:t>06/05/2016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CD99C-59B5-4175-A5E4-BED1DDFC300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58CB-3A65-4348-8789-954B0A475D08}" type="datetimeFigureOut">
              <a:rPr lang="id-ID" smtClean="0"/>
              <a:pPr/>
              <a:t>06/05/2016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CD99C-59B5-4175-A5E4-BED1DDFC300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58CB-3A65-4348-8789-954B0A475D08}" type="datetimeFigureOut">
              <a:rPr lang="id-ID" smtClean="0"/>
              <a:pPr/>
              <a:t>06/05/2016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CD99C-59B5-4175-A5E4-BED1DDFC300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58CB-3A65-4348-8789-954B0A475D08}" type="datetimeFigureOut">
              <a:rPr lang="id-ID" smtClean="0"/>
              <a:pPr/>
              <a:t>06/05/2016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CD99C-59B5-4175-A5E4-BED1DDFC300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58CB-3A65-4348-8789-954B0A475D08}" type="datetimeFigureOut">
              <a:rPr lang="id-ID" smtClean="0"/>
              <a:pPr/>
              <a:t>06/05/2016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CD99C-59B5-4175-A5E4-BED1DDFC300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58CB-3A65-4348-8789-954B0A475D08}" type="datetimeFigureOut">
              <a:rPr lang="id-ID" smtClean="0"/>
              <a:pPr/>
              <a:t>06/05/2016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CD99C-59B5-4175-A5E4-BED1DDFC300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58CB-3A65-4348-8789-954B0A475D08}" type="datetimeFigureOut">
              <a:rPr lang="id-ID" smtClean="0"/>
              <a:pPr/>
              <a:t>06/05/2016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CD99C-59B5-4175-A5E4-BED1DDFC300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58CB-3A65-4348-8789-954B0A475D08}" type="datetimeFigureOut">
              <a:rPr lang="id-ID" smtClean="0"/>
              <a:pPr/>
              <a:t>06/05/2016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CD99C-59B5-4175-A5E4-BED1DDFC300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58CB-3A65-4348-8789-954B0A475D08}" type="datetimeFigureOut">
              <a:rPr lang="id-ID" smtClean="0"/>
              <a:pPr/>
              <a:t>06/05/2016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CD99C-59B5-4175-A5E4-BED1DDFC300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58CB-3A65-4348-8789-954B0A475D08}" type="datetimeFigureOut">
              <a:rPr lang="id-ID" smtClean="0"/>
              <a:pPr/>
              <a:t>06/05/2016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CD99C-59B5-4175-A5E4-BED1DDFC300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58CB-3A65-4348-8789-954B0A475D08}" type="datetimeFigureOut">
              <a:rPr lang="id-ID" smtClean="0"/>
              <a:pPr/>
              <a:t>06/05/2016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CD99C-59B5-4175-A5E4-BED1DDFC300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258CB-3A65-4348-8789-954B0A475D08}" type="datetimeFigureOut">
              <a:rPr lang="id-ID" smtClean="0"/>
              <a:pPr/>
              <a:t>06/05/2016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CD99C-59B5-4175-A5E4-BED1DDFC300D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1296143"/>
          </a:xfrm>
        </p:spPr>
        <p:txBody>
          <a:bodyPr/>
          <a:lstStyle/>
          <a:p>
            <a:r>
              <a:rPr lang="id-ID" dirty="0" smtClean="0"/>
              <a:t>PERTEMUAN 13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32856"/>
            <a:ext cx="6400800" cy="3505944"/>
          </a:xfrm>
        </p:spPr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PROPOSAL </a:t>
            </a:r>
          </a:p>
          <a:p>
            <a:r>
              <a:rPr lang="id-ID" dirty="0" smtClean="0">
                <a:solidFill>
                  <a:schemeClr val="tx1"/>
                </a:solidFill>
              </a:rPr>
              <a:t>PENELITIAN DAN PENGEMBANGAN </a:t>
            </a: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BAB I</a:t>
            </a:r>
            <a:br>
              <a:rPr lang="id-ID" dirty="0" smtClean="0"/>
            </a:br>
            <a:r>
              <a:rPr lang="id-ID" dirty="0" smtClean="0"/>
              <a:t>PENDAHULUAN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id-ID" dirty="0" smtClean="0"/>
              <a:t>Latar Belakang Masalah</a:t>
            </a:r>
          </a:p>
          <a:p>
            <a:pPr marL="514350" indent="-514350">
              <a:buAutoNum type="alphaUcPeriod"/>
            </a:pPr>
            <a:r>
              <a:rPr lang="id-ID" dirty="0" smtClean="0"/>
              <a:t>Fokus Penelitian</a:t>
            </a:r>
          </a:p>
          <a:p>
            <a:pPr marL="514350" indent="-514350">
              <a:buAutoNum type="alphaUcPeriod"/>
            </a:pPr>
            <a:r>
              <a:rPr lang="id-ID" dirty="0" smtClean="0"/>
              <a:t>Perumusan Masalah</a:t>
            </a:r>
          </a:p>
          <a:p>
            <a:pPr marL="514350" indent="-514350">
              <a:buAutoNum type="alphaUcPeriod"/>
            </a:pPr>
            <a:r>
              <a:rPr lang="id-ID" dirty="0" smtClean="0"/>
              <a:t>Kegunaan Hasil Penelitian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BAB II</a:t>
            </a:r>
            <a:br>
              <a:rPr lang="id-ID" dirty="0" smtClean="0"/>
            </a:br>
            <a:r>
              <a:rPr lang="id-ID" dirty="0" smtClean="0"/>
              <a:t>KAJIAN TEORITIK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id-ID" dirty="0" smtClean="0">
                <a:solidFill>
                  <a:srgbClr val="FF0000"/>
                </a:solidFill>
              </a:rPr>
              <a:t>Konsep Pengembangan Model</a:t>
            </a:r>
          </a:p>
          <a:p>
            <a:pPr marL="514350" indent="-514350">
              <a:buAutoNum type="alphaUcPeriod"/>
            </a:pPr>
            <a:r>
              <a:rPr lang="id-ID" dirty="0" smtClean="0">
                <a:solidFill>
                  <a:srgbClr val="FF0000"/>
                </a:solidFill>
              </a:rPr>
              <a:t>Konsep Model yang Dikembangkan</a:t>
            </a:r>
          </a:p>
          <a:p>
            <a:pPr marL="514350" indent="-514350">
              <a:buAutoNum type="alphaUcPeriod"/>
            </a:pPr>
            <a:r>
              <a:rPr lang="id-ID" dirty="0" smtClean="0"/>
              <a:t>Kerangka Teoritik</a:t>
            </a:r>
          </a:p>
          <a:p>
            <a:pPr marL="514350" indent="-514350">
              <a:buAutoNum type="alphaUcPeriod"/>
            </a:pPr>
            <a:r>
              <a:rPr lang="id-ID" dirty="0" smtClean="0"/>
              <a:t>Rancangan Model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BAB III</a:t>
            </a:r>
            <a:br>
              <a:rPr lang="id-ID" dirty="0" smtClean="0"/>
            </a:br>
            <a:r>
              <a:rPr lang="id-ID" dirty="0" smtClean="0"/>
              <a:t>METODOLOGI PENELITIAN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id-ID" dirty="0" smtClean="0"/>
              <a:t>Tujuan Penelitian</a:t>
            </a:r>
          </a:p>
          <a:p>
            <a:pPr marL="514350" indent="-514350">
              <a:buAutoNum type="alphaUcPeriod"/>
            </a:pPr>
            <a:r>
              <a:rPr lang="id-ID" dirty="0" smtClean="0"/>
              <a:t>Tempat dan Waktu Penelitian</a:t>
            </a:r>
          </a:p>
          <a:p>
            <a:pPr marL="514350" indent="-514350">
              <a:buAutoNum type="alphaUcPeriod"/>
            </a:pPr>
            <a:r>
              <a:rPr lang="id-ID" dirty="0" smtClean="0"/>
              <a:t>Karakteristik Model yang Dikembangkan</a:t>
            </a:r>
          </a:p>
          <a:p>
            <a:pPr marL="514350" indent="-514350">
              <a:buAutoNum type="alphaUcPeriod"/>
            </a:pPr>
            <a:r>
              <a:rPr lang="id-ID" dirty="0" smtClean="0"/>
              <a:t>Pendekatan dan Metode Penelitian</a:t>
            </a:r>
          </a:p>
          <a:p>
            <a:pPr marL="514350" indent="-514350">
              <a:buAutoNum type="alphaUcPeriod"/>
            </a:pPr>
            <a:r>
              <a:rPr lang="id-ID" dirty="0" smtClean="0"/>
              <a:t>Langkah-langkah Pengembangan Model</a:t>
            </a:r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Langkah-langkah Pengembangan Model</a:t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id-ID" dirty="0" smtClean="0"/>
              <a:t>Penelitian Pendahuluan</a:t>
            </a:r>
          </a:p>
          <a:p>
            <a:pPr marL="514350" indent="-514350">
              <a:buAutoNum type="arabicPeriod"/>
            </a:pPr>
            <a:r>
              <a:rPr lang="id-ID" dirty="0" smtClean="0"/>
              <a:t>Perencanaan Pengembangan Model</a:t>
            </a:r>
          </a:p>
          <a:p>
            <a:pPr marL="514350" indent="-514350">
              <a:buAutoNum type="arabicPeriod"/>
            </a:pPr>
            <a:r>
              <a:rPr lang="id-ID" dirty="0" smtClean="0"/>
              <a:t>Validasi, Evaluasi dan Revisi Model</a:t>
            </a:r>
          </a:p>
          <a:p>
            <a:pPr marL="514350" indent="-514350">
              <a:buAutoNum type="arabicPeriod"/>
            </a:pPr>
            <a:r>
              <a:rPr lang="id-ID" dirty="0" smtClean="0"/>
              <a:t>Implemantasi Model</a:t>
            </a:r>
          </a:p>
          <a:p>
            <a:pPr marL="514350" indent="-514350">
              <a:buAutoNum type="arabicPeriod"/>
            </a:pPr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440159"/>
          </a:xfrm>
        </p:spPr>
        <p:txBody>
          <a:bodyPr/>
          <a:lstStyle/>
          <a:p>
            <a:r>
              <a:rPr lang="id-ID" dirty="0" smtClean="0"/>
              <a:t>Mahasiswa mampu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00808"/>
            <a:ext cx="6400800" cy="3937992"/>
          </a:xfrm>
        </p:spPr>
        <p:txBody>
          <a:bodyPr>
            <a:normAutofit/>
          </a:bodyPr>
          <a:lstStyle/>
          <a:p>
            <a:pPr algn="l"/>
            <a:r>
              <a:rPr lang="id-ID" dirty="0" smtClean="0">
                <a:solidFill>
                  <a:schemeClr val="tx1"/>
                </a:solidFill>
              </a:rPr>
              <a:t>1</a:t>
            </a:r>
            <a:r>
              <a:rPr lang="id-ID" dirty="0">
                <a:solidFill>
                  <a:schemeClr val="tx1"/>
                </a:solidFill>
              </a:rPr>
              <a:t>. mengidentifikasi format proposal penelitian dan pengembangan.</a:t>
            </a:r>
          </a:p>
          <a:p>
            <a:pPr algn="l"/>
            <a:r>
              <a:rPr lang="id-ID" dirty="0">
                <a:solidFill>
                  <a:schemeClr val="tx1"/>
                </a:solidFill>
              </a:rPr>
              <a:t>2. memahami susunan atau isi porposal penelitian dan pengembangan.</a:t>
            </a:r>
          </a:p>
          <a:p>
            <a:pPr algn="l"/>
            <a:r>
              <a:rPr lang="id-ID" dirty="0">
                <a:solidFill>
                  <a:schemeClr val="tx1"/>
                </a:solidFill>
              </a:rPr>
              <a:t>3.  menyusun proposal sesuai dengan aturan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95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PERTEMUAN 13</vt:lpstr>
      <vt:lpstr>BAB I PENDAHULUAN</vt:lpstr>
      <vt:lpstr>BAB II KAJIAN TEORITIK</vt:lpstr>
      <vt:lpstr>BAB III METODOLOGI PENELITIAN</vt:lpstr>
      <vt:lpstr>Langkah-langkah Pengembangan Model </vt:lpstr>
      <vt:lpstr>Mahasiswa mampu</vt:lpstr>
    </vt:vector>
  </TitlesOfParts>
  <Company>DELLNBX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13</dc:title>
  <dc:creator>supriatna</dc:creator>
  <cp:lastModifiedBy>supriatna</cp:lastModifiedBy>
  <cp:revision>2</cp:revision>
  <dcterms:created xsi:type="dcterms:W3CDTF">2016-05-04T13:42:44Z</dcterms:created>
  <dcterms:modified xsi:type="dcterms:W3CDTF">2016-05-06T10:39:23Z</dcterms:modified>
</cp:coreProperties>
</file>