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AF2B-E6E6-444C-B824-0FE774872485}" type="datetimeFigureOut">
              <a:rPr lang="id-ID" smtClean="0"/>
              <a:t>04/05/2016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B605-896C-48F3-B778-B69AB8D5D31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440159"/>
          </a:xfrm>
        </p:spPr>
        <p:txBody>
          <a:bodyPr/>
          <a:lstStyle/>
          <a:p>
            <a:r>
              <a:rPr lang="id-ID" dirty="0" smtClean="0"/>
              <a:t>PERTEMUAN 14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REVIU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6"/>
          </a:xfrm>
        </p:spPr>
        <p:txBody>
          <a:bodyPr>
            <a:normAutofit/>
          </a:bodyPr>
          <a:lstStyle/>
          <a:p>
            <a:r>
              <a:rPr lang="id-ID" dirty="0" smtClean="0"/>
              <a:t>REVIU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id-ID" dirty="0" smtClean="0">
                <a:solidFill>
                  <a:schemeClr val="tx1"/>
                </a:solidFill>
              </a:rPr>
              <a:t>1.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konsep 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id-ID" dirty="0">
                <a:solidFill>
                  <a:schemeClr val="tx1"/>
                </a:solidFill>
              </a:rPr>
              <a:t>proses serta </a:t>
            </a:r>
            <a:r>
              <a:rPr lang="en-US" dirty="0" err="1">
                <a:solidFill>
                  <a:schemeClr val="tx1"/>
                </a:solidFill>
              </a:rPr>
              <a:t>mengaplikasikan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kuantitatif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id-ID" dirty="0">
              <a:solidFill>
                <a:schemeClr val="tx1"/>
              </a:solidFill>
            </a:endParaRPr>
          </a:p>
          <a:p>
            <a:pPr lvl="0" algn="l"/>
            <a:r>
              <a:rPr lang="id-ID" dirty="0" smtClean="0">
                <a:solidFill>
                  <a:schemeClr val="tx1"/>
                </a:solidFill>
              </a:rPr>
              <a:t>2. M</a:t>
            </a:r>
            <a:r>
              <a:rPr lang="en-US" dirty="0" err="1">
                <a:solidFill>
                  <a:schemeClr val="tx1"/>
                </a:solidFill>
              </a:rPr>
              <a:t>emahami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konsep dasar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proses serta </a:t>
            </a:r>
            <a:r>
              <a:rPr lang="en-US" dirty="0" err="1">
                <a:solidFill>
                  <a:schemeClr val="tx1"/>
                </a:solidFill>
              </a:rPr>
              <a:t>mengaplikasikan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kualitatif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id-ID" dirty="0">
              <a:solidFill>
                <a:schemeClr val="tx1"/>
              </a:solidFill>
            </a:endParaRPr>
          </a:p>
          <a:p>
            <a:pPr lvl="0" algn="l"/>
            <a:r>
              <a:rPr lang="id-ID" dirty="0" smtClean="0">
                <a:solidFill>
                  <a:schemeClr val="tx1"/>
                </a:solidFill>
              </a:rPr>
              <a:t>3. M</a:t>
            </a:r>
            <a:r>
              <a:rPr lang="en-US" dirty="0" err="1">
                <a:solidFill>
                  <a:schemeClr val="tx1"/>
                </a:solidFill>
              </a:rPr>
              <a:t>emahami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konsep dasar dan proses serta </a:t>
            </a:r>
            <a:r>
              <a:rPr lang="en-US" dirty="0" err="1">
                <a:solidFill>
                  <a:schemeClr val="tx1"/>
                </a:solidFill>
              </a:rPr>
              <a:t>mengaplikasikan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penelitian dan pengembangan atau </a:t>
            </a:r>
            <a:r>
              <a:rPr lang="en-US" i="1" dirty="0">
                <a:solidFill>
                  <a:schemeClr val="tx1"/>
                </a:solidFill>
              </a:rPr>
              <a:t>research </a:t>
            </a:r>
            <a:r>
              <a:rPr lang="id-ID" i="1" dirty="0">
                <a:solidFill>
                  <a:schemeClr val="tx1"/>
                </a:solidFill>
              </a:rPr>
              <a:t>and </a:t>
            </a:r>
            <a:r>
              <a:rPr lang="en-US" i="1" dirty="0">
                <a:solidFill>
                  <a:schemeClr val="tx1"/>
                </a:solidFill>
              </a:rPr>
              <a:t>development</a:t>
            </a:r>
            <a:r>
              <a:rPr lang="en-US" dirty="0">
                <a:solidFill>
                  <a:schemeClr val="tx1"/>
                </a:solidFill>
              </a:rPr>
              <a:t> (R&amp;D)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PERTEMUAN 14</vt:lpstr>
      <vt:lpstr>REVIU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14</dc:title>
  <dc:creator>supriatna</dc:creator>
  <cp:lastModifiedBy>supriatna</cp:lastModifiedBy>
  <cp:revision>1</cp:revision>
  <dcterms:created xsi:type="dcterms:W3CDTF">2016-05-04T13:50:24Z</dcterms:created>
  <dcterms:modified xsi:type="dcterms:W3CDTF">2016-05-04T13:52:57Z</dcterms:modified>
</cp:coreProperties>
</file>