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6" r:id="rId3"/>
    <p:sldId id="258" r:id="rId4"/>
    <p:sldId id="259" r:id="rId5"/>
    <p:sldId id="260" r:id="rId6"/>
    <p:sldId id="263" r:id="rId7"/>
    <p:sldId id="264" r:id="rId8"/>
    <p:sldId id="265" r:id="rId9"/>
    <p:sldId id="266" r:id="rId10"/>
    <p:sldId id="267" r:id="rId11"/>
    <p:sldId id="262" r:id="rId12"/>
    <p:sldId id="261" r:id="rId13"/>
    <p:sldId id="268" r:id="rId14"/>
    <p:sldId id="269" r:id="rId15"/>
    <p:sldId id="271"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23262-25C7-4E46-B04F-B2CE78855E54}" type="datetimeFigureOut">
              <a:rPr lang="id-ID" smtClean="0"/>
              <a:t>05/05/2016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2660D2-7CD4-447B-8F52-BCF933111233}"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14718EA4-132D-4A3F-B3C5-A859C71BD20B}" type="slidenum">
              <a:rPr lang="en-US" smtClean="0"/>
              <a:pPr/>
              <a:t>14</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E62CB8FF-CA9A-4699-880A-99EB4917A103}" type="slidenum">
              <a:rPr lang="en-US" smtClean="0"/>
              <a:pPr/>
              <a:t>23</a:t>
            </a:fld>
            <a:endParaRPr 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B403730F-2420-4FFC-8155-4D0F8FFF2D30}" type="slidenum">
              <a:rPr lang="en-US" smtClean="0"/>
              <a:pPr/>
              <a:t>24</a:t>
            </a:fld>
            <a:endParaRPr 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D152A4F5-F3CA-4C48-BAE1-016BF32F8740}" type="slidenum">
              <a:rPr lang="en-US" smtClean="0"/>
              <a:pPr/>
              <a:t>25</a:t>
            </a:fld>
            <a:endParaRPr 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C8C42A2B-7F1F-40CC-8465-B24332EE0589}" type="slidenum">
              <a:rPr lang="en-US" smtClean="0"/>
              <a:pPr/>
              <a:t>26</a:t>
            </a:fld>
            <a:endParaRPr lang="en-US"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D20A0581-7164-444B-8243-62FDCA067CE6}" type="slidenum">
              <a:rPr lang="en-US" smtClean="0"/>
              <a:pPr/>
              <a:t>27</a:t>
            </a:fld>
            <a:endParaRPr lang="en-US"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721A94DD-F2A9-4FD4-B866-446F5FF9CB49}" type="slidenum">
              <a:rPr lang="en-US" smtClean="0"/>
              <a:pPr/>
              <a:t>28</a:t>
            </a:fld>
            <a:endParaRPr lang="en-US"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A3E97D0D-614F-470A-9C2D-621A5BD83BE6}" type="slidenum">
              <a:rPr lang="en-US" smtClean="0"/>
              <a:pPr/>
              <a:t>29</a:t>
            </a:fld>
            <a:endParaRPr 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65534A62-1E9A-4CC5-B550-1F730A22FE82}" type="slidenum">
              <a:rPr lang="en-US" smtClean="0"/>
              <a:pPr/>
              <a:t>30</a:t>
            </a:fld>
            <a:endParaRPr lang="en-US"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6B4B363F-9191-4515-9B2A-FF9AB689FD57}" type="slidenum">
              <a:rPr lang="en-US" smtClean="0"/>
              <a:pPr/>
              <a:t>31</a:t>
            </a:fld>
            <a:endParaRPr lang="en-US"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2CE21EA0-39BA-4C1D-ABA2-A9DFD8B4C70B}" type="slidenum">
              <a:rPr lang="en-US" smtClean="0"/>
              <a:pPr/>
              <a:t>32</a:t>
            </a:fld>
            <a:endParaRPr lang="en-US"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091E89DC-805F-4D94-B502-79B49C1B15B5}" type="slidenum">
              <a:rPr lang="en-US" smtClean="0"/>
              <a:pPr/>
              <a:t>15</a:t>
            </a:fld>
            <a:endParaRPr 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6A0982EF-E6B2-4159-9134-BF03C9CADE6A}" type="slidenum">
              <a:rPr lang="en-US" smtClean="0"/>
              <a:pPr/>
              <a:t>33</a:t>
            </a:fld>
            <a:endParaRPr lang="en-US"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66D6DF3C-6216-4CF7-921F-C9F163915F6F}" type="slidenum">
              <a:rPr lang="en-US" smtClean="0"/>
              <a:pPr/>
              <a:t>34</a:t>
            </a:fld>
            <a:endParaRPr lang="en-US"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F844DA47-41BF-4143-8EAC-7583D184CA5B}" type="slidenum">
              <a:rPr lang="en-US" smtClean="0"/>
              <a:pPr/>
              <a:t>35</a:t>
            </a:fld>
            <a:endParaRPr lang="en-US"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11601A49-B8F1-4BDD-A73C-43123F4E9333}" type="slidenum">
              <a:rPr lang="en-US" smtClean="0"/>
              <a:pPr/>
              <a:t>36</a:t>
            </a:fld>
            <a:endParaRPr lang="en-US"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A798D83E-D755-4E6B-BC62-60E3E1D8EB08}" type="slidenum">
              <a:rPr lang="en-US" smtClean="0"/>
              <a:pPr/>
              <a:t>37</a:t>
            </a:fld>
            <a:endParaRPr lang="en-US"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9A8221F3-6BD3-4364-9A38-B7B235F100B2}" type="slidenum">
              <a:rPr lang="en-US" smtClean="0"/>
              <a:pPr/>
              <a:t>38</a:t>
            </a:fld>
            <a:endParaRPr lang="en-US"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86BAD303-AF05-450A-8F10-8195D588A215}" type="slidenum">
              <a:rPr lang="en-US" smtClean="0"/>
              <a:pPr/>
              <a:t>16</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E04F8AFB-45CF-4DD7-AAE1-3B738801F541}" type="slidenum">
              <a:rPr lang="en-US" smtClean="0"/>
              <a:pPr/>
              <a:t>17</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7D42D60E-0D03-4778-8D6D-B9211B2242D4}" type="slidenum">
              <a:rPr lang="en-US" smtClean="0"/>
              <a:pPr/>
              <a:t>18</a:t>
            </a:fld>
            <a:endParaRPr lang="en-US"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C32AE277-2B47-4631-9402-EBB32FF8A0F7}" type="slidenum">
              <a:rPr lang="en-US" smtClean="0"/>
              <a:pPr/>
              <a:t>19</a:t>
            </a:fld>
            <a:endParaRPr 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F3803EF8-2AA9-4E3C-B0C8-509C9D1862CF}" type="slidenum">
              <a:rPr lang="en-US" smtClean="0"/>
              <a:pPr/>
              <a:t>20</a:t>
            </a:fld>
            <a:endParaRPr lang="en-US"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7B06BE37-A4E2-4F7F-9F8B-DF06C52A6DA9}" type="slidenum">
              <a:rPr lang="en-US" smtClean="0"/>
              <a:pPr/>
              <a:t>21</a:t>
            </a:fld>
            <a:endParaRPr 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9CA8C71B-8C2C-4E3A-8C85-4E579E0A1BF0}" type="slidenum">
              <a:rPr lang="en-US" smtClean="0"/>
              <a:pPr/>
              <a:t>22</a:t>
            </a:fld>
            <a:endParaRPr 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53B1286-0772-45F4-9596-8318082AF10D}"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3A990B-9992-4FAF-A550-4CECA682C20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3B1286-0772-45F4-9596-8318082AF10D}"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3A990B-9992-4FAF-A550-4CECA682C20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3B1286-0772-45F4-9596-8318082AF10D}"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3A990B-9992-4FAF-A550-4CECA682C206}"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301625" y="1676400"/>
            <a:ext cx="8540750" cy="2135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301625" y="3963988"/>
            <a:ext cx="8540750" cy="2135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37CDA3-E0F9-4922-9840-3A2A57E065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53B1286-0772-45F4-9596-8318082AF10D}"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3A990B-9992-4FAF-A550-4CECA682C20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3B1286-0772-45F4-9596-8318082AF10D}"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3A990B-9992-4FAF-A550-4CECA682C20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53B1286-0772-45F4-9596-8318082AF10D}"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3A990B-9992-4FAF-A550-4CECA682C20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53B1286-0772-45F4-9596-8318082AF10D}" type="datetimeFigureOut">
              <a:rPr lang="id-ID" smtClean="0"/>
              <a:pPr/>
              <a:t>05/05/2016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B3A990B-9992-4FAF-A550-4CECA682C20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53B1286-0772-45F4-9596-8318082AF10D}" type="datetimeFigureOut">
              <a:rPr lang="id-ID" smtClean="0"/>
              <a:pPr/>
              <a:t>05/05/2016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B3A990B-9992-4FAF-A550-4CECA682C20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B1286-0772-45F4-9596-8318082AF10D}" type="datetimeFigureOut">
              <a:rPr lang="id-ID" smtClean="0"/>
              <a:pPr/>
              <a:t>05/05/2016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B3A990B-9992-4FAF-A550-4CECA682C20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B1286-0772-45F4-9596-8318082AF10D}"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3A990B-9992-4FAF-A550-4CECA682C20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B1286-0772-45F4-9596-8318082AF10D}"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3A990B-9992-4FAF-A550-4CECA682C20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B1286-0772-45F4-9596-8318082AF10D}" type="datetimeFigureOut">
              <a:rPr lang="id-ID" smtClean="0"/>
              <a:pPr/>
              <a:t>05/05/2016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A990B-9992-4FAF-A550-4CECA682C20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audio" Target="../media/audio6.wav"/><Relationship Id="rId5" Type="http://schemas.openxmlformats.org/officeDocument/2006/relationships/audio" Target="../media/audio5.wav"/><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image" Target="../media/image1.png"/><Relationship Id="rId5" Type="http://schemas.openxmlformats.org/officeDocument/2006/relationships/audio" Target="../media/audio6.wav"/><Relationship Id="rId4" Type="http://schemas.openxmlformats.org/officeDocument/2006/relationships/audio" Target="../media/audio2.wav"/></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audio" Target="../media/audio4.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image" Target="../media/image1.png"/><Relationship Id="rId5" Type="http://schemas.openxmlformats.org/officeDocument/2006/relationships/audio" Target="../media/audio6.wav"/><Relationship Id="rId4" Type="http://schemas.openxmlformats.org/officeDocument/2006/relationships/audio" Target="../media/audio7.wav"/></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8.xml"/><Relationship Id="rId7" Type="http://schemas.openxmlformats.org/officeDocument/2006/relationships/audio" Target="../media/audio10.wav"/><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audio" Target="../media/audio4.wav"/><Relationship Id="rId5" Type="http://schemas.openxmlformats.org/officeDocument/2006/relationships/audio" Target="../media/audio9.wav"/><Relationship Id="rId4" Type="http://schemas.openxmlformats.org/officeDocument/2006/relationships/audio" Target="../media/audio8.wav"/><Relationship Id="rId9"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audio" Target="../media/audio7.wav"/><Relationship Id="rId5" Type="http://schemas.openxmlformats.org/officeDocument/2006/relationships/audio" Target="../media/audio1.wav"/><Relationship Id="rId4" Type="http://schemas.openxmlformats.org/officeDocument/2006/relationships/audio" Target="../media/audio2.wav"/></Relationships>
</file>

<file path=ppt/slides/_rels/slide2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notesSlide" Target="../notesSlides/notesSlide10.xml"/><Relationship Id="rId7"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audio" Target="../media/audio5.wav"/><Relationship Id="rId5" Type="http://schemas.openxmlformats.org/officeDocument/2006/relationships/audio" Target="../media/audio9.wav"/><Relationship Id="rId4" Type="http://schemas.openxmlformats.org/officeDocument/2006/relationships/audio" Target="../media/audio2.wav"/></Relationships>
</file>

<file path=ppt/slides/_rels/slide2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audio" Target="../media/audio5.wav"/><Relationship Id="rId4" Type="http://schemas.openxmlformats.org/officeDocument/2006/relationships/audio" Target="../media/audio11.wav"/></Relationships>
</file>

<file path=ppt/slides/_rels/slide2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notesSlide" Target="../notesSlides/notesSlide12.xml"/><Relationship Id="rId7" Type="http://schemas.openxmlformats.org/officeDocument/2006/relationships/image" Target="../media/image5.jpeg"/><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image" Target="../media/image4.jpeg"/><Relationship Id="rId5" Type="http://schemas.openxmlformats.org/officeDocument/2006/relationships/audio" Target="../media/audio4.wav"/><Relationship Id="rId4" Type="http://schemas.openxmlformats.org/officeDocument/2006/relationships/audio" Target="../media/audio3.wav"/></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5" Type="http://schemas.openxmlformats.org/officeDocument/2006/relationships/image" Target="../media/image1.png"/><Relationship Id="rId4" Type="http://schemas.openxmlformats.org/officeDocument/2006/relationships/audio" Target="../media/audio2.wav"/></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5" Type="http://schemas.openxmlformats.org/officeDocument/2006/relationships/image" Target="../media/image1.png"/><Relationship Id="rId4" Type="http://schemas.openxmlformats.org/officeDocument/2006/relationships/audio" Target="../media/audio4.wav"/></Relationships>
</file>

<file path=ppt/slides/_rels/slide2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notesSlide" Target="../notesSlides/notesSlide15.xml"/><Relationship Id="rId7"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audio" Target="../media/audio4.wav"/><Relationship Id="rId5" Type="http://schemas.openxmlformats.org/officeDocument/2006/relationships/audio" Target="../media/audio9.wav"/><Relationship Id="rId4" Type="http://schemas.openxmlformats.org/officeDocument/2006/relationships/audio" Target="../media/audio3.wav"/><Relationship Id="rId9"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5" Type="http://schemas.openxmlformats.org/officeDocument/2006/relationships/image" Target="../media/image1.pn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audio" Target="../media/audio4.wav"/><Relationship Id="rId4" Type="http://schemas.openxmlformats.org/officeDocument/2006/relationships/audio" Target="../media/audio3.wav"/></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image" Target="../media/image1.png"/><Relationship Id="rId5" Type="http://schemas.openxmlformats.org/officeDocument/2006/relationships/audio" Target="../media/audio6.wav"/><Relationship Id="rId4" Type="http://schemas.openxmlformats.org/officeDocument/2006/relationships/audio" Target="../media/audio2.wav"/></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image" Target="../media/image1.png"/><Relationship Id="rId5" Type="http://schemas.openxmlformats.org/officeDocument/2006/relationships/audio" Target="../media/audio3.wav"/><Relationship Id="rId4" Type="http://schemas.openxmlformats.org/officeDocument/2006/relationships/audio" Target="../media/audio2.wav"/></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audio" Target="../media/audio4.wav"/><Relationship Id="rId5" Type="http://schemas.openxmlformats.org/officeDocument/2006/relationships/audio" Target="../media/audio7.wav"/><Relationship Id="rId4" Type="http://schemas.openxmlformats.org/officeDocument/2006/relationships/audio" Target="../media/audio2.wav"/></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5" Type="http://schemas.openxmlformats.org/officeDocument/2006/relationships/image" Target="../media/image1.png"/><Relationship Id="rId4" Type="http://schemas.openxmlformats.org/officeDocument/2006/relationships/audio" Target="../media/audio2.wav"/></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image" Target="../media/image1.png"/><Relationship Id="rId5" Type="http://schemas.openxmlformats.org/officeDocument/2006/relationships/audio" Target="../media/audio12.wav"/><Relationship Id="rId4" Type="http://schemas.openxmlformats.org/officeDocument/2006/relationships/audio" Target="../media/audio3.wav"/></Relationships>
</file>

<file path=ppt/slides/_rels/slide3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23.xml"/><Relationship Id="rId7" Type="http://schemas.openxmlformats.org/officeDocument/2006/relationships/audio" Target="../media/audio4.wav"/><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audio" Target="../media/audio13.wav"/><Relationship Id="rId5" Type="http://schemas.openxmlformats.org/officeDocument/2006/relationships/audio" Target="../media/audio3.wav"/><Relationship Id="rId4" Type="http://schemas.openxmlformats.org/officeDocument/2006/relationships/audio" Target="../media/audio2.wav"/><Relationship Id="rId9"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3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notesSlide" Target="../notesSlides/notesSlide25.xml"/><Relationship Id="rId7"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audio" Target="../media/audio10.wav"/><Relationship Id="rId5" Type="http://schemas.openxmlformats.org/officeDocument/2006/relationships/audio" Target="../media/audio8.wav"/><Relationship Id="rId4" Type="http://schemas.openxmlformats.org/officeDocument/2006/relationships/audio" Target="../media/audio6.wav"/></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224135"/>
          </a:xfrm>
        </p:spPr>
        <p:txBody>
          <a:bodyPr/>
          <a:lstStyle/>
          <a:p>
            <a:r>
              <a:rPr lang="id-ID" dirty="0" smtClean="0"/>
              <a:t>PERTEMUAN 2</a:t>
            </a:r>
            <a:endParaRPr lang="id-ID" dirty="0"/>
          </a:p>
        </p:txBody>
      </p:sp>
      <p:sp>
        <p:nvSpPr>
          <p:cNvPr id="3" name="Subtitle 2"/>
          <p:cNvSpPr>
            <a:spLocks noGrp="1"/>
          </p:cNvSpPr>
          <p:nvPr>
            <p:ph type="subTitle" idx="1"/>
          </p:nvPr>
        </p:nvSpPr>
        <p:spPr>
          <a:xfrm>
            <a:off x="1371600" y="1484784"/>
            <a:ext cx="6400800" cy="4154016"/>
          </a:xfrm>
        </p:spPr>
        <p:txBody>
          <a:bodyPr/>
          <a:lstStyle/>
          <a:p>
            <a:r>
              <a:rPr lang="id-ID" dirty="0" smtClean="0">
                <a:solidFill>
                  <a:schemeClr val="tx1"/>
                </a:solidFill>
              </a:rPr>
              <a:t>RUMUSAN MASALAH, IDENTIFIKASI MASALAH, LANDASAN TEORI DAN MENENTUKAN POPULASI SERTA SAMPEL</a:t>
            </a:r>
            <a:endParaRPr lang="id-ID"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normAutofit fontScale="90000"/>
          </a:bodyPr>
          <a:lstStyle/>
          <a:p>
            <a:r>
              <a:rPr lang="en-US" dirty="0" smtClean="0"/>
              <a:t/>
            </a:r>
            <a:br>
              <a:rPr lang="en-US" dirty="0" smtClean="0"/>
            </a:br>
            <a:r>
              <a:rPr lang="en-US" dirty="0" smtClean="0"/>
              <a:t>KERANGKA BERFIKIR </a:t>
            </a:r>
            <a:br>
              <a:rPr lang="en-US" dirty="0" smtClean="0"/>
            </a:br>
            <a:endParaRPr lang="en-US" dirty="0"/>
          </a:p>
        </p:txBody>
      </p:sp>
      <p:sp>
        <p:nvSpPr>
          <p:cNvPr id="3" name="Subtitle 2"/>
          <p:cNvSpPr>
            <a:spLocks noGrp="1"/>
          </p:cNvSpPr>
          <p:nvPr>
            <p:ph type="subTitle" idx="1"/>
          </p:nvPr>
        </p:nvSpPr>
        <p:spPr>
          <a:xfrm>
            <a:off x="1371600" y="1143000"/>
            <a:ext cx="6400800" cy="5257800"/>
          </a:xfrm>
        </p:spPr>
        <p:txBody>
          <a:bodyPr>
            <a:normAutofit fontScale="85000" lnSpcReduction="20000"/>
          </a:bodyPr>
          <a:lstStyle/>
          <a:p>
            <a:pPr algn="l"/>
            <a:r>
              <a:rPr lang="en-US" dirty="0" err="1">
                <a:solidFill>
                  <a:schemeClr val="tx1"/>
                </a:solidFill>
              </a:rPr>
              <a:t>K</a:t>
            </a:r>
            <a:r>
              <a:rPr lang="en-US" dirty="0" err="1" smtClean="0">
                <a:solidFill>
                  <a:schemeClr val="tx1"/>
                </a:solidFill>
              </a:rPr>
              <a:t>erangka</a:t>
            </a:r>
            <a:r>
              <a:rPr lang="en-US" dirty="0" smtClean="0">
                <a:solidFill>
                  <a:schemeClr val="tx1"/>
                </a:solidFill>
              </a:rPr>
              <a:t> </a:t>
            </a:r>
            <a:r>
              <a:rPr lang="en-US" dirty="0" err="1">
                <a:solidFill>
                  <a:schemeClr val="tx1"/>
                </a:solidFill>
              </a:rPr>
              <a:t>berfikir</a:t>
            </a:r>
            <a:r>
              <a:rPr lang="en-US" dirty="0">
                <a:solidFill>
                  <a:schemeClr val="tx1"/>
                </a:solidFill>
              </a:rPr>
              <a:t> </a:t>
            </a:r>
            <a:r>
              <a:rPr lang="en-US" dirty="0" err="1">
                <a:solidFill>
                  <a:schemeClr val="tx1"/>
                </a:solidFill>
              </a:rPr>
              <a:t>merupakan</a:t>
            </a:r>
            <a:r>
              <a:rPr lang="en-US" dirty="0">
                <a:solidFill>
                  <a:schemeClr val="tx1"/>
                </a:solidFill>
              </a:rPr>
              <a:t> model </a:t>
            </a:r>
            <a:r>
              <a:rPr lang="en-US" dirty="0" err="1">
                <a:solidFill>
                  <a:schemeClr val="tx1"/>
                </a:solidFill>
              </a:rPr>
              <a:t>konseptual</a:t>
            </a:r>
            <a:r>
              <a:rPr lang="en-US" dirty="0">
                <a:solidFill>
                  <a:schemeClr val="tx1"/>
                </a:solidFill>
              </a:rPr>
              <a:t> </a:t>
            </a:r>
            <a:r>
              <a:rPr lang="en-US" dirty="0" err="1">
                <a:solidFill>
                  <a:schemeClr val="tx1"/>
                </a:solidFill>
              </a:rPr>
              <a:t>tentang</a:t>
            </a:r>
            <a:r>
              <a:rPr lang="en-US" dirty="0">
                <a:solidFill>
                  <a:schemeClr val="tx1"/>
                </a:solidFill>
              </a:rPr>
              <a:t> </a:t>
            </a:r>
            <a:r>
              <a:rPr lang="en-US" dirty="0" err="1">
                <a:solidFill>
                  <a:schemeClr val="tx1"/>
                </a:solidFill>
              </a:rPr>
              <a:t>bagaimana</a:t>
            </a:r>
            <a:r>
              <a:rPr lang="en-US" dirty="0">
                <a:solidFill>
                  <a:schemeClr val="tx1"/>
                </a:solidFill>
              </a:rPr>
              <a:t> </a:t>
            </a:r>
            <a:r>
              <a:rPr lang="en-US" dirty="0" err="1">
                <a:solidFill>
                  <a:schemeClr val="tx1"/>
                </a:solidFill>
              </a:rPr>
              <a:t>teori</a:t>
            </a:r>
            <a:r>
              <a:rPr lang="en-US" dirty="0">
                <a:solidFill>
                  <a:schemeClr val="tx1"/>
                </a:solidFill>
              </a:rPr>
              <a:t> </a:t>
            </a:r>
            <a:r>
              <a:rPr lang="en-US" dirty="0" err="1">
                <a:solidFill>
                  <a:schemeClr val="tx1"/>
                </a:solidFill>
              </a:rPr>
              <a:t>berhubungan</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berbagai</a:t>
            </a:r>
            <a:r>
              <a:rPr lang="en-US" dirty="0">
                <a:solidFill>
                  <a:schemeClr val="tx1"/>
                </a:solidFill>
              </a:rPr>
              <a:t> </a:t>
            </a:r>
            <a:r>
              <a:rPr lang="en-US" dirty="0" err="1">
                <a:solidFill>
                  <a:schemeClr val="tx1"/>
                </a:solidFill>
              </a:rPr>
              <a:t>faktor</a:t>
            </a:r>
            <a:r>
              <a:rPr lang="en-US" dirty="0">
                <a:solidFill>
                  <a:schemeClr val="tx1"/>
                </a:solidFill>
              </a:rPr>
              <a:t> yang </a:t>
            </a:r>
            <a:r>
              <a:rPr lang="en-US" dirty="0" err="1">
                <a:solidFill>
                  <a:schemeClr val="tx1"/>
                </a:solidFill>
              </a:rPr>
              <a:t>telah</a:t>
            </a:r>
            <a:r>
              <a:rPr lang="en-US" dirty="0">
                <a:solidFill>
                  <a:schemeClr val="tx1"/>
                </a:solidFill>
              </a:rPr>
              <a:t> </a:t>
            </a:r>
            <a:r>
              <a:rPr lang="en-US" dirty="0" err="1">
                <a:solidFill>
                  <a:schemeClr val="tx1"/>
                </a:solidFill>
              </a:rPr>
              <a:t>diidentifikasi</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masalah</a:t>
            </a:r>
            <a:r>
              <a:rPr lang="en-US" dirty="0">
                <a:solidFill>
                  <a:schemeClr val="tx1"/>
                </a:solidFill>
              </a:rPr>
              <a:t> yang </a:t>
            </a:r>
            <a:r>
              <a:rPr lang="en-US" dirty="0" err="1">
                <a:solidFill>
                  <a:schemeClr val="tx1"/>
                </a:solidFill>
              </a:rPr>
              <a:t>penting</a:t>
            </a:r>
            <a:r>
              <a:rPr lang="en-US" dirty="0">
                <a:solidFill>
                  <a:schemeClr val="tx1"/>
                </a:solidFill>
              </a:rPr>
              <a:t>. </a:t>
            </a:r>
            <a:endParaRPr lang="en-US" dirty="0" smtClean="0">
              <a:solidFill>
                <a:schemeClr val="tx1"/>
              </a:solidFill>
            </a:endParaRPr>
          </a:p>
          <a:p>
            <a:pPr algn="l"/>
            <a:endParaRPr lang="en-US" dirty="0" smtClean="0">
              <a:solidFill>
                <a:schemeClr val="tx1"/>
              </a:solidFill>
            </a:endParaRPr>
          </a:p>
          <a:p>
            <a:pPr algn="l"/>
            <a:r>
              <a:rPr lang="en-US" dirty="0" err="1" smtClean="0">
                <a:solidFill>
                  <a:schemeClr val="tx1"/>
                </a:solidFill>
              </a:rPr>
              <a:t>Kerangka</a:t>
            </a:r>
            <a:r>
              <a:rPr lang="en-US" dirty="0" smtClean="0">
                <a:solidFill>
                  <a:schemeClr val="tx1"/>
                </a:solidFill>
              </a:rPr>
              <a:t> </a:t>
            </a:r>
            <a:r>
              <a:rPr lang="en-US" dirty="0" err="1">
                <a:solidFill>
                  <a:schemeClr val="tx1"/>
                </a:solidFill>
              </a:rPr>
              <a:t>berfikir</a:t>
            </a:r>
            <a:r>
              <a:rPr lang="en-US" dirty="0">
                <a:solidFill>
                  <a:schemeClr val="tx1"/>
                </a:solidFill>
              </a:rPr>
              <a:t> yang </a:t>
            </a:r>
            <a:r>
              <a:rPr lang="en-US" dirty="0" err="1">
                <a:solidFill>
                  <a:schemeClr val="tx1"/>
                </a:solidFill>
              </a:rPr>
              <a:t>baik</a:t>
            </a:r>
            <a:r>
              <a:rPr lang="en-US" dirty="0">
                <a:solidFill>
                  <a:schemeClr val="tx1"/>
                </a:solidFill>
              </a:rPr>
              <a:t> </a:t>
            </a:r>
            <a:r>
              <a:rPr lang="en-US" dirty="0" err="1">
                <a:solidFill>
                  <a:schemeClr val="tx1"/>
                </a:solidFill>
              </a:rPr>
              <a:t>akan</a:t>
            </a:r>
            <a:r>
              <a:rPr lang="en-US" dirty="0">
                <a:solidFill>
                  <a:schemeClr val="tx1"/>
                </a:solidFill>
              </a:rPr>
              <a:t> </a:t>
            </a:r>
            <a:r>
              <a:rPr lang="en-US" dirty="0" err="1">
                <a:solidFill>
                  <a:schemeClr val="tx1"/>
                </a:solidFill>
              </a:rPr>
              <a:t>menjelaskan</a:t>
            </a:r>
            <a:r>
              <a:rPr lang="en-US" dirty="0">
                <a:solidFill>
                  <a:schemeClr val="tx1"/>
                </a:solidFill>
              </a:rPr>
              <a:t> </a:t>
            </a:r>
            <a:r>
              <a:rPr lang="en-US" dirty="0" err="1">
                <a:solidFill>
                  <a:schemeClr val="tx1"/>
                </a:solidFill>
              </a:rPr>
              <a:t>secara</a:t>
            </a:r>
            <a:r>
              <a:rPr lang="en-US" dirty="0">
                <a:solidFill>
                  <a:schemeClr val="tx1"/>
                </a:solidFill>
              </a:rPr>
              <a:t> </a:t>
            </a:r>
            <a:r>
              <a:rPr lang="en-US" dirty="0" err="1">
                <a:solidFill>
                  <a:schemeClr val="tx1"/>
                </a:solidFill>
              </a:rPr>
              <a:t>teoritis</a:t>
            </a:r>
            <a:r>
              <a:rPr lang="en-US" dirty="0">
                <a:solidFill>
                  <a:schemeClr val="tx1"/>
                </a:solidFill>
              </a:rPr>
              <a:t> </a:t>
            </a:r>
            <a:r>
              <a:rPr lang="en-US" dirty="0" err="1">
                <a:solidFill>
                  <a:schemeClr val="tx1"/>
                </a:solidFill>
              </a:rPr>
              <a:t>pertautan</a:t>
            </a:r>
            <a:r>
              <a:rPr lang="en-US" dirty="0">
                <a:solidFill>
                  <a:schemeClr val="tx1"/>
                </a:solidFill>
              </a:rPr>
              <a:t> </a:t>
            </a:r>
            <a:r>
              <a:rPr lang="en-US" dirty="0" err="1">
                <a:solidFill>
                  <a:schemeClr val="tx1"/>
                </a:solidFill>
              </a:rPr>
              <a:t>antar</a:t>
            </a:r>
            <a:r>
              <a:rPr lang="en-US" dirty="0">
                <a:solidFill>
                  <a:schemeClr val="tx1"/>
                </a:solidFill>
              </a:rPr>
              <a:t> </a:t>
            </a:r>
            <a:r>
              <a:rPr lang="en-US" dirty="0" err="1">
                <a:solidFill>
                  <a:schemeClr val="tx1"/>
                </a:solidFill>
              </a:rPr>
              <a:t>variabel</a:t>
            </a:r>
            <a:r>
              <a:rPr lang="en-US" dirty="0">
                <a:solidFill>
                  <a:schemeClr val="tx1"/>
                </a:solidFill>
              </a:rPr>
              <a:t> yang </a:t>
            </a:r>
            <a:r>
              <a:rPr lang="en-US" dirty="0" err="1">
                <a:solidFill>
                  <a:schemeClr val="tx1"/>
                </a:solidFill>
              </a:rPr>
              <a:t>akan</a:t>
            </a:r>
            <a:r>
              <a:rPr lang="en-US" dirty="0">
                <a:solidFill>
                  <a:schemeClr val="tx1"/>
                </a:solidFill>
              </a:rPr>
              <a:t> </a:t>
            </a:r>
            <a:r>
              <a:rPr lang="en-US" dirty="0" err="1">
                <a:solidFill>
                  <a:schemeClr val="tx1"/>
                </a:solidFill>
              </a:rPr>
              <a:t>diteliti</a:t>
            </a:r>
            <a:r>
              <a:rPr lang="en-US" dirty="0" smtClean="0">
                <a:solidFill>
                  <a:schemeClr val="tx1"/>
                </a:solidFill>
              </a:rPr>
              <a:t>.</a:t>
            </a:r>
          </a:p>
          <a:p>
            <a:pPr algn="l"/>
            <a:endParaRPr lang="en-US" dirty="0" smtClean="0">
              <a:solidFill>
                <a:schemeClr val="tx1"/>
              </a:solidFill>
            </a:endParaRPr>
          </a:p>
          <a:p>
            <a:pPr algn="l"/>
            <a:r>
              <a:rPr lang="en-US" dirty="0" err="1">
                <a:solidFill>
                  <a:srgbClr val="C00000"/>
                </a:solidFill>
              </a:rPr>
              <a:t>Jadi</a:t>
            </a:r>
            <a:r>
              <a:rPr lang="en-US" dirty="0">
                <a:solidFill>
                  <a:srgbClr val="C00000"/>
                </a:solidFill>
              </a:rPr>
              <a:t> </a:t>
            </a:r>
            <a:r>
              <a:rPr lang="en-US" dirty="0" err="1">
                <a:solidFill>
                  <a:srgbClr val="C00000"/>
                </a:solidFill>
              </a:rPr>
              <a:t>kerangka</a:t>
            </a:r>
            <a:r>
              <a:rPr lang="en-US" dirty="0">
                <a:solidFill>
                  <a:srgbClr val="C00000"/>
                </a:solidFill>
              </a:rPr>
              <a:t> </a:t>
            </a:r>
            <a:r>
              <a:rPr lang="en-US" dirty="0" err="1">
                <a:solidFill>
                  <a:srgbClr val="C00000"/>
                </a:solidFill>
              </a:rPr>
              <a:t>berfikir</a:t>
            </a:r>
            <a:r>
              <a:rPr lang="en-US" dirty="0">
                <a:solidFill>
                  <a:srgbClr val="C00000"/>
                </a:solidFill>
              </a:rPr>
              <a:t> </a:t>
            </a:r>
            <a:r>
              <a:rPr lang="en-US" dirty="0" err="1">
                <a:solidFill>
                  <a:srgbClr val="C00000"/>
                </a:solidFill>
              </a:rPr>
              <a:t>merupakan</a:t>
            </a:r>
            <a:r>
              <a:rPr lang="en-US" dirty="0">
                <a:solidFill>
                  <a:srgbClr val="C00000"/>
                </a:solidFill>
              </a:rPr>
              <a:t> </a:t>
            </a:r>
            <a:r>
              <a:rPr lang="en-US" dirty="0" err="1">
                <a:solidFill>
                  <a:srgbClr val="C00000"/>
                </a:solidFill>
              </a:rPr>
              <a:t>sintesa</a:t>
            </a:r>
            <a:r>
              <a:rPr lang="en-US" dirty="0">
                <a:solidFill>
                  <a:srgbClr val="C00000"/>
                </a:solidFill>
              </a:rPr>
              <a:t> </a:t>
            </a:r>
            <a:r>
              <a:rPr lang="en-US" dirty="0" err="1">
                <a:solidFill>
                  <a:srgbClr val="C00000"/>
                </a:solidFill>
              </a:rPr>
              <a:t>tentang</a:t>
            </a:r>
            <a:r>
              <a:rPr lang="en-US" dirty="0">
                <a:solidFill>
                  <a:srgbClr val="C00000"/>
                </a:solidFill>
              </a:rPr>
              <a:t> </a:t>
            </a:r>
            <a:r>
              <a:rPr lang="en-US" dirty="0" err="1">
                <a:solidFill>
                  <a:srgbClr val="C00000"/>
                </a:solidFill>
              </a:rPr>
              <a:t>hubungan</a:t>
            </a:r>
            <a:r>
              <a:rPr lang="en-US" dirty="0">
                <a:solidFill>
                  <a:srgbClr val="C00000"/>
                </a:solidFill>
              </a:rPr>
              <a:t> </a:t>
            </a:r>
            <a:r>
              <a:rPr lang="en-US" dirty="0" err="1">
                <a:solidFill>
                  <a:srgbClr val="C00000"/>
                </a:solidFill>
              </a:rPr>
              <a:t>antar</a:t>
            </a:r>
            <a:r>
              <a:rPr lang="en-US" dirty="0">
                <a:solidFill>
                  <a:srgbClr val="C00000"/>
                </a:solidFill>
              </a:rPr>
              <a:t> </a:t>
            </a:r>
            <a:r>
              <a:rPr lang="en-US" dirty="0" err="1">
                <a:solidFill>
                  <a:srgbClr val="C00000"/>
                </a:solidFill>
              </a:rPr>
              <a:t>variabel</a:t>
            </a:r>
            <a:r>
              <a:rPr lang="en-US" dirty="0">
                <a:solidFill>
                  <a:srgbClr val="C00000"/>
                </a:solidFill>
              </a:rPr>
              <a:t> yang </a:t>
            </a:r>
            <a:r>
              <a:rPr lang="en-US" dirty="0" err="1">
                <a:solidFill>
                  <a:srgbClr val="C00000"/>
                </a:solidFill>
              </a:rPr>
              <a:t>disusun</a:t>
            </a:r>
            <a:r>
              <a:rPr lang="en-US" dirty="0">
                <a:solidFill>
                  <a:srgbClr val="C00000"/>
                </a:solidFill>
              </a:rPr>
              <a:t> </a:t>
            </a:r>
            <a:r>
              <a:rPr lang="en-US" dirty="0" err="1">
                <a:solidFill>
                  <a:srgbClr val="C00000"/>
                </a:solidFill>
              </a:rPr>
              <a:t>dari</a:t>
            </a:r>
            <a:r>
              <a:rPr lang="en-US" dirty="0">
                <a:solidFill>
                  <a:srgbClr val="C00000"/>
                </a:solidFill>
              </a:rPr>
              <a:t> </a:t>
            </a:r>
            <a:r>
              <a:rPr lang="en-US" dirty="0" err="1">
                <a:solidFill>
                  <a:srgbClr val="C00000"/>
                </a:solidFill>
              </a:rPr>
              <a:t>berbagai</a:t>
            </a:r>
            <a:r>
              <a:rPr lang="en-US" dirty="0">
                <a:solidFill>
                  <a:srgbClr val="C00000"/>
                </a:solidFill>
              </a:rPr>
              <a:t> </a:t>
            </a:r>
            <a:r>
              <a:rPr lang="en-US" dirty="0" err="1">
                <a:solidFill>
                  <a:srgbClr val="C00000"/>
                </a:solidFill>
              </a:rPr>
              <a:t>teori</a:t>
            </a:r>
            <a:r>
              <a:rPr lang="en-US" dirty="0">
                <a:solidFill>
                  <a:srgbClr val="C00000"/>
                </a:solidFill>
              </a:rPr>
              <a:t> yang </a:t>
            </a:r>
            <a:r>
              <a:rPr lang="en-US" dirty="0" err="1">
                <a:solidFill>
                  <a:srgbClr val="C00000"/>
                </a:solidFill>
              </a:rPr>
              <a:t>telah</a:t>
            </a:r>
            <a:r>
              <a:rPr lang="en-US" dirty="0">
                <a:solidFill>
                  <a:srgbClr val="C00000"/>
                </a:solidFill>
              </a:rPr>
              <a:t> </a:t>
            </a:r>
            <a:r>
              <a:rPr lang="en-US" dirty="0" err="1">
                <a:solidFill>
                  <a:srgbClr val="C00000"/>
                </a:solidFill>
              </a:rPr>
              <a:t>dideskripsikan</a:t>
            </a:r>
            <a:r>
              <a:rPr lang="en-US" dirty="0">
                <a:solidFill>
                  <a:srgbClr val="C00000"/>
                </a:solidFill>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20689"/>
            <a:ext cx="7772400" cy="648072"/>
          </a:xfrm>
        </p:spPr>
        <p:txBody>
          <a:bodyPr>
            <a:normAutofit fontScale="90000"/>
          </a:bodyPr>
          <a:lstStyle/>
          <a:p>
            <a:r>
              <a:rPr lang="id-ID" dirty="0" smtClean="0"/>
              <a:t>Kerangka Berpikir</a:t>
            </a:r>
            <a:endParaRPr lang="id-ID" dirty="0"/>
          </a:p>
        </p:txBody>
      </p:sp>
      <p:sp>
        <p:nvSpPr>
          <p:cNvPr id="3" name="Subtitle 2"/>
          <p:cNvSpPr>
            <a:spLocks noGrp="1"/>
          </p:cNvSpPr>
          <p:nvPr>
            <p:ph type="subTitle" idx="1"/>
          </p:nvPr>
        </p:nvSpPr>
        <p:spPr>
          <a:xfrm>
            <a:off x="1371600" y="1484784"/>
            <a:ext cx="6400800" cy="4824536"/>
          </a:xfrm>
        </p:spPr>
        <p:txBody>
          <a:bodyPr>
            <a:normAutofit/>
          </a:bodyPr>
          <a:lstStyle/>
          <a:p>
            <a:pPr algn="l"/>
            <a:r>
              <a:rPr lang="id-ID" dirty="0" smtClean="0">
                <a:solidFill>
                  <a:schemeClr val="tx1"/>
                </a:solidFill>
              </a:rPr>
              <a:t>Kerangka berfikir merupakan model konseptual </a:t>
            </a:r>
            <a:r>
              <a:rPr lang="id-ID" dirty="0" smtClean="0">
                <a:solidFill>
                  <a:schemeClr val="tx1"/>
                </a:solidFill>
              </a:rPr>
              <a:t>tentang bagaimana </a:t>
            </a:r>
            <a:r>
              <a:rPr lang="id-ID" dirty="0" smtClean="0">
                <a:solidFill>
                  <a:schemeClr val="tx1"/>
                </a:solidFill>
              </a:rPr>
              <a:t>teori berhubungan dengan berbagai faktor yang telah diidentifikasi sebagai</a:t>
            </a:r>
            <a:br>
              <a:rPr lang="id-ID" dirty="0" smtClean="0">
                <a:solidFill>
                  <a:schemeClr val="tx1"/>
                </a:solidFill>
              </a:rPr>
            </a:br>
            <a:r>
              <a:rPr lang="id-ID" dirty="0" smtClean="0">
                <a:solidFill>
                  <a:schemeClr val="tx1"/>
                </a:solidFill>
              </a:rPr>
              <a:t>masalah yang penting.</a:t>
            </a:r>
            <a:br>
              <a:rPr lang="id-ID" dirty="0" smtClean="0">
                <a:solidFill>
                  <a:schemeClr val="tx1"/>
                </a:solidFill>
              </a:rPr>
            </a:br>
            <a:endParaRPr lang="id-ID" dirty="0" smtClean="0">
              <a:solidFill>
                <a:schemeClr val="tx1"/>
              </a:solidFill>
            </a:endParaRPr>
          </a:p>
          <a:p>
            <a:pPr algn="l"/>
            <a:r>
              <a:rPr lang="id-ID" dirty="0" smtClean="0">
                <a:solidFill>
                  <a:schemeClr val="tx1"/>
                </a:solidFill>
              </a:rPr>
              <a:t>Kerangka </a:t>
            </a:r>
            <a:r>
              <a:rPr lang="id-ID" dirty="0" smtClean="0">
                <a:solidFill>
                  <a:schemeClr val="tx1"/>
                </a:solidFill>
              </a:rPr>
              <a:t>berfikir yang baik akan menjelaskan secara teoritis pertautan </a:t>
            </a:r>
            <a:r>
              <a:rPr lang="id-ID" dirty="0" smtClean="0">
                <a:solidFill>
                  <a:schemeClr val="tx1"/>
                </a:solidFill>
              </a:rPr>
              <a:t>antarvariabel </a:t>
            </a:r>
            <a:r>
              <a:rPr lang="id-ID" dirty="0" smtClean="0">
                <a:solidFill>
                  <a:schemeClr val="tx1"/>
                </a:solidFill>
              </a:rPr>
              <a:t>yang akan diteliti.</a:t>
            </a:r>
            <a:endParaRPr lang="id-ID"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Autofit/>
          </a:bodyPr>
          <a:lstStyle/>
          <a:p>
            <a:pPr algn="l"/>
            <a:r>
              <a:rPr lang="id-ID" sz="1800" dirty="0" smtClean="0"/>
              <a:t/>
            </a:r>
            <a:br>
              <a:rPr lang="id-ID" sz="1800" dirty="0" smtClean="0"/>
            </a:br>
            <a:r>
              <a:rPr lang="sv-SE" sz="1800" dirty="0" smtClean="0"/>
              <a:t/>
            </a:r>
            <a:br>
              <a:rPr lang="sv-SE" sz="1800" dirty="0" smtClean="0"/>
            </a:br>
            <a:r>
              <a:rPr lang="id-ID" sz="3200" dirty="0" smtClean="0"/>
              <a:t>Kerangka </a:t>
            </a:r>
            <a:r>
              <a:rPr lang="id-ID" sz="3200" dirty="0" smtClean="0"/>
              <a:t>berfikir dalam suatu penelitian perlu dikemukakan apabila </a:t>
            </a:r>
            <a:r>
              <a:rPr lang="id-ID" sz="3200" dirty="0" smtClean="0"/>
              <a:t>dalam penelitian </a:t>
            </a:r>
            <a:r>
              <a:rPr lang="id-ID" sz="3200" dirty="0" smtClean="0"/>
              <a:t>tersebut berkenaan dua variabel atau lebih. </a:t>
            </a:r>
            <a:r>
              <a:rPr lang="id-ID" sz="3200" dirty="0" smtClean="0"/>
              <a:t/>
            </a:r>
            <a:br>
              <a:rPr lang="id-ID" sz="3200" dirty="0" smtClean="0"/>
            </a:br>
            <a:r>
              <a:rPr lang="id-ID" sz="3200" dirty="0" smtClean="0"/>
              <a:t>Apabila </a:t>
            </a:r>
            <a:r>
              <a:rPr lang="id-ID" sz="3200" dirty="0" smtClean="0"/>
              <a:t>penelitian </a:t>
            </a:r>
            <a:r>
              <a:rPr lang="id-ID" sz="3200" dirty="0" smtClean="0"/>
              <a:t>hanya membahas </a:t>
            </a:r>
            <a:r>
              <a:rPr lang="id-ID" sz="3200" dirty="0" smtClean="0"/>
              <a:t>sebuah variabel atau lebih secara mandiri, maka yang dilakukan </a:t>
            </a:r>
            <a:r>
              <a:rPr lang="id-ID" sz="3200" dirty="0" smtClean="0"/>
              <a:t>peneliti disamping </a:t>
            </a:r>
            <a:r>
              <a:rPr lang="id-ID" sz="3200" dirty="0" smtClean="0"/>
              <a:t>mengemukakan deskripsi teoritis untuk masing-masing variabel, </a:t>
            </a:r>
            <a:r>
              <a:rPr lang="id-ID" sz="3200" dirty="0" smtClean="0"/>
              <a:t>juga argumentasi </a:t>
            </a:r>
            <a:r>
              <a:rPr lang="id-ID" sz="3200" dirty="0" smtClean="0"/>
              <a:t>terhadap variasi besaran variabel yang </a:t>
            </a:r>
            <a:r>
              <a:rPr lang="id-ID" sz="3200" dirty="0" smtClean="0"/>
              <a:t>diteliti.</a:t>
            </a:r>
            <a:endParaRPr lang="id-ID"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904999"/>
          </a:xfrm>
        </p:spPr>
        <p:txBody>
          <a:bodyPr>
            <a:normAutofit fontScale="90000"/>
          </a:bodyPr>
          <a:lstStyle/>
          <a:p>
            <a:r>
              <a:rPr lang="en-US" dirty="0" smtClean="0"/>
              <a:t/>
            </a:r>
            <a:br>
              <a:rPr lang="en-US" dirty="0" smtClean="0"/>
            </a:br>
            <a:r>
              <a:rPr lang="en-US" dirty="0" smtClean="0"/>
              <a:t>HIPOTESIS PENELITIAN</a:t>
            </a:r>
            <a:br>
              <a:rPr lang="en-US" dirty="0" smtClean="0"/>
            </a:br>
            <a:endParaRPr lang="en-US" dirty="0"/>
          </a:p>
        </p:txBody>
      </p:sp>
      <p:sp>
        <p:nvSpPr>
          <p:cNvPr id="3" name="Subtitle 2"/>
          <p:cNvSpPr>
            <a:spLocks noGrp="1"/>
          </p:cNvSpPr>
          <p:nvPr>
            <p:ph type="subTitle" idx="1"/>
          </p:nvPr>
        </p:nvSpPr>
        <p:spPr>
          <a:xfrm>
            <a:off x="1371600" y="2057400"/>
            <a:ext cx="6400800" cy="3581400"/>
          </a:xfrm>
        </p:spPr>
        <p:txBody>
          <a:bodyPr>
            <a:normAutofit/>
          </a:bodyPr>
          <a:lstStyle/>
          <a:p>
            <a:pPr algn="l"/>
            <a:r>
              <a:rPr lang="en-US" dirty="0" err="1" smtClean="0">
                <a:solidFill>
                  <a:schemeClr val="tx1"/>
                </a:solidFill>
              </a:rPr>
              <a:t>Tidak</a:t>
            </a:r>
            <a:r>
              <a:rPr lang="en-US" dirty="0" smtClean="0">
                <a:solidFill>
                  <a:schemeClr val="tx1"/>
                </a:solidFill>
              </a:rPr>
              <a:t> </a:t>
            </a:r>
            <a:r>
              <a:rPr lang="en-US" dirty="0" err="1">
                <a:solidFill>
                  <a:schemeClr val="tx1"/>
                </a:solidFill>
              </a:rPr>
              <a:t>setiap</a:t>
            </a:r>
            <a:r>
              <a:rPr lang="en-US" dirty="0">
                <a:solidFill>
                  <a:schemeClr val="tx1"/>
                </a:solidFill>
              </a:rPr>
              <a:t> </a:t>
            </a:r>
            <a:r>
              <a:rPr lang="en-US" dirty="0" err="1">
                <a:solidFill>
                  <a:schemeClr val="tx1"/>
                </a:solidFill>
              </a:rPr>
              <a:t>penelitian</a:t>
            </a:r>
            <a:r>
              <a:rPr lang="en-US" dirty="0">
                <a:solidFill>
                  <a:schemeClr val="tx1"/>
                </a:solidFill>
              </a:rPr>
              <a:t> </a:t>
            </a:r>
            <a:r>
              <a:rPr lang="en-US" dirty="0" err="1">
                <a:solidFill>
                  <a:schemeClr val="tx1"/>
                </a:solidFill>
              </a:rPr>
              <a:t>harus</a:t>
            </a:r>
            <a:r>
              <a:rPr lang="en-US" dirty="0">
                <a:solidFill>
                  <a:schemeClr val="tx1"/>
                </a:solidFill>
              </a:rPr>
              <a:t> </a:t>
            </a:r>
            <a:r>
              <a:rPr lang="en-US" dirty="0" err="1">
                <a:solidFill>
                  <a:schemeClr val="tx1"/>
                </a:solidFill>
              </a:rPr>
              <a:t>merumuskan</a:t>
            </a:r>
            <a:r>
              <a:rPr lang="en-US" dirty="0">
                <a:solidFill>
                  <a:schemeClr val="tx1"/>
                </a:solidFill>
              </a:rPr>
              <a:t> </a:t>
            </a:r>
            <a:r>
              <a:rPr lang="en-US" dirty="0" err="1">
                <a:solidFill>
                  <a:schemeClr val="tx1"/>
                </a:solidFill>
              </a:rPr>
              <a:t>hipotesis</a:t>
            </a:r>
            <a:r>
              <a:rPr lang="en-US" dirty="0">
                <a:solidFill>
                  <a:schemeClr val="tx1"/>
                </a:solidFill>
              </a:rPr>
              <a:t>. </a:t>
            </a:r>
            <a:endParaRPr lang="en-US" dirty="0" smtClean="0">
              <a:solidFill>
                <a:schemeClr val="tx1"/>
              </a:solidFill>
            </a:endParaRPr>
          </a:p>
          <a:p>
            <a:pPr algn="l"/>
            <a:endParaRPr lang="en-US" dirty="0">
              <a:solidFill>
                <a:schemeClr val="tx1"/>
              </a:solidFill>
            </a:endParaRPr>
          </a:p>
          <a:p>
            <a:pPr algn="l"/>
            <a:r>
              <a:rPr lang="en-US" dirty="0" err="1" smtClean="0">
                <a:solidFill>
                  <a:schemeClr val="tx1"/>
                </a:solidFill>
              </a:rPr>
              <a:t>Penelitian</a:t>
            </a:r>
            <a:r>
              <a:rPr lang="en-US" dirty="0" smtClean="0">
                <a:solidFill>
                  <a:schemeClr val="tx1"/>
                </a:solidFill>
              </a:rPr>
              <a:t> </a:t>
            </a:r>
            <a:r>
              <a:rPr lang="en-US" dirty="0">
                <a:solidFill>
                  <a:schemeClr val="tx1"/>
                </a:solidFill>
              </a:rPr>
              <a:t>yang </a:t>
            </a:r>
            <a:r>
              <a:rPr lang="en-US" dirty="0" err="1">
                <a:solidFill>
                  <a:schemeClr val="tx1"/>
                </a:solidFill>
              </a:rPr>
              <a:t>bersifat</a:t>
            </a:r>
            <a:r>
              <a:rPr lang="en-US" dirty="0">
                <a:solidFill>
                  <a:schemeClr val="tx1"/>
                </a:solidFill>
              </a:rPr>
              <a:t> </a:t>
            </a:r>
            <a:r>
              <a:rPr lang="en-US" dirty="0" err="1">
                <a:solidFill>
                  <a:schemeClr val="tx1"/>
                </a:solidFill>
              </a:rPr>
              <a:t>ekploratif</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deskriptif</a:t>
            </a:r>
            <a:r>
              <a:rPr lang="en-US" dirty="0">
                <a:solidFill>
                  <a:schemeClr val="tx1"/>
                </a:solidFill>
              </a:rPr>
              <a:t> </a:t>
            </a:r>
            <a:r>
              <a:rPr lang="en-US" dirty="0" err="1">
                <a:solidFill>
                  <a:schemeClr val="tx1"/>
                </a:solidFill>
              </a:rPr>
              <a:t>sering</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perlu</a:t>
            </a:r>
            <a:r>
              <a:rPr lang="en-US" dirty="0">
                <a:solidFill>
                  <a:schemeClr val="tx1"/>
                </a:solidFill>
              </a:rPr>
              <a:t> </a:t>
            </a:r>
            <a:r>
              <a:rPr lang="en-US" dirty="0" err="1">
                <a:solidFill>
                  <a:schemeClr val="tx1"/>
                </a:solidFill>
              </a:rPr>
              <a:t>merumuskan</a:t>
            </a:r>
            <a:r>
              <a:rPr lang="en-US" dirty="0">
                <a:solidFill>
                  <a:schemeClr val="tx1"/>
                </a:solidFill>
              </a:rPr>
              <a:t> </a:t>
            </a:r>
            <a:r>
              <a:rPr lang="en-US" dirty="0" err="1">
                <a:solidFill>
                  <a:schemeClr val="tx1"/>
                </a:solidFill>
              </a:rPr>
              <a:t>hipotesis</a:t>
            </a:r>
            <a:r>
              <a:rPr lang="en-US" dirty="0">
                <a:solidFill>
                  <a:schemeClr val="tx1"/>
                </a:solidFill>
              </a:rPr>
              <a:t>.</a:t>
            </a:r>
          </a:p>
          <a:p>
            <a:pPr algn="l"/>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625" y="228600"/>
            <a:ext cx="8510588" cy="6248400"/>
          </a:xfrm>
        </p:spPr>
        <p:txBody>
          <a:bodyPr/>
          <a:lstStyle/>
          <a:p>
            <a:pPr eaLnBrk="1" hangingPunct="1">
              <a:defRPr/>
            </a:pPr>
            <a:r>
              <a:rPr lang="en-GB" b="1" dirty="0" err="1" smtClean="0"/>
              <a:t>POPULASI</a:t>
            </a:r>
            <a:r>
              <a:rPr lang="en-GB" b="1" dirty="0" smtClean="0"/>
              <a:t> </a:t>
            </a:r>
            <a:br>
              <a:rPr lang="en-GB" b="1" dirty="0" smtClean="0"/>
            </a:br>
            <a:r>
              <a:rPr lang="en-GB" b="1" dirty="0" smtClean="0"/>
              <a:t>DAN </a:t>
            </a:r>
            <a:br>
              <a:rPr lang="en-GB" b="1" dirty="0" smtClean="0"/>
            </a:br>
            <a:r>
              <a:rPr lang="en-GB" b="1" dirty="0" err="1" smtClean="0"/>
              <a:t>SAMPEL</a:t>
            </a:r>
            <a:r>
              <a:rPr lang="en-US" dirty="0" smtClean="0"/>
              <a:t> </a:t>
            </a:r>
            <a:endParaRPr lang="id-ID"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Rot="1" noChangeArrowheads="1"/>
          </p:cNvSpPr>
          <p:nvPr>
            <p:ph type="body" idx="1"/>
          </p:nvPr>
        </p:nvSpPr>
        <p:spPr>
          <a:xfrm>
            <a:off x="301625" y="457200"/>
            <a:ext cx="8540750" cy="6172200"/>
          </a:xfrm>
          <a:solidFill>
            <a:schemeClr val="bg1"/>
          </a:solidFill>
        </p:spPr>
        <p:txBody>
          <a:bodyPr/>
          <a:lstStyle/>
          <a:p>
            <a:pPr eaLnBrk="1" hangingPunct="1">
              <a:defRPr/>
            </a:pPr>
            <a:r>
              <a:rPr lang="en-GB" sz="4400" b="1" smtClean="0"/>
              <a:t>Populasi dalam penelitian dapat pula diartikan sebagai keseluruhan unit analisis yang ciri-cirinya akan diduga. </a:t>
            </a:r>
            <a:r>
              <a:rPr lang="en-GB" sz="4400" b="1" smtClean="0">
                <a:sym typeface="Wingdings" pitchFamily="2" charset="2"/>
              </a:rPr>
              <a:t/>
            </a:r>
            <a:br>
              <a:rPr lang="en-GB" sz="4400" b="1" smtClean="0">
                <a:sym typeface="Wingdings" pitchFamily="2" charset="2"/>
              </a:rPr>
            </a:br>
            <a:r>
              <a:rPr lang="en-GB" sz="4400" b="1" smtClean="0">
                <a:sym typeface="Wingdings" pitchFamily="2" charset="2"/>
              </a:rPr>
              <a:t/>
            </a:r>
            <a:br>
              <a:rPr lang="en-GB" sz="4400" b="1" smtClean="0">
                <a:sym typeface="Wingdings" pitchFamily="2" charset="2"/>
              </a:rPr>
            </a:br>
            <a:r>
              <a:rPr lang="en-GB" sz="4400" b="1" smtClean="0"/>
              <a:t>Unit analisis adalah unit/satuan yang akan diteliti atau dianalisis</a:t>
            </a:r>
            <a:endParaRPr lang="en-US" sz="44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 calcmode="lin" valueType="num">
                                      <p:cBhvr>
                                        <p:cTn id="7" dur="500" fill="hold"/>
                                        <p:tgtEl>
                                          <p:spTgt spid="78852"/>
                                        </p:tgtEl>
                                        <p:attrNameLst>
                                          <p:attrName>ppt_w</p:attrName>
                                        </p:attrNameLst>
                                      </p:cBhvr>
                                      <p:tavLst>
                                        <p:tav tm="0">
                                          <p:val>
                                            <p:fltVal val="0"/>
                                          </p:val>
                                        </p:tav>
                                        <p:tav tm="100000">
                                          <p:val>
                                            <p:strVal val="#ppt_w"/>
                                          </p:val>
                                        </p:tav>
                                      </p:tavLst>
                                    </p:anim>
                                    <p:anim calcmode="lin" valueType="num">
                                      <p:cBhvr>
                                        <p:cTn id="8" dur="500" fill="hold"/>
                                        <p:tgtEl>
                                          <p:spTgt spid="7885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xit" presetSubtype="12" fill="hold" grpId="1" nodeType="clickEffect">
                                  <p:stCondLst>
                                    <p:cond delay="0"/>
                                  </p:stCondLst>
                                  <p:childTnLst>
                                    <p:animEffect transition="out" filter="strips(downLeft)">
                                      <p:cBhvr>
                                        <p:cTn id="12" dur="2000"/>
                                        <p:tgtEl>
                                          <p:spTgt spid="78852"/>
                                        </p:tgtEl>
                                      </p:cBhvr>
                                    </p:animEffect>
                                    <p:set>
                                      <p:cBhvr>
                                        <p:cTn id="13" dur="1" fill="hold">
                                          <p:stCondLst>
                                            <p:cond delay="1999"/>
                                          </p:stCondLst>
                                        </p:cTn>
                                        <p:tgtEl>
                                          <p:spTgt spid="788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nimBg="1"/>
      <p:bldP spid="7885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Rot="1" noChangeArrowheads="1"/>
          </p:cNvSpPr>
          <p:nvPr>
            <p:ph type="title"/>
          </p:nvPr>
        </p:nvSpPr>
        <p:spPr>
          <a:gradFill rotWithShape="1">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p:spPr>
        <p:txBody>
          <a:bodyPr/>
          <a:lstStyle/>
          <a:p>
            <a:pPr eaLnBrk="1" hangingPunct="1">
              <a:defRPr/>
            </a:pPr>
            <a:r>
              <a:rPr lang="en-GB" b="1" dirty="0" err="1" smtClean="0"/>
              <a:t>Populasi</a:t>
            </a:r>
            <a:r>
              <a:rPr lang="en-GB" b="1" dirty="0" smtClean="0"/>
              <a:t> </a:t>
            </a:r>
            <a:r>
              <a:rPr lang="en-GB" b="1" dirty="0" err="1" smtClean="0"/>
              <a:t>dapat</a:t>
            </a:r>
            <a:r>
              <a:rPr lang="en-GB" b="1" dirty="0" smtClean="0"/>
              <a:t> </a:t>
            </a:r>
            <a:r>
              <a:rPr lang="en-GB" b="1" dirty="0" err="1" smtClean="0"/>
              <a:t>dibedakan</a:t>
            </a:r>
            <a:r>
              <a:rPr lang="en-GB" b="1" dirty="0" smtClean="0"/>
              <a:t> </a:t>
            </a:r>
            <a:r>
              <a:rPr lang="en-GB" dirty="0" smtClean="0"/>
              <a:t> </a:t>
            </a:r>
            <a:endParaRPr lang="en-US" dirty="0" smtClean="0"/>
          </a:p>
        </p:txBody>
      </p:sp>
      <p:sp>
        <p:nvSpPr>
          <p:cNvPr id="19461" name="Rectangle 5"/>
          <p:cNvSpPr>
            <a:spLocks noGrp="1" noRot="1" noChangeArrowheads="1"/>
          </p:cNvSpPr>
          <p:nvPr>
            <p:ph type="body" sz="half" idx="1"/>
          </p:nvPr>
        </p:nvSpPr>
        <p:spPr>
          <a:xfrm>
            <a:off x="301625" y="1676400"/>
            <a:ext cx="8540750" cy="5181600"/>
          </a:xfrm>
          <a:solidFill>
            <a:schemeClr val="bg1"/>
          </a:solidFill>
        </p:spPr>
        <p:txBody>
          <a:bodyPr/>
          <a:lstStyle/>
          <a:p>
            <a:pPr marL="808038" lvl="2" indent="-396875" eaLnBrk="1" hangingPunct="1">
              <a:defRPr/>
            </a:pPr>
            <a:endParaRPr lang="en-GB" sz="3200" b="1" smtClean="0"/>
          </a:p>
          <a:p>
            <a:pPr marL="808038" lvl="2" indent="-396875" eaLnBrk="1" hangingPunct="1">
              <a:defRPr/>
            </a:pPr>
            <a:r>
              <a:rPr lang="en-GB" sz="3200" b="1" smtClean="0"/>
              <a:t>Populasi target merupakan populasi yang telah ditentukan sesuai dengan permasalahan penelitian, dan hasil penelitian dari populasi tersebut ingin disimpulkan.</a:t>
            </a:r>
          </a:p>
          <a:p>
            <a:pPr marL="808038" lvl="2" indent="-396875" eaLnBrk="1" hangingPunct="1">
              <a:defRPr/>
            </a:pPr>
            <a:r>
              <a:rPr lang="en-GB" sz="3200" b="1" smtClean="0"/>
              <a:t>Populasi survei merupakan populasi yang terliput dalam penelitian yang dilakukan</a:t>
            </a:r>
            <a:r>
              <a:rPr lang="en-GB" sz="1800" b="1" smtClean="0"/>
              <a:t>.</a:t>
            </a:r>
            <a:endParaRPr lang="en-US" sz="1800" b="1" smtClean="0"/>
          </a:p>
        </p:txBody>
      </p:sp>
      <p:pic>
        <p:nvPicPr>
          <p:cNvPr id="19463" name="Beethoven's Symphony No. 9 (Scherzo).wma">
            <a:hlinkClick r:id="" action="ppaction://media"/>
          </p:cNvPr>
          <p:cNvPicPr>
            <a:picLocks noGrp="1" noRot="1" noChangeAspect="1" noChangeArrowheads="1"/>
          </p:cNvPicPr>
          <p:nvPr>
            <p:ph sz="half" idx="2"/>
            <a:audioFile r:link="rId1"/>
          </p:nvPr>
        </p:nvPicPr>
        <p:blipFill>
          <a:blip r:embed="rId7" cstate="print"/>
          <a:srcRect/>
          <a:stretch>
            <a:fillRect/>
          </a:stretch>
        </p:blipFill>
        <p:spPr>
          <a:xfrm>
            <a:off x="4419600" y="59436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5742" fill="hold"/>
                                        <p:tgtEl>
                                          <p:spTgt spid="1946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4" fill="hold" grpId="0" nodeType="clickEffect">
                                  <p:stCondLst>
                                    <p:cond delay="0"/>
                                  </p:stCondLst>
                                  <p:childTnLst>
                                    <p:set>
                                      <p:cBhvr>
                                        <p:cTn id="10" dur="1" fill="hold">
                                          <p:stCondLst>
                                            <p:cond delay="0"/>
                                          </p:stCondLst>
                                        </p:cTn>
                                        <p:tgtEl>
                                          <p:spTgt spid="19460"/>
                                        </p:tgtEl>
                                        <p:attrNameLst>
                                          <p:attrName>style.visibility</p:attrName>
                                        </p:attrNameLst>
                                      </p:cBhvr>
                                      <p:to>
                                        <p:strVal val="visible"/>
                                      </p:to>
                                    </p:set>
                                    <p:animEffect transition="in" filter="wheel(4)">
                                      <p:cBhvr>
                                        <p:cTn id="11" dur="2000"/>
                                        <p:tgtEl>
                                          <p:spTgt spid="19460"/>
                                        </p:tgtEl>
                                      </p:cBhvr>
                                    </p:animEffect>
                                  </p:childTnLst>
                                  <p:subTnLst>
                                    <p:audio>
                                      <p:cMediaNode>
                                        <p:cTn display="0" masterRel="sameClick">
                                          <p:stCondLst>
                                            <p:cond evt="begin" delay="0">
                                              <p:tn val="9"/>
                                            </p:cond>
                                          </p:stCondLst>
                                          <p:endCondLst>
                                            <p:cond evt="onStopAudio" delay="0">
                                              <p:tgtEl>
                                                <p:sldTgt/>
                                              </p:tgtEl>
                                            </p:cond>
                                          </p:endCondLst>
                                        </p:cTn>
                                        <p:tgtEl>
                                          <p:sndTgt r:embed="rId4" name="explode.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mph" presetSubtype="0" fill="hold" grpId="1" nodeType="clickEffect">
                                  <p:stCondLst>
                                    <p:cond delay="0"/>
                                  </p:stCondLst>
                                  <p:childTnLst>
                                    <p:animRot by="21600000">
                                      <p:cBhvr>
                                        <p:cTn id="15" dur="2000" fill="hold"/>
                                        <p:tgtEl>
                                          <p:spTgt spid="19460"/>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19461">
                                            <p:bg/>
                                          </p:spTgt>
                                        </p:tgtEl>
                                        <p:attrNameLst>
                                          <p:attrName>style.visibility</p:attrName>
                                        </p:attrNameLst>
                                      </p:cBhvr>
                                      <p:to>
                                        <p:strVal val="visible"/>
                                      </p:to>
                                    </p:set>
                                    <p:animEffect transition="in" filter="barn(inHorizontal)">
                                      <p:cBhvr>
                                        <p:cTn id="20" dur="2000"/>
                                        <p:tgtEl>
                                          <p:spTgt spid="19461">
                                            <p:bg/>
                                          </p:spTgt>
                                        </p:tgtEl>
                                      </p:cBhvr>
                                    </p:animEffect>
                                  </p:childTnLst>
                                  <p:subTnLst>
                                    <p:audio>
                                      <p:cMediaNode>
                                        <p:cTn display="0" masterRel="sameClick">
                                          <p:stCondLst>
                                            <p:cond evt="begin" delay="0">
                                              <p:tn val="18"/>
                                            </p:cond>
                                          </p:stCondLst>
                                          <p:endCondLst>
                                            <p:cond evt="onStopAudio" delay="0">
                                              <p:tgtEl>
                                                <p:sldTgt/>
                                              </p:tgtEl>
                                            </p:cond>
                                          </p:endCondLst>
                                        </p:cTn>
                                        <p:tgtEl>
                                          <p:sndTgt r:embed="rId5" name="bomb.wav"/>
                                        </p:tgtEl>
                                      </p:cMediaNode>
                                    </p:audio>
                                  </p:subTnLst>
                                </p:cTn>
                              </p:par>
                              <p:par>
                                <p:cTn id="21" presetID="16" presetClass="entr" presetSubtype="26" fill="hold" grpId="0" nodeType="withEffect">
                                  <p:stCondLst>
                                    <p:cond delay="0"/>
                                  </p:stCondLst>
                                  <p:childTnLst>
                                    <p:set>
                                      <p:cBhvr>
                                        <p:cTn id="22" dur="1" fill="hold">
                                          <p:stCondLst>
                                            <p:cond delay="0"/>
                                          </p:stCondLst>
                                        </p:cTn>
                                        <p:tgtEl>
                                          <p:spTgt spid="19461">
                                            <p:txEl>
                                              <p:pRg st="1" end="1"/>
                                            </p:txEl>
                                          </p:spTgt>
                                        </p:tgtEl>
                                        <p:attrNameLst>
                                          <p:attrName>style.visibility</p:attrName>
                                        </p:attrNameLst>
                                      </p:cBhvr>
                                      <p:to>
                                        <p:strVal val="visible"/>
                                      </p:to>
                                    </p:set>
                                    <p:animEffect transition="in" filter="barn(inHorizontal)">
                                      <p:cBhvr>
                                        <p:cTn id="23" dur="2000"/>
                                        <p:tgtEl>
                                          <p:spTgt spid="19461">
                                            <p:txEl>
                                              <p:pRg st="1" end="1"/>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5" name="bomb.wav"/>
                                        </p:tgtEl>
                                      </p:cMediaNode>
                                    </p:audio>
                                  </p:subTnLst>
                                </p:cTn>
                              </p:par>
                              <p:par>
                                <p:cTn id="24" presetID="16" presetClass="entr" presetSubtype="26" fill="hold" grpId="0" nodeType="withEffect">
                                  <p:stCondLst>
                                    <p:cond delay="0"/>
                                  </p:stCondLst>
                                  <p:childTnLst>
                                    <p:set>
                                      <p:cBhvr>
                                        <p:cTn id="25" dur="1" fill="hold">
                                          <p:stCondLst>
                                            <p:cond delay="0"/>
                                          </p:stCondLst>
                                        </p:cTn>
                                        <p:tgtEl>
                                          <p:spTgt spid="19461">
                                            <p:txEl>
                                              <p:pRg st="2" end="2"/>
                                            </p:txEl>
                                          </p:spTgt>
                                        </p:tgtEl>
                                        <p:attrNameLst>
                                          <p:attrName>style.visibility</p:attrName>
                                        </p:attrNameLst>
                                      </p:cBhvr>
                                      <p:to>
                                        <p:strVal val="visible"/>
                                      </p:to>
                                    </p:set>
                                    <p:animEffect transition="in" filter="barn(inHorizontal)">
                                      <p:cBhvr>
                                        <p:cTn id="26" dur="2000"/>
                                        <p:tgtEl>
                                          <p:spTgt spid="19461">
                                            <p:txEl>
                                              <p:pRg st="2" end="2"/>
                                            </p:txEl>
                                          </p:spTgt>
                                        </p:tgtEl>
                                      </p:cBhvr>
                                    </p:animEffect>
                                  </p:childTnLst>
                                  <p:subTnLst>
                                    <p:audio>
                                      <p:cMediaNode>
                                        <p:cTn display="0" masterRel="sameClick">
                                          <p:stCondLst>
                                            <p:cond evt="begin" delay="0">
                                              <p:tn val="24"/>
                                            </p:cond>
                                          </p:stCondLst>
                                          <p:endCondLst>
                                            <p:cond evt="onStopAudio" delay="0">
                                              <p:tgtEl>
                                                <p:sldTgt/>
                                              </p:tgtEl>
                                            </p:cond>
                                          </p:endCondLst>
                                        </p:cTn>
                                        <p:tgtEl>
                                          <p:sndTgt r:embed="rId5" name="bomb.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35" presetClass="exit" presetSubtype="0" fill="hold" grpId="2" nodeType="clickEffect">
                                  <p:stCondLst>
                                    <p:cond delay="0"/>
                                  </p:stCondLst>
                                  <p:childTnLst>
                                    <p:animEffect transition="out" filter="fade">
                                      <p:cBhvr>
                                        <p:cTn id="30" dur="2000"/>
                                        <p:tgtEl>
                                          <p:spTgt spid="19460"/>
                                        </p:tgtEl>
                                      </p:cBhvr>
                                    </p:animEffect>
                                    <p:anim calcmode="lin" valueType="num">
                                      <p:cBhvr>
                                        <p:cTn id="31" dur="2000"/>
                                        <p:tgtEl>
                                          <p:spTgt spid="19460"/>
                                        </p:tgtEl>
                                        <p:attrNameLst>
                                          <p:attrName>style.rotation</p:attrName>
                                        </p:attrNameLst>
                                      </p:cBhvr>
                                      <p:tavLst>
                                        <p:tav tm="0">
                                          <p:val>
                                            <p:fltVal val="0"/>
                                          </p:val>
                                        </p:tav>
                                        <p:tav tm="100000">
                                          <p:val>
                                            <p:fltVal val="720"/>
                                          </p:val>
                                        </p:tav>
                                      </p:tavLst>
                                    </p:anim>
                                    <p:anim calcmode="lin" valueType="num">
                                      <p:cBhvr>
                                        <p:cTn id="32" dur="2000"/>
                                        <p:tgtEl>
                                          <p:spTgt spid="19460"/>
                                        </p:tgtEl>
                                        <p:attrNameLst>
                                          <p:attrName>ppt_h</p:attrName>
                                        </p:attrNameLst>
                                      </p:cBhvr>
                                      <p:tavLst>
                                        <p:tav tm="0">
                                          <p:val>
                                            <p:strVal val="ppt_h"/>
                                          </p:val>
                                        </p:tav>
                                        <p:tav tm="100000">
                                          <p:val>
                                            <p:fltVal val="0"/>
                                          </p:val>
                                        </p:tav>
                                      </p:tavLst>
                                    </p:anim>
                                    <p:anim calcmode="lin" valueType="num">
                                      <p:cBhvr>
                                        <p:cTn id="33" dur="2000"/>
                                        <p:tgtEl>
                                          <p:spTgt spid="19460"/>
                                        </p:tgtEl>
                                        <p:attrNameLst>
                                          <p:attrName>ppt_w</p:attrName>
                                        </p:attrNameLst>
                                      </p:cBhvr>
                                      <p:tavLst>
                                        <p:tav tm="0">
                                          <p:val>
                                            <p:strVal val="ppt_w"/>
                                          </p:val>
                                        </p:tav>
                                        <p:tav tm="100000">
                                          <p:val>
                                            <p:fltVal val="0"/>
                                          </p:val>
                                        </p:tav>
                                      </p:tavLst>
                                    </p:anim>
                                    <p:set>
                                      <p:cBhvr>
                                        <p:cTn id="34" dur="1" fill="hold">
                                          <p:stCondLst>
                                            <p:cond delay="1999"/>
                                          </p:stCondLst>
                                        </p:cTn>
                                        <p:tgtEl>
                                          <p:spTgt spid="19460"/>
                                        </p:tgtEl>
                                        <p:attrNameLst>
                                          <p:attrName>style.visibility</p:attrName>
                                        </p:attrNameLst>
                                      </p:cBhvr>
                                      <p:to>
                                        <p:strVal val="hidden"/>
                                      </p:to>
                                    </p:set>
                                  </p:childTnLst>
                                  <p:subTnLst>
                                    <p:audio>
                                      <p:cMediaNode>
                                        <p:cTn display="0" masterRel="sameClick">
                                          <p:stCondLst>
                                            <p:cond evt="begin" delay="0">
                                              <p:tn val="29"/>
                                            </p:cond>
                                          </p:stCondLst>
                                          <p:endCondLst>
                                            <p:cond evt="onStopAudio" delay="0">
                                              <p:tgtEl>
                                                <p:sldTgt/>
                                              </p:tgtEl>
                                            </p:cond>
                                          </p:endCondLst>
                                        </p:cTn>
                                        <p:tgtEl>
                                          <p:sndTgt r:embed="rId6" name="arrow.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51" presetClass="exit" presetSubtype="0" fill="hold" grpId="1" nodeType="clickEffect">
                                  <p:stCondLst>
                                    <p:cond delay="0"/>
                                  </p:stCondLst>
                                  <p:childTnLst>
                                    <p:animEffect transition="out" filter="fade">
                                      <p:cBhvr>
                                        <p:cTn id="38" dur="770" accel="100000">
                                          <p:stCondLst>
                                            <p:cond delay="1230"/>
                                          </p:stCondLst>
                                        </p:cTn>
                                        <p:tgtEl>
                                          <p:spTgt spid="19461">
                                            <p:txEl>
                                              <p:pRg st="1" end="1"/>
                                            </p:txEl>
                                          </p:spTgt>
                                        </p:tgtEl>
                                      </p:cBhvr>
                                    </p:animEffect>
                                    <p:animScale>
                                      <p:cBhvr>
                                        <p:cTn id="39" dur="770" accel="100000">
                                          <p:stCondLst>
                                            <p:cond delay="1230"/>
                                          </p:stCondLst>
                                        </p:cTn>
                                        <p:tgtEl>
                                          <p:spTgt spid="19461">
                                            <p:txEl>
                                              <p:pRg st="1" end="1"/>
                                            </p:txEl>
                                          </p:spTgt>
                                        </p:tgtEl>
                                      </p:cBhvr>
                                      <p:from x="200000" y="450000"/>
                                      <p:to x="10000" y="10000"/>
                                    </p:animScale>
                                    <p:animScale>
                                      <p:cBhvr>
                                        <p:cTn id="40" dur="1230" decel="100000"/>
                                        <p:tgtEl>
                                          <p:spTgt spid="19461">
                                            <p:txEl>
                                              <p:pRg st="1" end="1"/>
                                            </p:txEl>
                                          </p:spTgt>
                                        </p:tgtEl>
                                      </p:cBhvr>
                                      <p:from x="100000" y="100000"/>
                                      <p:to x="200000" y="450000"/>
                                    </p:animScale>
                                    <p:anim from="(ppt_x)" to="(0.5)" calcmode="lin" valueType="num">
                                      <p:cBhvr>
                                        <p:cTn id="41" dur="1230" decel="100000"/>
                                        <p:tgtEl>
                                          <p:spTgt spid="19461">
                                            <p:txEl>
                                              <p:pRg st="1" end="1"/>
                                            </p:txEl>
                                          </p:spTgt>
                                        </p:tgtEl>
                                        <p:attrNameLst>
                                          <p:attrName>ppt_x</p:attrName>
                                        </p:attrNameLst>
                                      </p:cBhvr>
                                    </p:anim>
                                    <p:anim from="(0.5)" to="(0.5)" calcmode="lin" valueType="num">
                                      <p:cBhvr>
                                        <p:cTn id="42" dur="770">
                                          <p:stCondLst>
                                            <p:cond delay="1230"/>
                                          </p:stCondLst>
                                        </p:cTn>
                                        <p:tgtEl>
                                          <p:spTgt spid="19461">
                                            <p:txEl>
                                              <p:pRg st="1" end="1"/>
                                            </p:txEl>
                                          </p:spTgt>
                                        </p:tgtEl>
                                        <p:attrNameLst>
                                          <p:attrName>ppt_x</p:attrName>
                                        </p:attrNameLst>
                                      </p:cBhvr>
                                    </p:anim>
                                    <p:anim from="(ppt_y)" to="(ppt_y+0.4)" calcmode="lin" valueType="num">
                                      <p:cBhvr>
                                        <p:cTn id="43" dur="1230" decel="100000"/>
                                        <p:tgtEl>
                                          <p:spTgt spid="19461">
                                            <p:txEl>
                                              <p:pRg st="1" end="1"/>
                                            </p:txEl>
                                          </p:spTgt>
                                        </p:tgtEl>
                                        <p:attrNameLst>
                                          <p:attrName>ppt_y</p:attrName>
                                        </p:attrNameLst>
                                      </p:cBhvr>
                                    </p:anim>
                                    <p:anim from="(ppt_y)" to="(ppt_y)" calcmode="lin" valueType="num">
                                      <p:cBhvr>
                                        <p:cTn id="44" dur="770">
                                          <p:stCondLst>
                                            <p:cond delay="1230"/>
                                          </p:stCondLst>
                                        </p:cTn>
                                        <p:tgtEl>
                                          <p:spTgt spid="19461">
                                            <p:txEl>
                                              <p:pRg st="1" end="1"/>
                                            </p:txEl>
                                          </p:spTgt>
                                        </p:tgtEl>
                                        <p:attrNameLst>
                                          <p:attrName>ppt_y</p:attrName>
                                        </p:attrNameLst>
                                      </p:cBhvr>
                                    </p:anim>
                                    <p:set>
                                      <p:cBhvr>
                                        <p:cTn id="45" dur="1" fill="hold">
                                          <p:stCondLst>
                                            <p:cond delay="1999"/>
                                          </p:stCondLst>
                                        </p:cTn>
                                        <p:tgtEl>
                                          <p:spTgt spid="19461">
                                            <p:txEl>
                                              <p:pRg st="1" end="1"/>
                                            </p:txEl>
                                          </p:spTgt>
                                        </p:tgtEl>
                                        <p:attrNameLst>
                                          <p:attrName>style.visibility</p:attrName>
                                        </p:attrNameLst>
                                      </p:cBhvr>
                                      <p:to>
                                        <p:strVal val="hidden"/>
                                      </p:to>
                                    </p:set>
                                  </p:childTnLst>
                                  <p:subTnLst>
                                    <p:audio>
                                      <p:cMediaNode>
                                        <p:cTn display="0" masterRel="sameClick">
                                          <p:stCondLst>
                                            <p:cond evt="begin" delay="0">
                                              <p:tn val="37"/>
                                            </p:cond>
                                          </p:stCondLst>
                                          <p:endCondLst>
                                            <p:cond evt="onStopAudio" delay="0">
                                              <p:tgtEl>
                                                <p:sldTgt/>
                                              </p:tgtEl>
                                            </p:cond>
                                          </p:endCondLst>
                                        </p:cTn>
                                        <p:tgtEl>
                                          <p:sndTgt r:embed="rId5" name="bomb.wav"/>
                                        </p:tgtEl>
                                      </p:cMediaNode>
                                    </p:audio>
                                  </p:subTnLst>
                                </p:cTn>
                              </p:par>
                              <p:par>
                                <p:cTn id="46" presetID="51" presetClass="exit" presetSubtype="0" fill="hold" grpId="1" nodeType="withEffect">
                                  <p:stCondLst>
                                    <p:cond delay="0"/>
                                  </p:stCondLst>
                                  <p:childTnLst>
                                    <p:animEffect transition="out" filter="fade">
                                      <p:cBhvr>
                                        <p:cTn id="47" dur="770" accel="100000">
                                          <p:stCondLst>
                                            <p:cond delay="1230"/>
                                          </p:stCondLst>
                                        </p:cTn>
                                        <p:tgtEl>
                                          <p:spTgt spid="19461">
                                            <p:txEl>
                                              <p:pRg st="2" end="2"/>
                                            </p:txEl>
                                          </p:spTgt>
                                        </p:tgtEl>
                                      </p:cBhvr>
                                    </p:animEffect>
                                    <p:animScale>
                                      <p:cBhvr>
                                        <p:cTn id="48" dur="770" accel="100000">
                                          <p:stCondLst>
                                            <p:cond delay="1230"/>
                                          </p:stCondLst>
                                        </p:cTn>
                                        <p:tgtEl>
                                          <p:spTgt spid="19461">
                                            <p:txEl>
                                              <p:pRg st="2" end="2"/>
                                            </p:txEl>
                                          </p:spTgt>
                                        </p:tgtEl>
                                      </p:cBhvr>
                                      <p:from x="200000" y="450000"/>
                                      <p:to x="10000" y="10000"/>
                                    </p:animScale>
                                    <p:animScale>
                                      <p:cBhvr>
                                        <p:cTn id="49" dur="1230" decel="100000"/>
                                        <p:tgtEl>
                                          <p:spTgt spid="19461">
                                            <p:txEl>
                                              <p:pRg st="2" end="2"/>
                                            </p:txEl>
                                          </p:spTgt>
                                        </p:tgtEl>
                                      </p:cBhvr>
                                      <p:from x="100000" y="100000"/>
                                      <p:to x="200000" y="450000"/>
                                    </p:animScale>
                                    <p:anim from="(ppt_x)" to="(0.5)" calcmode="lin" valueType="num">
                                      <p:cBhvr>
                                        <p:cTn id="50" dur="1230" decel="100000"/>
                                        <p:tgtEl>
                                          <p:spTgt spid="19461">
                                            <p:txEl>
                                              <p:pRg st="2" end="2"/>
                                            </p:txEl>
                                          </p:spTgt>
                                        </p:tgtEl>
                                        <p:attrNameLst>
                                          <p:attrName>ppt_x</p:attrName>
                                        </p:attrNameLst>
                                      </p:cBhvr>
                                    </p:anim>
                                    <p:anim from="(0.5)" to="(0.5)" calcmode="lin" valueType="num">
                                      <p:cBhvr>
                                        <p:cTn id="51" dur="770">
                                          <p:stCondLst>
                                            <p:cond delay="1230"/>
                                          </p:stCondLst>
                                        </p:cTn>
                                        <p:tgtEl>
                                          <p:spTgt spid="19461">
                                            <p:txEl>
                                              <p:pRg st="2" end="2"/>
                                            </p:txEl>
                                          </p:spTgt>
                                        </p:tgtEl>
                                        <p:attrNameLst>
                                          <p:attrName>ppt_x</p:attrName>
                                        </p:attrNameLst>
                                      </p:cBhvr>
                                    </p:anim>
                                    <p:anim from="(ppt_y)" to="(ppt_y+0.4)" calcmode="lin" valueType="num">
                                      <p:cBhvr>
                                        <p:cTn id="52" dur="1230" decel="100000"/>
                                        <p:tgtEl>
                                          <p:spTgt spid="19461">
                                            <p:txEl>
                                              <p:pRg st="2" end="2"/>
                                            </p:txEl>
                                          </p:spTgt>
                                        </p:tgtEl>
                                        <p:attrNameLst>
                                          <p:attrName>ppt_y</p:attrName>
                                        </p:attrNameLst>
                                      </p:cBhvr>
                                    </p:anim>
                                    <p:anim from="(ppt_y)" to="(ppt_y)" calcmode="lin" valueType="num">
                                      <p:cBhvr>
                                        <p:cTn id="53" dur="770">
                                          <p:stCondLst>
                                            <p:cond delay="1230"/>
                                          </p:stCondLst>
                                        </p:cTn>
                                        <p:tgtEl>
                                          <p:spTgt spid="19461">
                                            <p:txEl>
                                              <p:pRg st="2" end="2"/>
                                            </p:txEl>
                                          </p:spTgt>
                                        </p:tgtEl>
                                        <p:attrNameLst>
                                          <p:attrName>ppt_y</p:attrName>
                                        </p:attrNameLst>
                                      </p:cBhvr>
                                    </p:anim>
                                    <p:set>
                                      <p:cBhvr>
                                        <p:cTn id="54" dur="1" fill="hold">
                                          <p:stCondLst>
                                            <p:cond delay="1999"/>
                                          </p:stCondLst>
                                        </p:cTn>
                                        <p:tgtEl>
                                          <p:spTgt spid="19461">
                                            <p:txEl>
                                              <p:pRg st="2" end="2"/>
                                            </p:txEl>
                                          </p:spTgt>
                                        </p:tgtEl>
                                        <p:attrNameLst>
                                          <p:attrName>style.visibility</p:attrName>
                                        </p:attrNameLst>
                                      </p:cBhvr>
                                      <p:to>
                                        <p:strVal val="hidden"/>
                                      </p:to>
                                    </p:set>
                                  </p:childTnLst>
                                  <p:subTnLst>
                                    <p:audio>
                                      <p:cMediaNode>
                                        <p:cTn display="0" masterRel="sameClick">
                                          <p:stCondLst>
                                            <p:cond evt="begin" delay="0">
                                              <p:tn val="46"/>
                                            </p:cond>
                                          </p:stCondLst>
                                          <p:endCondLst>
                                            <p:cond evt="onStopAudio" delay="0">
                                              <p:tgtEl>
                                                <p:sldTgt/>
                                              </p:tgtEl>
                                            </p:cond>
                                          </p:endCondLst>
                                        </p:cTn>
                                        <p:tgtEl>
                                          <p:sndTgt r:embed="rId5" name="bomb.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51" presetClass="exit" presetSubtype="0" fill="hold" grpId="1" nodeType="clickEffect">
                                  <p:stCondLst>
                                    <p:cond delay="0"/>
                                  </p:stCondLst>
                                  <p:childTnLst>
                                    <p:animEffect transition="out" filter="fade">
                                      <p:cBhvr>
                                        <p:cTn id="58" dur="770" accel="100000">
                                          <p:stCondLst>
                                            <p:cond delay="1230"/>
                                          </p:stCondLst>
                                        </p:cTn>
                                        <p:tgtEl>
                                          <p:spTgt spid="19461">
                                            <p:bg/>
                                          </p:spTgt>
                                        </p:tgtEl>
                                      </p:cBhvr>
                                    </p:animEffect>
                                    <p:animScale>
                                      <p:cBhvr>
                                        <p:cTn id="59" dur="770" accel="100000">
                                          <p:stCondLst>
                                            <p:cond delay="1230"/>
                                          </p:stCondLst>
                                        </p:cTn>
                                        <p:tgtEl>
                                          <p:spTgt spid="19461">
                                            <p:bg/>
                                          </p:spTgt>
                                        </p:tgtEl>
                                      </p:cBhvr>
                                      <p:from x="200000" y="450000"/>
                                      <p:to x="10000" y="10000"/>
                                    </p:animScale>
                                    <p:animScale>
                                      <p:cBhvr>
                                        <p:cTn id="60" dur="1230" decel="100000"/>
                                        <p:tgtEl>
                                          <p:spTgt spid="19461">
                                            <p:bg/>
                                          </p:spTgt>
                                        </p:tgtEl>
                                      </p:cBhvr>
                                      <p:from x="100000" y="100000"/>
                                      <p:to x="200000" y="450000"/>
                                    </p:animScale>
                                    <p:anim from="(ppt_x)" to="(0.5)" calcmode="lin" valueType="num">
                                      <p:cBhvr>
                                        <p:cTn id="61" dur="1230" decel="100000"/>
                                        <p:tgtEl>
                                          <p:spTgt spid="19461">
                                            <p:bg/>
                                          </p:spTgt>
                                        </p:tgtEl>
                                        <p:attrNameLst>
                                          <p:attrName>ppt_x</p:attrName>
                                        </p:attrNameLst>
                                      </p:cBhvr>
                                    </p:anim>
                                    <p:anim from="(0.5)" to="(0.5)" calcmode="lin" valueType="num">
                                      <p:cBhvr>
                                        <p:cTn id="62" dur="770">
                                          <p:stCondLst>
                                            <p:cond delay="1230"/>
                                          </p:stCondLst>
                                        </p:cTn>
                                        <p:tgtEl>
                                          <p:spTgt spid="19461">
                                            <p:bg/>
                                          </p:spTgt>
                                        </p:tgtEl>
                                        <p:attrNameLst>
                                          <p:attrName>ppt_x</p:attrName>
                                        </p:attrNameLst>
                                      </p:cBhvr>
                                    </p:anim>
                                    <p:anim from="(ppt_y)" to="(ppt_y+0.4)" calcmode="lin" valueType="num">
                                      <p:cBhvr>
                                        <p:cTn id="63" dur="1230" decel="100000"/>
                                        <p:tgtEl>
                                          <p:spTgt spid="19461">
                                            <p:bg/>
                                          </p:spTgt>
                                        </p:tgtEl>
                                        <p:attrNameLst>
                                          <p:attrName>ppt_y</p:attrName>
                                        </p:attrNameLst>
                                      </p:cBhvr>
                                    </p:anim>
                                    <p:anim from="(ppt_y)" to="(ppt_y)" calcmode="lin" valueType="num">
                                      <p:cBhvr>
                                        <p:cTn id="64" dur="770">
                                          <p:stCondLst>
                                            <p:cond delay="1230"/>
                                          </p:stCondLst>
                                        </p:cTn>
                                        <p:tgtEl>
                                          <p:spTgt spid="19461">
                                            <p:bg/>
                                          </p:spTgt>
                                        </p:tgtEl>
                                        <p:attrNameLst>
                                          <p:attrName>ppt_y</p:attrName>
                                        </p:attrNameLst>
                                      </p:cBhvr>
                                    </p:anim>
                                    <p:set>
                                      <p:cBhvr>
                                        <p:cTn id="65" dur="1" fill="hold">
                                          <p:stCondLst>
                                            <p:cond delay="1999"/>
                                          </p:stCondLst>
                                        </p:cTn>
                                        <p:tgtEl>
                                          <p:spTgt spid="19461">
                                            <p:bg/>
                                          </p:spTgt>
                                        </p:tgtEl>
                                        <p:attrNameLst>
                                          <p:attrName>style.visibility</p:attrName>
                                        </p:attrNameLst>
                                      </p:cBhvr>
                                      <p:to>
                                        <p:strVal val="hidden"/>
                                      </p:to>
                                    </p:set>
                                  </p:childTnLst>
                                  <p:subTnLst>
                                    <p:audio>
                                      <p:cMediaNode>
                                        <p:cTn display="0" masterRel="sameClick">
                                          <p:stCondLst>
                                            <p:cond evt="begin" delay="0">
                                              <p:tn val="57"/>
                                            </p:cond>
                                          </p:stCondLst>
                                          <p:endCondLst>
                                            <p:cond evt="onStopAudio" delay="0">
                                              <p:tgtEl>
                                                <p:sldTgt/>
                                              </p:tgtEl>
                                            </p:cond>
                                          </p:endCondLst>
                                        </p:cTn>
                                        <p:tgtEl>
                                          <p:sndTgt r:embed="rId5"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66" fill="hold" display="0">
                  <p:stCondLst>
                    <p:cond delay="indefinite"/>
                  </p:stCondLst>
                  <p:endCondLst>
                    <p:cond evt="onNext" delay="0">
                      <p:tgtEl>
                        <p:sldTgt/>
                      </p:tgtEl>
                    </p:cond>
                    <p:cond evt="onPrev" delay="0">
                      <p:tgtEl>
                        <p:sldTgt/>
                      </p:tgtEl>
                    </p:cond>
                    <p:cond evt="onStopAudio" delay="0">
                      <p:tgtEl>
                        <p:sldTgt/>
                      </p:tgtEl>
                    </p:cond>
                  </p:endCondLst>
                </p:cTn>
                <p:tgtEl>
                  <p:spTgt spid="19463"/>
                </p:tgtEl>
              </p:cMediaNode>
            </p:audio>
          </p:childTnLst>
        </p:cTn>
      </p:par>
    </p:tnLst>
    <p:bldLst>
      <p:bldP spid="19460" grpId="0" animBg="1"/>
      <p:bldP spid="19460" grpId="1" animBg="1"/>
      <p:bldP spid="19460" grpId="2" animBg="1"/>
      <p:bldP spid="19461" grpId="0" build="p" animBg="1"/>
      <p:bldP spid="19461" grpI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1" name="Rectangle 17"/>
          <p:cNvSpPr>
            <a:spLocks noGrp="1" noRot="1" noChangeArrowheads="1"/>
          </p:cNvSpPr>
          <p:nvPr>
            <p:ph type="title"/>
          </p:nvPr>
        </p:nvSpPr>
        <p:spPr>
          <a:xfrm>
            <a:off x="301625" y="228600"/>
            <a:ext cx="8510588" cy="5334000"/>
          </a:xfrm>
          <a:gradFill rotWithShape="1">
            <a:gsLst>
              <a:gs pos="0">
                <a:srgbClr val="000082"/>
              </a:gs>
              <a:gs pos="30000">
                <a:srgbClr val="66008F"/>
              </a:gs>
              <a:gs pos="64999">
                <a:srgbClr val="BA0066"/>
              </a:gs>
              <a:gs pos="89999">
                <a:srgbClr val="FF0000"/>
              </a:gs>
              <a:gs pos="100000">
                <a:srgbClr val="FF8200"/>
              </a:gs>
            </a:gsLst>
            <a:lin ang="5400000" scaled="1"/>
          </a:gradFill>
        </p:spPr>
        <p:txBody>
          <a:bodyPr/>
          <a:lstStyle/>
          <a:p>
            <a:pPr algn="l" eaLnBrk="1" hangingPunct="1">
              <a:defRPr/>
            </a:pPr>
            <a:r>
              <a:rPr lang="en-GB" sz="2400" b="1" smtClean="0"/>
              <a:t/>
            </a:r>
            <a:br>
              <a:rPr lang="en-GB" sz="2400" b="1" smtClean="0"/>
            </a:br>
            <a:r>
              <a:rPr lang="en-GB" sz="2400" b="1" smtClean="0"/>
              <a:t/>
            </a:r>
            <a:br>
              <a:rPr lang="en-GB" sz="2400" b="1" smtClean="0"/>
            </a:br>
            <a:r>
              <a:rPr lang="en-GB" sz="2400" b="1" smtClean="0"/>
              <a:t/>
            </a:r>
            <a:br>
              <a:rPr lang="en-GB" sz="2400" b="1" smtClean="0"/>
            </a:br>
            <a:r>
              <a:rPr lang="en-GB" sz="2400" b="1" smtClean="0"/>
              <a:t/>
            </a:r>
            <a:br>
              <a:rPr lang="en-GB" sz="2400" b="1" smtClean="0"/>
            </a:br>
            <a:r>
              <a:rPr lang="en-GB" sz="2400" b="1" smtClean="0"/>
              <a:t/>
            </a:r>
            <a:br>
              <a:rPr lang="en-GB" sz="2400" b="1" smtClean="0"/>
            </a:br>
            <a:r>
              <a:rPr lang="en-GB" sz="2400" b="1" smtClean="0"/>
              <a:t/>
            </a:r>
            <a:br>
              <a:rPr lang="en-GB" sz="2400" b="1" smtClean="0"/>
            </a:br>
            <a:r>
              <a:rPr lang="en-GB" sz="2400" b="1" smtClean="0"/>
              <a:t/>
            </a:r>
            <a:br>
              <a:rPr lang="en-GB" sz="2400" b="1" smtClean="0"/>
            </a:br>
            <a:r>
              <a:rPr lang="en-GB" sz="2400" b="1" smtClean="0"/>
              <a:t/>
            </a:r>
            <a:br>
              <a:rPr lang="en-GB" sz="2400" b="1" smtClean="0"/>
            </a:br>
            <a:r>
              <a:rPr lang="en-GB" sz="2400" b="1" smtClean="0"/>
              <a:t/>
            </a:r>
            <a:br>
              <a:rPr lang="en-GB" sz="2400" b="1" smtClean="0"/>
            </a:br>
            <a:r>
              <a:rPr lang="en-GB" sz="3200" b="1" smtClean="0"/>
              <a:t>Idealnya   populasi target dan populasi survei sama, tapi karena berbagai sebab maka populasi target dan survei menjadi tidak sama.</a:t>
            </a:r>
            <a:endParaRPr lang="en-US" sz="3200" b="1" smtClean="0"/>
          </a:p>
        </p:txBody>
      </p:sp>
      <p:pic>
        <p:nvPicPr>
          <p:cNvPr id="21523" name="Beethoven's Symphony No. 9 (Scherzo).wma">
            <a:hlinkClick r:id="" action="ppaction://media"/>
          </p:cNvPr>
          <p:cNvPicPr>
            <a:picLocks noGrp="1" noRot="1" noChangeAspect="1" noChangeArrowheads="1"/>
          </p:cNvPicPr>
          <p:nvPr>
            <p:ph idx="1"/>
            <a:audioFile r:link="rId1"/>
          </p:nvPr>
        </p:nvPicPr>
        <p:blipFill>
          <a:blip r:embed="rId7" cstate="print"/>
          <a:srcRect/>
          <a:stretch>
            <a:fillRect/>
          </a:stretch>
        </p:blipFill>
        <p:spPr>
          <a:xfrm>
            <a:off x="4346575" y="5867400"/>
            <a:ext cx="304800" cy="304800"/>
          </a:xfrm>
        </p:spPr>
      </p:pic>
      <p:sp>
        <p:nvSpPr>
          <p:cNvPr id="21524" name="Rectangle 20"/>
          <p:cNvSpPr>
            <a:spLocks noChangeArrowheads="1"/>
          </p:cNvSpPr>
          <p:nvPr/>
        </p:nvSpPr>
        <p:spPr bwMode="auto">
          <a:xfrm>
            <a:off x="1447800" y="838200"/>
            <a:ext cx="3276600" cy="2057400"/>
          </a:xfrm>
          <a:prstGeom prst="rect">
            <a:avLst/>
          </a:prstGeom>
          <a:solidFill>
            <a:srgbClr val="000066"/>
          </a:solidFill>
          <a:ln w="9525">
            <a:solidFill>
              <a:schemeClr val="tx1"/>
            </a:solidFill>
            <a:miter lim="800000"/>
            <a:headEnd/>
            <a:tailEnd/>
          </a:ln>
        </p:spPr>
        <p:txBody>
          <a:bodyPr wrap="none" anchor="ctr"/>
          <a:lstStyle/>
          <a:p>
            <a:endParaRPr lang="id-ID"/>
          </a:p>
        </p:txBody>
      </p:sp>
      <p:sp>
        <p:nvSpPr>
          <p:cNvPr id="21525" name="Rectangle 21"/>
          <p:cNvSpPr>
            <a:spLocks noChangeArrowheads="1"/>
          </p:cNvSpPr>
          <p:nvPr/>
        </p:nvSpPr>
        <p:spPr bwMode="auto">
          <a:xfrm>
            <a:off x="2971800" y="1219200"/>
            <a:ext cx="1219200" cy="762000"/>
          </a:xfrm>
          <a:prstGeom prst="rect">
            <a:avLst/>
          </a:prstGeom>
          <a:solidFill>
            <a:srgbClr val="FF0000"/>
          </a:solidFill>
          <a:ln w="9525">
            <a:solidFill>
              <a:schemeClr val="tx1"/>
            </a:solidFill>
            <a:miter lim="800000"/>
            <a:headEnd/>
            <a:tailEnd/>
          </a:ln>
        </p:spPr>
        <p:txBody>
          <a:bodyPr wrap="none" anchor="ctr"/>
          <a:lstStyle/>
          <a:p>
            <a:endParaRPr lang="id-ID"/>
          </a:p>
        </p:txBody>
      </p:sp>
      <p:sp>
        <p:nvSpPr>
          <p:cNvPr id="21526" name="Line 22"/>
          <p:cNvSpPr>
            <a:spLocks noChangeShapeType="1"/>
          </p:cNvSpPr>
          <p:nvPr/>
        </p:nvSpPr>
        <p:spPr bwMode="auto">
          <a:xfrm>
            <a:off x="4724400" y="2438400"/>
            <a:ext cx="609600" cy="0"/>
          </a:xfrm>
          <a:prstGeom prst="line">
            <a:avLst/>
          </a:prstGeom>
          <a:noFill/>
          <a:ln w="9525">
            <a:solidFill>
              <a:schemeClr val="tx1"/>
            </a:solidFill>
            <a:round/>
            <a:headEnd/>
            <a:tailEnd type="triangle" w="med" len="med"/>
          </a:ln>
        </p:spPr>
        <p:txBody>
          <a:bodyPr/>
          <a:lstStyle/>
          <a:p>
            <a:endParaRPr lang="id-ID"/>
          </a:p>
        </p:txBody>
      </p:sp>
      <p:sp>
        <p:nvSpPr>
          <p:cNvPr id="21527" name="Text Box 23"/>
          <p:cNvSpPr txBox="1">
            <a:spLocks noChangeArrowheads="1"/>
          </p:cNvSpPr>
          <p:nvPr/>
        </p:nvSpPr>
        <p:spPr bwMode="auto">
          <a:xfrm>
            <a:off x="4191000" y="2209800"/>
            <a:ext cx="3168650" cy="366713"/>
          </a:xfrm>
          <a:prstGeom prst="rect">
            <a:avLst/>
          </a:prstGeom>
          <a:noFill/>
          <a:ln w="9525">
            <a:noFill/>
            <a:miter lim="800000"/>
            <a:headEnd/>
            <a:tailEnd/>
          </a:ln>
        </p:spPr>
        <p:txBody>
          <a:bodyPr wrap="none">
            <a:spAutoFit/>
          </a:bodyPr>
          <a:lstStyle/>
          <a:p>
            <a:r>
              <a:rPr lang="en-US"/>
              <a:t>                       Populasi target</a:t>
            </a:r>
          </a:p>
        </p:txBody>
      </p:sp>
      <p:sp>
        <p:nvSpPr>
          <p:cNvPr id="21528" name="Line 24"/>
          <p:cNvSpPr>
            <a:spLocks noChangeShapeType="1"/>
          </p:cNvSpPr>
          <p:nvPr/>
        </p:nvSpPr>
        <p:spPr bwMode="auto">
          <a:xfrm>
            <a:off x="4191000" y="1447800"/>
            <a:ext cx="990600" cy="0"/>
          </a:xfrm>
          <a:prstGeom prst="line">
            <a:avLst/>
          </a:prstGeom>
          <a:noFill/>
          <a:ln w="9525">
            <a:solidFill>
              <a:schemeClr val="tx1"/>
            </a:solidFill>
            <a:round/>
            <a:headEnd/>
            <a:tailEnd type="triangle" w="med" len="med"/>
          </a:ln>
        </p:spPr>
        <p:txBody>
          <a:bodyPr/>
          <a:lstStyle/>
          <a:p>
            <a:endParaRPr lang="id-ID"/>
          </a:p>
        </p:txBody>
      </p:sp>
      <p:sp>
        <p:nvSpPr>
          <p:cNvPr id="21529" name="Text Box 25"/>
          <p:cNvSpPr txBox="1">
            <a:spLocks noChangeArrowheads="1"/>
          </p:cNvSpPr>
          <p:nvPr/>
        </p:nvSpPr>
        <p:spPr bwMode="auto">
          <a:xfrm>
            <a:off x="3810000" y="1219200"/>
            <a:ext cx="3549650" cy="366713"/>
          </a:xfrm>
          <a:prstGeom prst="rect">
            <a:avLst/>
          </a:prstGeom>
          <a:noFill/>
          <a:ln w="9525">
            <a:noFill/>
            <a:miter lim="800000"/>
            <a:headEnd/>
            <a:tailEnd/>
          </a:ln>
        </p:spPr>
        <p:txBody>
          <a:bodyPr wrap="none">
            <a:spAutoFit/>
          </a:bodyPr>
          <a:lstStyle/>
          <a:p>
            <a:r>
              <a:rPr lang="en-US"/>
              <a:t>                            Populasi Survei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5742" fill="hold"/>
                                        <p:tgtEl>
                                          <p:spTgt spid="2152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21524"/>
                                        </p:tgtEl>
                                        <p:attrNameLst>
                                          <p:attrName>style.visibility</p:attrName>
                                        </p:attrNameLst>
                                      </p:cBhvr>
                                      <p:to>
                                        <p:strVal val="visible"/>
                                      </p:to>
                                    </p:set>
                                    <p:animEffect transition="in" filter="circle(in)">
                                      <p:cBhvr>
                                        <p:cTn id="11" dur="2000"/>
                                        <p:tgtEl>
                                          <p:spTgt spid="21524"/>
                                        </p:tgtEl>
                                      </p:cBhvr>
                                    </p:animEffect>
                                  </p:childTnLst>
                                  <p:subTnLst>
                                    <p:audio>
                                      <p:cMediaNode>
                                        <p:cTn display="0" masterRel="sameClick">
                                          <p:stCondLst>
                                            <p:cond evt="begin" delay="0">
                                              <p:tn val="9"/>
                                            </p:cond>
                                          </p:stCondLst>
                                          <p:endCondLst>
                                            <p:cond evt="onStopAudio" delay="0">
                                              <p:tgtEl>
                                                <p:sldTgt/>
                                              </p:tgtEl>
                                            </p:cond>
                                          </p:endCondLst>
                                        </p:cTn>
                                        <p:tgtEl>
                                          <p:sndTgt r:embed="rId4" name="bomb.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26" fill="hold" grpId="0" nodeType="clickEffect">
                                  <p:stCondLst>
                                    <p:cond delay="0"/>
                                  </p:stCondLst>
                                  <p:childTnLst>
                                    <p:set>
                                      <p:cBhvr>
                                        <p:cTn id="15" dur="1" fill="hold">
                                          <p:stCondLst>
                                            <p:cond delay="0"/>
                                          </p:stCondLst>
                                        </p:cTn>
                                        <p:tgtEl>
                                          <p:spTgt spid="21526"/>
                                        </p:tgtEl>
                                        <p:attrNameLst>
                                          <p:attrName>style.visibility</p:attrName>
                                        </p:attrNameLst>
                                      </p:cBhvr>
                                      <p:to>
                                        <p:strVal val="visible"/>
                                      </p:to>
                                    </p:set>
                                    <p:animEffect transition="in" filter="barn(inHorizontal)">
                                      <p:cBhvr>
                                        <p:cTn id="16" dur="500"/>
                                        <p:tgtEl>
                                          <p:spTgt spid="2152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21527"/>
                                        </p:tgtEl>
                                        <p:attrNameLst>
                                          <p:attrName>style.visibility</p:attrName>
                                        </p:attrNameLst>
                                      </p:cBhvr>
                                      <p:to>
                                        <p:strVal val="visible"/>
                                      </p:to>
                                    </p:set>
                                    <p:anim calcmode="lin" valueType="num">
                                      <p:cBhvr>
                                        <p:cTn id="21" dur="1000" fill="hold"/>
                                        <p:tgtEl>
                                          <p:spTgt spid="21527"/>
                                        </p:tgtEl>
                                        <p:attrNameLst>
                                          <p:attrName>ppt_w</p:attrName>
                                        </p:attrNameLst>
                                      </p:cBhvr>
                                      <p:tavLst>
                                        <p:tav tm="0">
                                          <p:val>
                                            <p:fltVal val="0"/>
                                          </p:val>
                                        </p:tav>
                                        <p:tav tm="100000">
                                          <p:val>
                                            <p:strVal val="#ppt_w"/>
                                          </p:val>
                                        </p:tav>
                                      </p:tavLst>
                                    </p:anim>
                                    <p:anim calcmode="lin" valueType="num">
                                      <p:cBhvr>
                                        <p:cTn id="22" dur="1000" fill="hold"/>
                                        <p:tgtEl>
                                          <p:spTgt spid="21527"/>
                                        </p:tgtEl>
                                        <p:attrNameLst>
                                          <p:attrName>ppt_h</p:attrName>
                                        </p:attrNameLst>
                                      </p:cBhvr>
                                      <p:tavLst>
                                        <p:tav tm="0">
                                          <p:val>
                                            <p:fltVal val="0"/>
                                          </p:val>
                                        </p:tav>
                                        <p:tav tm="100000">
                                          <p:val>
                                            <p:strVal val="#ppt_h"/>
                                          </p:val>
                                        </p:tav>
                                      </p:tavLst>
                                    </p:anim>
                                    <p:anim calcmode="lin" valueType="num">
                                      <p:cBhvr>
                                        <p:cTn id="23" dur="1000" fill="hold"/>
                                        <p:tgtEl>
                                          <p:spTgt spid="21527"/>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1527"/>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9"/>
                                            </p:cond>
                                          </p:stCondLst>
                                          <p:endCondLst>
                                            <p:cond evt="onStopAudio" delay="0">
                                              <p:tgtEl>
                                                <p:sldTgt/>
                                              </p:tgtEl>
                                            </p:cond>
                                          </p:endCondLst>
                                        </p:cTn>
                                        <p:tgtEl>
                                          <p:sndTgt r:embed="rId5" name="coin.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21525"/>
                                        </p:tgtEl>
                                        <p:attrNameLst>
                                          <p:attrName>style.visibility</p:attrName>
                                        </p:attrNameLst>
                                      </p:cBhvr>
                                      <p:to>
                                        <p:strVal val="visible"/>
                                      </p:to>
                                    </p:set>
                                    <p:anim calcmode="lin" valueType="num">
                                      <p:cBhvr>
                                        <p:cTn id="29" dur="1000" fill="hold"/>
                                        <p:tgtEl>
                                          <p:spTgt spid="21525"/>
                                        </p:tgtEl>
                                        <p:attrNameLst>
                                          <p:attrName>ppt_w</p:attrName>
                                        </p:attrNameLst>
                                      </p:cBhvr>
                                      <p:tavLst>
                                        <p:tav tm="0">
                                          <p:val>
                                            <p:fltVal val="0"/>
                                          </p:val>
                                        </p:tav>
                                        <p:tav tm="100000">
                                          <p:val>
                                            <p:strVal val="#ppt_w"/>
                                          </p:val>
                                        </p:tav>
                                      </p:tavLst>
                                    </p:anim>
                                    <p:anim calcmode="lin" valueType="num">
                                      <p:cBhvr>
                                        <p:cTn id="30" dur="1000" fill="hold"/>
                                        <p:tgtEl>
                                          <p:spTgt spid="21525"/>
                                        </p:tgtEl>
                                        <p:attrNameLst>
                                          <p:attrName>ppt_h</p:attrName>
                                        </p:attrNameLst>
                                      </p:cBhvr>
                                      <p:tavLst>
                                        <p:tav tm="0">
                                          <p:val>
                                            <p:fltVal val="0"/>
                                          </p:val>
                                        </p:tav>
                                        <p:tav tm="100000">
                                          <p:val>
                                            <p:strVal val="#ppt_h"/>
                                          </p:val>
                                        </p:tav>
                                      </p:tavLst>
                                    </p:anim>
                                    <p:anim calcmode="lin" valueType="num">
                                      <p:cBhvr>
                                        <p:cTn id="31" dur="1000" fill="hold"/>
                                        <p:tgtEl>
                                          <p:spTgt spid="21525"/>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21525"/>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7"/>
                                            </p:cond>
                                          </p:stCondLst>
                                          <p:endCondLst>
                                            <p:cond evt="onStopAudio" delay="0">
                                              <p:tgtEl>
                                                <p:sldTgt/>
                                              </p:tgtEl>
                                            </p:cond>
                                          </p:endCondLst>
                                        </p:cTn>
                                        <p:tgtEl>
                                          <p:sndTgt r:embed="rId6" name="drumroll.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21528"/>
                                        </p:tgtEl>
                                        <p:attrNameLst>
                                          <p:attrName>style.visibility</p:attrName>
                                        </p:attrNameLst>
                                      </p:cBhvr>
                                      <p:to>
                                        <p:strVal val="visible"/>
                                      </p:to>
                                    </p:set>
                                    <p:anim calcmode="lin" valueType="num">
                                      <p:cBhvr>
                                        <p:cTn id="37" dur="1000" fill="hold"/>
                                        <p:tgtEl>
                                          <p:spTgt spid="21528"/>
                                        </p:tgtEl>
                                        <p:attrNameLst>
                                          <p:attrName>ppt_w</p:attrName>
                                        </p:attrNameLst>
                                      </p:cBhvr>
                                      <p:tavLst>
                                        <p:tav tm="0">
                                          <p:val>
                                            <p:fltVal val="0"/>
                                          </p:val>
                                        </p:tav>
                                        <p:tav tm="100000">
                                          <p:val>
                                            <p:strVal val="#ppt_w"/>
                                          </p:val>
                                        </p:tav>
                                      </p:tavLst>
                                    </p:anim>
                                    <p:anim calcmode="lin" valueType="num">
                                      <p:cBhvr>
                                        <p:cTn id="38" dur="1000" fill="hold"/>
                                        <p:tgtEl>
                                          <p:spTgt spid="21528"/>
                                        </p:tgtEl>
                                        <p:attrNameLst>
                                          <p:attrName>ppt_h</p:attrName>
                                        </p:attrNameLst>
                                      </p:cBhvr>
                                      <p:tavLst>
                                        <p:tav tm="0">
                                          <p:val>
                                            <p:fltVal val="0"/>
                                          </p:val>
                                        </p:tav>
                                        <p:tav tm="100000">
                                          <p:val>
                                            <p:strVal val="#ppt_h"/>
                                          </p:val>
                                        </p:tav>
                                      </p:tavLst>
                                    </p:anim>
                                    <p:anim calcmode="lin" valueType="num">
                                      <p:cBhvr>
                                        <p:cTn id="39" dur="1000" fill="hold"/>
                                        <p:tgtEl>
                                          <p:spTgt spid="21528"/>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2152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21529"/>
                                        </p:tgtEl>
                                        <p:attrNameLst>
                                          <p:attrName>style.visibility</p:attrName>
                                        </p:attrNameLst>
                                      </p:cBhvr>
                                      <p:to>
                                        <p:strVal val="visible"/>
                                      </p:to>
                                    </p:set>
                                    <p:anim calcmode="lin" valueType="num">
                                      <p:cBhvr>
                                        <p:cTn id="45" dur="1000" fill="hold"/>
                                        <p:tgtEl>
                                          <p:spTgt spid="21529"/>
                                        </p:tgtEl>
                                        <p:attrNameLst>
                                          <p:attrName>ppt_w</p:attrName>
                                        </p:attrNameLst>
                                      </p:cBhvr>
                                      <p:tavLst>
                                        <p:tav tm="0">
                                          <p:val>
                                            <p:fltVal val="0"/>
                                          </p:val>
                                        </p:tav>
                                        <p:tav tm="100000">
                                          <p:val>
                                            <p:strVal val="#ppt_w"/>
                                          </p:val>
                                        </p:tav>
                                      </p:tavLst>
                                    </p:anim>
                                    <p:anim calcmode="lin" valueType="num">
                                      <p:cBhvr>
                                        <p:cTn id="46" dur="1000" fill="hold"/>
                                        <p:tgtEl>
                                          <p:spTgt spid="21529"/>
                                        </p:tgtEl>
                                        <p:attrNameLst>
                                          <p:attrName>ppt_h</p:attrName>
                                        </p:attrNameLst>
                                      </p:cBhvr>
                                      <p:tavLst>
                                        <p:tav tm="0">
                                          <p:val>
                                            <p:fltVal val="0"/>
                                          </p:val>
                                        </p:tav>
                                        <p:tav tm="100000">
                                          <p:val>
                                            <p:strVal val="#ppt_h"/>
                                          </p:val>
                                        </p:tav>
                                      </p:tavLst>
                                    </p:anim>
                                    <p:anim calcmode="lin" valueType="num">
                                      <p:cBhvr>
                                        <p:cTn id="47" dur="1000" fill="hold"/>
                                        <p:tgtEl>
                                          <p:spTgt spid="21529"/>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21529"/>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3"/>
                                            </p:cond>
                                          </p:stCondLst>
                                          <p:endCondLst>
                                            <p:cond evt="onStopAudio" delay="0">
                                              <p:tgtEl>
                                                <p:sldTgt/>
                                              </p:tgtEl>
                                            </p:cond>
                                          </p:endCondLst>
                                        </p:cTn>
                                        <p:tgtEl>
                                          <p:sndTgt r:embed="rId4" name="bomb.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26" fill="hold" grpId="0" nodeType="clickEffect">
                                  <p:stCondLst>
                                    <p:cond delay="0"/>
                                  </p:stCondLst>
                                  <p:childTnLst>
                                    <p:set>
                                      <p:cBhvr>
                                        <p:cTn id="52" dur="1" fill="hold">
                                          <p:stCondLst>
                                            <p:cond delay="0"/>
                                          </p:stCondLst>
                                        </p:cTn>
                                        <p:tgtEl>
                                          <p:spTgt spid="21521"/>
                                        </p:tgtEl>
                                        <p:attrNameLst>
                                          <p:attrName>style.visibility</p:attrName>
                                        </p:attrNameLst>
                                      </p:cBhvr>
                                      <p:to>
                                        <p:strVal val="visible"/>
                                      </p:to>
                                    </p:set>
                                    <p:animEffect transition="in" filter="barn(inHorizontal)">
                                      <p:cBhvr>
                                        <p:cTn id="53" dur="500"/>
                                        <p:tgtEl>
                                          <p:spTgt spid="2152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xit" presetSubtype="10" fill="hold" grpId="1" nodeType="clickEffect">
                                  <p:stCondLst>
                                    <p:cond delay="0"/>
                                  </p:stCondLst>
                                  <p:childTnLst>
                                    <p:animEffect transition="out" filter="blinds(horizontal)">
                                      <p:cBhvr>
                                        <p:cTn id="57" dur="500"/>
                                        <p:tgtEl>
                                          <p:spTgt spid="21527"/>
                                        </p:tgtEl>
                                      </p:cBhvr>
                                    </p:animEffect>
                                    <p:set>
                                      <p:cBhvr>
                                        <p:cTn id="58" dur="1" fill="hold">
                                          <p:stCondLst>
                                            <p:cond delay="499"/>
                                          </p:stCondLst>
                                        </p:cTn>
                                        <p:tgtEl>
                                          <p:spTgt spid="21527"/>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xit" presetSubtype="10" fill="hold" grpId="1" nodeType="clickEffect">
                                  <p:stCondLst>
                                    <p:cond delay="0"/>
                                  </p:stCondLst>
                                  <p:childTnLst>
                                    <p:animEffect transition="out" filter="blinds(horizontal)">
                                      <p:cBhvr>
                                        <p:cTn id="62" dur="500"/>
                                        <p:tgtEl>
                                          <p:spTgt spid="21526"/>
                                        </p:tgtEl>
                                      </p:cBhvr>
                                    </p:animEffect>
                                    <p:set>
                                      <p:cBhvr>
                                        <p:cTn id="63" dur="1" fill="hold">
                                          <p:stCondLst>
                                            <p:cond delay="499"/>
                                          </p:stCondLst>
                                        </p:cTn>
                                        <p:tgtEl>
                                          <p:spTgt spid="21526"/>
                                        </p:tgtEl>
                                        <p:attrNameLst>
                                          <p:attrName>style.visibility</p:attrName>
                                        </p:attrNameLst>
                                      </p:cBhvr>
                                      <p:to>
                                        <p:strVal val="hidden"/>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xit" presetSubtype="10" fill="hold" grpId="1" nodeType="clickEffect">
                                  <p:stCondLst>
                                    <p:cond delay="0"/>
                                  </p:stCondLst>
                                  <p:childTnLst>
                                    <p:animEffect transition="out" filter="checkerboard(across)">
                                      <p:cBhvr>
                                        <p:cTn id="67" dur="500"/>
                                        <p:tgtEl>
                                          <p:spTgt spid="21524"/>
                                        </p:tgtEl>
                                      </p:cBhvr>
                                    </p:animEffect>
                                    <p:set>
                                      <p:cBhvr>
                                        <p:cTn id="68" dur="1" fill="hold">
                                          <p:stCondLst>
                                            <p:cond delay="499"/>
                                          </p:stCondLst>
                                        </p:cTn>
                                        <p:tgtEl>
                                          <p:spTgt spid="21524"/>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5" presetClass="exit" presetSubtype="10" fill="hold" grpId="1" nodeType="clickEffect">
                                  <p:stCondLst>
                                    <p:cond delay="0"/>
                                  </p:stCondLst>
                                  <p:childTnLst>
                                    <p:animEffect transition="out" filter="checkerboard(across)">
                                      <p:cBhvr>
                                        <p:cTn id="72" dur="500"/>
                                        <p:tgtEl>
                                          <p:spTgt spid="21525"/>
                                        </p:tgtEl>
                                      </p:cBhvr>
                                    </p:animEffect>
                                    <p:set>
                                      <p:cBhvr>
                                        <p:cTn id="73" dur="1" fill="hold">
                                          <p:stCondLst>
                                            <p:cond delay="499"/>
                                          </p:stCondLst>
                                        </p:cTn>
                                        <p:tgtEl>
                                          <p:spTgt spid="21525"/>
                                        </p:tgtEl>
                                        <p:attrNameLst>
                                          <p:attrName>style.visibility</p:attrName>
                                        </p:attrNameLst>
                                      </p:cBhvr>
                                      <p:to>
                                        <p:strVal val="hidden"/>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29" presetClass="exit" presetSubtype="0" fill="hold" grpId="1" nodeType="clickEffect">
                                  <p:stCondLst>
                                    <p:cond delay="0"/>
                                  </p:stCondLst>
                                  <p:childTnLst>
                                    <p:anim calcmode="lin" valueType="num">
                                      <p:cBhvr>
                                        <p:cTn id="77" dur="1000"/>
                                        <p:tgtEl>
                                          <p:spTgt spid="21528"/>
                                        </p:tgtEl>
                                        <p:attrNameLst>
                                          <p:attrName>ppt_x</p:attrName>
                                        </p:attrNameLst>
                                      </p:cBhvr>
                                      <p:tavLst>
                                        <p:tav tm="0">
                                          <p:val>
                                            <p:strVal val="ppt_x"/>
                                          </p:val>
                                        </p:tav>
                                        <p:tav tm="100000">
                                          <p:val>
                                            <p:strVal val="ppt_x-.2"/>
                                          </p:val>
                                        </p:tav>
                                      </p:tavLst>
                                    </p:anim>
                                    <p:anim calcmode="lin" valueType="num">
                                      <p:cBhvr>
                                        <p:cTn id="78" dur="1000"/>
                                        <p:tgtEl>
                                          <p:spTgt spid="21528"/>
                                        </p:tgtEl>
                                        <p:attrNameLst>
                                          <p:attrName>ppt_y</p:attrName>
                                        </p:attrNameLst>
                                      </p:cBhvr>
                                      <p:tavLst>
                                        <p:tav tm="0">
                                          <p:val>
                                            <p:strVal val="ppt_y"/>
                                          </p:val>
                                        </p:tav>
                                        <p:tav tm="100000">
                                          <p:val>
                                            <p:strVal val="ppt_y"/>
                                          </p:val>
                                        </p:tav>
                                      </p:tavLst>
                                    </p:anim>
                                    <p:animEffect transition="out" filter="fade">
                                      <p:cBhvr>
                                        <p:cTn id="79" dur="1000"/>
                                        <p:tgtEl>
                                          <p:spTgt spid="21528"/>
                                        </p:tgtEl>
                                      </p:cBhvr>
                                    </p:animEffect>
                                    <p:set>
                                      <p:cBhvr>
                                        <p:cTn id="80" dur="1" fill="hold">
                                          <p:stCondLst>
                                            <p:cond delay="999"/>
                                          </p:stCondLst>
                                        </p:cTn>
                                        <p:tgtEl>
                                          <p:spTgt spid="21528"/>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5" presetClass="exit" presetSubtype="10" fill="hold" grpId="1" nodeType="clickEffect">
                                  <p:stCondLst>
                                    <p:cond delay="0"/>
                                  </p:stCondLst>
                                  <p:childTnLst>
                                    <p:animEffect transition="out" filter="checkerboard(across)">
                                      <p:cBhvr>
                                        <p:cTn id="84" dur="500"/>
                                        <p:tgtEl>
                                          <p:spTgt spid="21529"/>
                                        </p:tgtEl>
                                      </p:cBhvr>
                                    </p:animEffect>
                                    <p:set>
                                      <p:cBhvr>
                                        <p:cTn id="85" dur="1" fill="hold">
                                          <p:stCondLst>
                                            <p:cond delay="499"/>
                                          </p:stCondLst>
                                        </p:cTn>
                                        <p:tgtEl>
                                          <p:spTgt spid="21529"/>
                                        </p:tgtEl>
                                        <p:attrNameLst>
                                          <p:attrName>style.visibility</p:attrName>
                                        </p:attrNameLst>
                                      </p:cBhvr>
                                      <p:to>
                                        <p:strVal val="hidden"/>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21" presetClass="exit" presetSubtype="4" fill="hold" grpId="1" nodeType="clickEffect">
                                  <p:stCondLst>
                                    <p:cond delay="0"/>
                                  </p:stCondLst>
                                  <p:childTnLst>
                                    <p:animEffect transition="out" filter="wheel(4)">
                                      <p:cBhvr>
                                        <p:cTn id="89" dur="2000"/>
                                        <p:tgtEl>
                                          <p:spTgt spid="21521"/>
                                        </p:tgtEl>
                                      </p:cBhvr>
                                    </p:animEffect>
                                    <p:set>
                                      <p:cBhvr>
                                        <p:cTn id="90" dur="1" fill="hold">
                                          <p:stCondLst>
                                            <p:cond delay="1999"/>
                                          </p:stCondLst>
                                        </p:cTn>
                                        <p:tgtEl>
                                          <p:spTgt spid="215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91" fill="hold" display="0">
                  <p:stCondLst>
                    <p:cond delay="indefinite"/>
                  </p:stCondLst>
                  <p:endCondLst>
                    <p:cond evt="onNext" delay="0">
                      <p:tgtEl>
                        <p:sldTgt/>
                      </p:tgtEl>
                    </p:cond>
                    <p:cond evt="onPrev" delay="0">
                      <p:tgtEl>
                        <p:sldTgt/>
                      </p:tgtEl>
                    </p:cond>
                    <p:cond evt="onStopAudio" delay="0">
                      <p:tgtEl>
                        <p:sldTgt/>
                      </p:tgtEl>
                    </p:cond>
                  </p:endCondLst>
                </p:cTn>
                <p:tgtEl>
                  <p:spTgt spid="21523"/>
                </p:tgtEl>
              </p:cMediaNode>
            </p:audio>
          </p:childTnLst>
        </p:cTn>
      </p:par>
    </p:tnLst>
    <p:bldLst>
      <p:bldP spid="21521" grpId="0" animBg="1"/>
      <p:bldP spid="21521" grpId="1" animBg="1"/>
      <p:bldP spid="21524" grpId="0" animBg="1"/>
      <p:bldP spid="21524" grpId="1" animBg="1"/>
      <p:bldP spid="21525" grpId="0" animBg="1"/>
      <p:bldP spid="21525" grpId="1" animBg="1"/>
      <p:bldP spid="21526" grpId="0" animBg="1"/>
      <p:bldP spid="21526" grpId="1" animBg="1"/>
      <p:bldP spid="21527" grpId="0"/>
      <p:bldP spid="21527" grpId="1"/>
      <p:bldP spid="21528" grpId="0" animBg="1"/>
      <p:bldP spid="21528" grpId="1" animBg="1"/>
      <p:bldP spid="21529" grpId="0"/>
      <p:bldP spid="21529"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Rot="1" noChangeArrowheads="1"/>
          </p:cNvSpPr>
          <p:nvPr>
            <p:ph type="title"/>
          </p:nvPr>
        </p:nvSpPr>
        <p:spPr>
          <a:xfrm>
            <a:off x="301625" y="228600"/>
            <a:ext cx="8510588" cy="6400800"/>
          </a:xfrm>
          <a:solidFill>
            <a:schemeClr val="bg1"/>
          </a:solidFill>
        </p:spPr>
        <p:txBody>
          <a:bodyPr/>
          <a:lstStyle/>
          <a:p>
            <a:pPr algn="l" eaLnBrk="1" hangingPunct="1">
              <a:defRPr/>
            </a:pPr>
            <a:r>
              <a:rPr lang="en-GB" sz="3600" b="1" smtClean="0"/>
              <a:t>Populasi terdiri dari unsur sampling yaitu unsur/unsur yang diambil sebagai sampel. </a:t>
            </a:r>
            <a:br>
              <a:rPr lang="en-GB" sz="3600" b="1" smtClean="0"/>
            </a:br>
            <a:r>
              <a:rPr lang="en-GB" sz="3600" b="1" smtClean="0"/>
              <a:t/>
            </a:r>
            <a:br>
              <a:rPr lang="en-GB" sz="3600" b="1" smtClean="0"/>
            </a:br>
            <a:r>
              <a:rPr lang="en-GB" sz="3600" b="1" smtClean="0"/>
              <a:t>Kerangka sampling (sampling Frame) adalah daftar semua unsur sampling dalam populasi sampling. </a:t>
            </a:r>
            <a:br>
              <a:rPr lang="en-GB" sz="3600" b="1" smtClean="0"/>
            </a:br>
            <a:r>
              <a:rPr lang="en-GB" sz="3600" b="1" smtClean="0"/>
              <a:t/>
            </a:r>
            <a:br>
              <a:rPr lang="en-GB" sz="3600" b="1" smtClean="0"/>
            </a:br>
            <a:r>
              <a:rPr lang="en-GB" sz="3600" b="1" smtClean="0"/>
              <a:t>Unsur sampling ini diambil dengan menggunakan kerangka sampling (sampling frame)</a:t>
            </a:r>
            <a:endParaRPr lang="en-US" sz="3600" b="1" smtClean="0"/>
          </a:p>
        </p:txBody>
      </p:sp>
      <p:pic>
        <p:nvPicPr>
          <p:cNvPr id="26630" name="Beethoven's Symphony No. 9 (Scherzo).wma">
            <a:hlinkClick r:id="" action="ppaction://media"/>
          </p:cNvPr>
          <p:cNvPicPr>
            <a:picLocks noGrp="1" noRot="1" noChangeAspect="1" noChangeArrowheads="1"/>
          </p:cNvPicPr>
          <p:nvPr>
            <p:ph idx="1"/>
            <a:audioFile r:link="rId1"/>
          </p:nvPr>
        </p:nvPicPr>
        <p:blipFill>
          <a:blip r:embed="rId6" cstate="print"/>
          <a:srcRect/>
          <a:stretch>
            <a:fillRect/>
          </a:stretch>
        </p:blipFill>
        <p:spPr>
          <a:xfrm>
            <a:off x="4419600" y="57912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heel(8)">
                                      <p:cBhvr>
                                        <p:cTn id="7" dur="2000"/>
                                        <p:tgtEl>
                                          <p:spTgt spid="26628"/>
                                        </p:tgtEl>
                                      </p:cBhvr>
                                    </p:animEffect>
                                  </p:childTnLst>
                                  <p:subTnLst>
                                    <p:audio>
                                      <p:cMediaNode>
                                        <p:cTn display="0" masterRel="sameClick">
                                          <p:stCondLst>
                                            <p:cond evt="begin" delay="0">
                                              <p:tn val="5"/>
                                            </p:cond>
                                          </p:stCondLst>
                                          <p:endCondLst>
                                            <p:cond evt="onStopAudio" delay="0">
                                              <p:tgtEl>
                                                <p:sldTgt/>
                                              </p:tgtEl>
                                            </p:cond>
                                          </p:endCondLst>
                                        </p:cTn>
                                        <p:tgtEl>
                                          <p:sndTgt r:embed="rId4" name="explod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mph" presetSubtype="0" fill="hold" grpId="1" nodeType="clickEffect">
                                  <p:stCondLst>
                                    <p:cond delay="0"/>
                                  </p:stCondLst>
                                  <p:childTnLst>
                                    <p:animClr clrSpc="hsl" dir="cw">
                                      <p:cBhvr override="childStyle">
                                        <p:cTn id="11" dur="500" fill="hold"/>
                                        <p:tgtEl>
                                          <p:spTgt spid="26628"/>
                                        </p:tgtEl>
                                        <p:attrNameLst>
                                          <p:attrName>style.color</p:attrName>
                                        </p:attrNameLst>
                                      </p:cBhvr>
                                      <p:by>
                                        <p:hsl h="7200000" s="0" l="0"/>
                                      </p:by>
                                    </p:animClr>
                                    <p:animClr clrSpc="hsl" dir="cw">
                                      <p:cBhvr>
                                        <p:cTn id="12" dur="500" fill="hold"/>
                                        <p:tgtEl>
                                          <p:spTgt spid="26628"/>
                                        </p:tgtEl>
                                        <p:attrNameLst>
                                          <p:attrName>fillcolor</p:attrName>
                                        </p:attrNameLst>
                                      </p:cBhvr>
                                      <p:by>
                                        <p:hsl h="7200000" s="0" l="0"/>
                                      </p:by>
                                    </p:animClr>
                                    <p:animClr clrSpc="hsl" dir="cw">
                                      <p:cBhvr>
                                        <p:cTn id="13" dur="500" fill="hold"/>
                                        <p:tgtEl>
                                          <p:spTgt spid="26628"/>
                                        </p:tgtEl>
                                        <p:attrNameLst>
                                          <p:attrName>stroke.color</p:attrName>
                                        </p:attrNameLst>
                                      </p:cBhvr>
                                      <p:by>
                                        <p:hsl h="7200000" s="0" l="0"/>
                                      </p:by>
                                    </p:animClr>
                                    <p:set>
                                      <p:cBhvr>
                                        <p:cTn id="14" dur="500" fill="hold"/>
                                        <p:tgtEl>
                                          <p:spTgt spid="26628"/>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49" presetClass="exit" presetSubtype="0" accel="100000" fill="hold" grpId="2" nodeType="clickEffect">
                                  <p:stCondLst>
                                    <p:cond delay="0"/>
                                  </p:stCondLst>
                                  <p:childTnLst>
                                    <p:anim calcmode="lin" valueType="num">
                                      <p:cBhvr>
                                        <p:cTn id="18" dur="2000"/>
                                        <p:tgtEl>
                                          <p:spTgt spid="26628"/>
                                        </p:tgtEl>
                                        <p:attrNameLst>
                                          <p:attrName>ppt_w</p:attrName>
                                        </p:attrNameLst>
                                      </p:cBhvr>
                                      <p:tavLst>
                                        <p:tav tm="0">
                                          <p:val>
                                            <p:strVal val="ppt_w"/>
                                          </p:val>
                                        </p:tav>
                                        <p:tav tm="100000">
                                          <p:val>
                                            <p:fltVal val="0"/>
                                          </p:val>
                                        </p:tav>
                                      </p:tavLst>
                                    </p:anim>
                                    <p:anim calcmode="lin" valueType="num">
                                      <p:cBhvr>
                                        <p:cTn id="19" dur="2000"/>
                                        <p:tgtEl>
                                          <p:spTgt spid="26628"/>
                                        </p:tgtEl>
                                        <p:attrNameLst>
                                          <p:attrName>ppt_h</p:attrName>
                                        </p:attrNameLst>
                                      </p:cBhvr>
                                      <p:tavLst>
                                        <p:tav tm="0">
                                          <p:val>
                                            <p:strVal val="ppt_h"/>
                                          </p:val>
                                        </p:tav>
                                        <p:tav tm="100000">
                                          <p:val>
                                            <p:fltVal val="0"/>
                                          </p:val>
                                        </p:tav>
                                      </p:tavLst>
                                    </p:anim>
                                    <p:anim calcmode="lin" valueType="num">
                                      <p:cBhvr>
                                        <p:cTn id="20" dur="2000"/>
                                        <p:tgtEl>
                                          <p:spTgt spid="26628"/>
                                        </p:tgtEl>
                                        <p:attrNameLst>
                                          <p:attrName>style.rotation</p:attrName>
                                        </p:attrNameLst>
                                      </p:cBhvr>
                                      <p:tavLst>
                                        <p:tav tm="0">
                                          <p:val>
                                            <p:fltVal val="0"/>
                                          </p:val>
                                        </p:tav>
                                        <p:tav tm="100000">
                                          <p:val>
                                            <p:fltVal val="360"/>
                                          </p:val>
                                        </p:tav>
                                      </p:tavLst>
                                    </p:anim>
                                    <p:animEffect transition="out" filter="fade">
                                      <p:cBhvr>
                                        <p:cTn id="21" dur="2000"/>
                                        <p:tgtEl>
                                          <p:spTgt spid="26628"/>
                                        </p:tgtEl>
                                      </p:cBhvr>
                                    </p:animEffect>
                                    <p:set>
                                      <p:cBhvr>
                                        <p:cTn id="22" dur="1" fill="hold">
                                          <p:stCondLst>
                                            <p:cond delay="1999"/>
                                          </p:stCondLst>
                                        </p:cTn>
                                        <p:tgtEl>
                                          <p:spTgt spid="26628"/>
                                        </p:tgtEl>
                                        <p:attrNameLst>
                                          <p:attrName>style.visibility</p:attrName>
                                        </p:attrNameLst>
                                      </p:cBhvr>
                                      <p:to>
                                        <p:strVal val="hidden"/>
                                      </p:to>
                                    </p:set>
                                  </p:childTnLst>
                                  <p:subTnLst>
                                    <p:audio>
                                      <p:cMediaNode>
                                        <p:cTn display="0" masterRel="sameClick">
                                          <p:stCondLst>
                                            <p:cond evt="begin" delay="0">
                                              <p:tn val="17"/>
                                            </p:cond>
                                          </p:stCondLst>
                                          <p:endCondLst>
                                            <p:cond evt="onStopAudio" delay="0">
                                              <p:tgtEl>
                                                <p:sldTgt/>
                                              </p:tgtEl>
                                            </p:cond>
                                          </p:endCondLst>
                                        </p:cTn>
                                        <p:tgtEl>
                                          <p:sndTgt r:embed="rId5" name="drumroll.wav"/>
                                        </p:tgtEl>
                                      </p:cMediaNode>
                                    </p:audio>
                                  </p:subTnLst>
                                </p:cTn>
                              </p:par>
                            </p:childTnLst>
                          </p:cTn>
                        </p:par>
                        <p:par>
                          <p:cTn id="23" fill="hold" nodeType="afterGroup">
                            <p:stCondLst>
                              <p:cond delay="2000"/>
                            </p:stCondLst>
                            <p:childTnLst>
                              <p:par>
                                <p:cTn id="24" presetID="1" presetClass="mediacall" presetSubtype="0" fill="hold" nodeType="afterEffect">
                                  <p:stCondLst>
                                    <p:cond delay="0"/>
                                  </p:stCondLst>
                                  <p:childTnLst>
                                    <p:cmd type="call" cmd="playFrom(0.0)">
                                      <p:cBhvr>
                                        <p:cTn id="25" dur="75742" fill="hold"/>
                                        <p:tgtEl>
                                          <p:spTgt spid="2663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6" fill="hold" display="0">
                  <p:stCondLst>
                    <p:cond delay="indefinite"/>
                  </p:stCondLst>
                  <p:endCondLst>
                    <p:cond evt="onNext" delay="0">
                      <p:tgtEl>
                        <p:sldTgt/>
                      </p:tgtEl>
                    </p:cond>
                    <p:cond evt="onPrev" delay="0">
                      <p:tgtEl>
                        <p:sldTgt/>
                      </p:tgtEl>
                    </p:cond>
                    <p:cond evt="onStopAudio" delay="0">
                      <p:tgtEl>
                        <p:sldTgt/>
                      </p:tgtEl>
                    </p:cond>
                  </p:endCondLst>
                </p:cTn>
                <p:tgtEl>
                  <p:spTgt spid="26630"/>
                </p:tgtEl>
              </p:cMediaNode>
            </p:audio>
          </p:childTnLst>
        </p:cTn>
      </p:par>
    </p:tnLst>
    <p:bldLst>
      <p:bldP spid="26628" grpId="0" animBg="1"/>
      <p:bldP spid="26628" grpId="1" animBg="1"/>
      <p:bldP spid="26628"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Rot="1" noChangeArrowheads="1"/>
          </p:cNvSpPr>
          <p:nvPr>
            <p:ph type="title"/>
          </p:nvPr>
        </p:nvSpPr>
        <p:spPr>
          <a:gradFill rotWithShape="1">
            <a:gsLst>
              <a:gs pos="0">
                <a:srgbClr val="33CC33"/>
              </a:gs>
              <a:gs pos="50000">
                <a:srgbClr val="CC00FF"/>
              </a:gs>
              <a:gs pos="100000">
                <a:srgbClr val="33CC33"/>
              </a:gs>
            </a:gsLst>
            <a:lin ang="5400000" scaled="1"/>
          </a:gradFill>
        </p:spPr>
        <p:txBody>
          <a:bodyPr>
            <a:normAutofit fontScale="90000"/>
          </a:bodyPr>
          <a:lstStyle/>
          <a:p>
            <a:pPr eaLnBrk="1" hangingPunct="1">
              <a:defRPr/>
            </a:pPr>
            <a:r>
              <a:rPr lang="en-GB" sz="4000" b="1" smtClean="0"/>
              <a:t>Apakah sampel?</a:t>
            </a:r>
            <a:br>
              <a:rPr lang="en-GB" sz="4000" b="1" smtClean="0"/>
            </a:br>
            <a:endParaRPr lang="en-US" sz="4000" smtClean="0"/>
          </a:p>
        </p:txBody>
      </p:sp>
      <p:sp>
        <p:nvSpPr>
          <p:cNvPr id="3" name="Content Placeholder 2"/>
          <p:cNvSpPr>
            <a:spLocks noGrp="1"/>
          </p:cNvSpPr>
          <p:nvPr>
            <p:ph idx="1"/>
          </p:nvPr>
        </p:nvSpPr>
        <p:spPr/>
        <p:txBody>
          <a:bodyPr/>
          <a:lstStyle/>
          <a:p>
            <a:pPr marL="0" indent="0" eaLnBrk="1" hangingPunct="1">
              <a:buFont typeface="Wingdings" pitchFamily="2" charset="2"/>
              <a:buNone/>
              <a:defRPr/>
            </a:pPr>
            <a:endParaRPr lang="id-ID" b="1" dirty="0" smtClean="0"/>
          </a:p>
          <a:p>
            <a:pPr marL="0" indent="0" eaLnBrk="1" hangingPunct="1">
              <a:buFont typeface="Wingdings" pitchFamily="2" charset="2"/>
              <a:buNone/>
              <a:defRPr/>
            </a:pPr>
            <a:endParaRPr lang="id-ID" b="1" dirty="0" smtClean="0"/>
          </a:p>
          <a:p>
            <a:pPr marL="0" indent="0" eaLnBrk="1" hangingPunct="1">
              <a:buFont typeface="Wingdings" pitchFamily="2" charset="2"/>
              <a:buNone/>
              <a:defRPr/>
            </a:pPr>
            <a:endParaRPr lang="id-ID" b="1" dirty="0" smtClean="0"/>
          </a:p>
          <a:p>
            <a:pPr marL="0" indent="0" algn="ctr" eaLnBrk="1" hangingPunct="1">
              <a:buFont typeface="Wingdings" pitchFamily="2" charset="2"/>
              <a:buNone/>
              <a:defRPr/>
            </a:pPr>
            <a:r>
              <a:rPr lang="en-GB" b="1" dirty="0" err="1" smtClean="0"/>
              <a:t>Sampel</a:t>
            </a:r>
            <a:r>
              <a:rPr lang="en-GB" b="1" dirty="0" smtClean="0"/>
              <a:t> </a:t>
            </a:r>
            <a:r>
              <a:rPr lang="en-GB" b="1" dirty="0" err="1" smtClean="0"/>
              <a:t>adalah</a:t>
            </a:r>
            <a:r>
              <a:rPr lang="en-GB" b="1" dirty="0" smtClean="0"/>
              <a:t> </a:t>
            </a:r>
            <a:r>
              <a:rPr lang="en-GB" b="1" dirty="0" err="1" smtClean="0"/>
              <a:t>unsur-unsur</a:t>
            </a:r>
            <a:r>
              <a:rPr lang="en-GB" b="1" dirty="0" smtClean="0"/>
              <a:t> yang </a:t>
            </a:r>
            <a:r>
              <a:rPr lang="en-GB" b="1" dirty="0" err="1" smtClean="0"/>
              <a:t>diambil</a:t>
            </a:r>
            <a:r>
              <a:rPr lang="en-GB" b="1" dirty="0" smtClean="0"/>
              <a:t> </a:t>
            </a:r>
            <a:r>
              <a:rPr lang="en-GB" b="1" dirty="0" err="1" smtClean="0"/>
              <a:t>dari</a:t>
            </a:r>
            <a:r>
              <a:rPr lang="en-GB" b="1" dirty="0" smtClean="0"/>
              <a:t> </a:t>
            </a:r>
            <a:r>
              <a:rPr lang="en-GB" b="1" dirty="0" err="1" smtClean="0"/>
              <a:t>populasi</a:t>
            </a:r>
            <a:endParaRPr lang="en-US" b="1" dirty="0" smtClean="0"/>
          </a:p>
          <a:p>
            <a:pPr eaLnBrk="1" hangingPunct="1">
              <a:defRPr/>
            </a:pPr>
            <a:endParaRPr lang="id-ID"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wheel(4)">
                                      <p:cBhvr>
                                        <p:cTn id="7" dur="2000"/>
                                        <p:tgtEl>
                                          <p:spTgt spid="28676"/>
                                        </p:tgtEl>
                                      </p:cBhvr>
                                    </p:animEffect>
                                  </p:childTnLst>
                                  <p:subTnLst>
                                    <p:audio>
                                      <p:cMediaNode>
                                        <p:cTn display="0" masterRel="sameClick">
                                          <p:stCondLst>
                                            <p:cond evt="begin" delay="0">
                                              <p:tn val="5"/>
                                            </p:cond>
                                          </p:stCondLst>
                                          <p:endCondLst>
                                            <p:cond evt="onStopAudio" delay="0">
                                              <p:tgtEl>
                                                <p:sldTgt/>
                                              </p:tgtEl>
                                            </p:cond>
                                          </p:endCondLst>
                                        </p:cTn>
                                        <p:tgtEl>
                                          <p:sndTgt r:embed="rId3" name="explod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mph" presetSubtype="0" fill="hold" grpId="1" nodeType="clickEffect">
                                  <p:stCondLst>
                                    <p:cond delay="0"/>
                                  </p:stCondLst>
                                  <p:childTnLst>
                                    <p:animRot by="21600000">
                                      <p:cBhvr>
                                        <p:cTn id="11" dur="2000" fill="hold"/>
                                        <p:tgtEl>
                                          <p:spTgt spid="28676"/>
                                        </p:tgtEl>
                                        <p:attrNameLst>
                                          <p:attrName>r</p:attrName>
                                        </p:attrNameLst>
                                      </p:cBhvr>
                                    </p:animRot>
                                  </p:childTnLst>
                                </p:cTn>
                              </p:par>
                            </p:childTnLst>
                          </p:cTn>
                        </p:par>
                      </p:childTnLst>
                    </p:cTn>
                  </p:par>
                  <p:par>
                    <p:cTn id="12" fill="hold" nodeType="clickPar">
                      <p:stCondLst>
                        <p:cond delay="indefinite"/>
                      </p:stCondLst>
                      <p:childTnLst>
                        <p:par>
                          <p:cTn id="13" fill="hold" nodeType="withGroup">
                            <p:stCondLst>
                              <p:cond delay="0"/>
                            </p:stCondLst>
                            <p:childTnLst>
                              <p:par>
                                <p:cTn id="14" presetID="35" presetClass="exit" presetSubtype="0" fill="hold" grpId="2" nodeType="clickEffect">
                                  <p:stCondLst>
                                    <p:cond delay="0"/>
                                  </p:stCondLst>
                                  <p:childTnLst>
                                    <p:animEffect transition="out" filter="fade">
                                      <p:cBhvr>
                                        <p:cTn id="15" dur="2000"/>
                                        <p:tgtEl>
                                          <p:spTgt spid="28676"/>
                                        </p:tgtEl>
                                      </p:cBhvr>
                                    </p:animEffect>
                                    <p:anim calcmode="lin" valueType="num">
                                      <p:cBhvr>
                                        <p:cTn id="16" dur="2000"/>
                                        <p:tgtEl>
                                          <p:spTgt spid="28676"/>
                                        </p:tgtEl>
                                        <p:attrNameLst>
                                          <p:attrName>style.rotation</p:attrName>
                                        </p:attrNameLst>
                                      </p:cBhvr>
                                      <p:tavLst>
                                        <p:tav tm="0">
                                          <p:val>
                                            <p:fltVal val="0"/>
                                          </p:val>
                                        </p:tav>
                                        <p:tav tm="100000">
                                          <p:val>
                                            <p:fltVal val="720"/>
                                          </p:val>
                                        </p:tav>
                                      </p:tavLst>
                                    </p:anim>
                                    <p:anim calcmode="lin" valueType="num">
                                      <p:cBhvr>
                                        <p:cTn id="17" dur="2000"/>
                                        <p:tgtEl>
                                          <p:spTgt spid="28676"/>
                                        </p:tgtEl>
                                        <p:attrNameLst>
                                          <p:attrName>ppt_h</p:attrName>
                                        </p:attrNameLst>
                                      </p:cBhvr>
                                      <p:tavLst>
                                        <p:tav tm="0">
                                          <p:val>
                                            <p:strVal val="ppt_h"/>
                                          </p:val>
                                        </p:tav>
                                        <p:tav tm="100000">
                                          <p:val>
                                            <p:fltVal val="0"/>
                                          </p:val>
                                        </p:tav>
                                      </p:tavLst>
                                    </p:anim>
                                    <p:anim calcmode="lin" valueType="num">
                                      <p:cBhvr>
                                        <p:cTn id="18" dur="2000"/>
                                        <p:tgtEl>
                                          <p:spTgt spid="28676"/>
                                        </p:tgtEl>
                                        <p:attrNameLst>
                                          <p:attrName>ppt_w</p:attrName>
                                        </p:attrNameLst>
                                      </p:cBhvr>
                                      <p:tavLst>
                                        <p:tav tm="0">
                                          <p:val>
                                            <p:strVal val="ppt_w"/>
                                          </p:val>
                                        </p:tav>
                                        <p:tav tm="100000">
                                          <p:val>
                                            <p:fltVal val="0"/>
                                          </p:val>
                                        </p:tav>
                                      </p:tavLst>
                                    </p:anim>
                                    <p:set>
                                      <p:cBhvr>
                                        <p:cTn id="19" dur="1" fill="hold">
                                          <p:stCondLst>
                                            <p:cond delay="1999"/>
                                          </p:stCondLst>
                                        </p:cTn>
                                        <p:tgtEl>
                                          <p:spTgt spid="28676"/>
                                        </p:tgtEl>
                                        <p:attrNameLst>
                                          <p:attrName>style.visibility</p:attrName>
                                        </p:attrNameLst>
                                      </p:cBhvr>
                                      <p:to>
                                        <p:strVal val="hidden"/>
                                      </p:to>
                                    </p:set>
                                  </p:childTnLst>
                                  <p:subTnLst>
                                    <p:audio>
                                      <p:cMediaNode>
                                        <p:cTn display="0" masterRel="sameClick">
                                          <p:stCondLst>
                                            <p:cond evt="begin" delay="0">
                                              <p:tn val="14"/>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P spid="28676" grpId="1" animBg="1"/>
      <p:bldP spid="28676"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440159"/>
          </a:xfrm>
        </p:spPr>
        <p:txBody>
          <a:bodyPr>
            <a:normAutofit/>
          </a:bodyPr>
          <a:lstStyle/>
          <a:p>
            <a:pPr algn="l"/>
            <a:r>
              <a:rPr lang="id-ID" dirty="0"/>
              <a:t>Indikator </a:t>
            </a:r>
            <a:br>
              <a:rPr lang="id-ID" dirty="0"/>
            </a:br>
            <a:r>
              <a:rPr lang="id-ID" dirty="0"/>
              <a:t>Mahasiswa mampu</a:t>
            </a:r>
            <a:r>
              <a:rPr lang="id-ID" dirty="0" smtClean="0"/>
              <a:t>:</a:t>
            </a:r>
            <a:endParaRPr lang="id-ID" dirty="0"/>
          </a:p>
        </p:txBody>
      </p:sp>
      <p:sp>
        <p:nvSpPr>
          <p:cNvPr id="3" name="Subtitle 2"/>
          <p:cNvSpPr>
            <a:spLocks noGrp="1"/>
          </p:cNvSpPr>
          <p:nvPr>
            <p:ph type="subTitle" idx="1"/>
          </p:nvPr>
        </p:nvSpPr>
        <p:spPr>
          <a:xfrm>
            <a:off x="899592" y="1988840"/>
            <a:ext cx="6872808" cy="3649960"/>
          </a:xfrm>
        </p:spPr>
        <p:txBody>
          <a:bodyPr/>
          <a:lstStyle/>
          <a:p>
            <a:pPr algn="l"/>
            <a:r>
              <a:rPr lang="id-ID" dirty="0">
                <a:solidFill>
                  <a:schemeClr val="tx1"/>
                </a:solidFill>
              </a:rPr>
              <a:t>1. Mengidentifikasi Masalah </a:t>
            </a:r>
          </a:p>
          <a:p>
            <a:pPr algn="l"/>
            <a:r>
              <a:rPr lang="id-ID" dirty="0">
                <a:solidFill>
                  <a:schemeClr val="tx1"/>
                </a:solidFill>
              </a:rPr>
              <a:t>2. Merumuskan  masalah yang terkait dengan identifikasi masalah.</a:t>
            </a:r>
          </a:p>
          <a:p>
            <a:pPr algn="l"/>
            <a:r>
              <a:rPr lang="id-ID" dirty="0">
                <a:solidFill>
                  <a:schemeClr val="tx1"/>
                </a:solidFill>
              </a:rPr>
              <a:t>3. Membuat  Landasan teori, kerangka berpikir dan pengajuan hipotesis.</a:t>
            </a:r>
          </a:p>
          <a:p>
            <a:pPr algn="l"/>
            <a:r>
              <a:rPr lang="id-ID" dirty="0">
                <a:solidFill>
                  <a:schemeClr val="tx1"/>
                </a:solidFill>
              </a:rPr>
              <a:t>4. Menentukan Populasi dan sampel</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Rot="1" noChangeArrowheads="1"/>
          </p:cNvSpPr>
          <p:nvPr>
            <p:ph type="title"/>
          </p:nvPr>
        </p:nvSpPr>
        <p:spPr>
          <a:xfrm>
            <a:off x="304800" y="0"/>
            <a:ext cx="8510588" cy="1325563"/>
          </a:xfrm>
          <a:gradFill rotWithShape="1">
            <a:gsLst>
              <a:gs pos="0">
                <a:srgbClr val="000082"/>
              </a:gs>
              <a:gs pos="30000">
                <a:srgbClr val="66008F"/>
              </a:gs>
              <a:gs pos="64999">
                <a:srgbClr val="BA0066"/>
              </a:gs>
              <a:gs pos="89999">
                <a:srgbClr val="FF0000"/>
              </a:gs>
              <a:gs pos="100000">
                <a:srgbClr val="FF8200"/>
              </a:gs>
            </a:gsLst>
            <a:lin ang="0" scaled="1"/>
          </a:gradFill>
        </p:spPr>
        <p:txBody>
          <a:bodyPr/>
          <a:lstStyle/>
          <a:p>
            <a:pPr eaLnBrk="1" hangingPunct="1">
              <a:defRPr/>
            </a:pPr>
            <a:r>
              <a:rPr lang="en-GB" sz="4000" b="1" smtClean="0"/>
              <a:t>Cara menentukan sample, agar memenuhi syarat</a:t>
            </a:r>
            <a:r>
              <a:rPr lang="en-GB" sz="4000" smtClean="0"/>
              <a:t> </a:t>
            </a:r>
            <a:endParaRPr lang="en-US" sz="4000" smtClean="0"/>
          </a:p>
        </p:txBody>
      </p:sp>
      <p:sp>
        <p:nvSpPr>
          <p:cNvPr id="30725" name="Rectangle 5"/>
          <p:cNvSpPr>
            <a:spLocks noGrp="1" noRot="1" noChangeArrowheads="1"/>
          </p:cNvSpPr>
          <p:nvPr>
            <p:ph type="body" sz="half" idx="1"/>
          </p:nvPr>
        </p:nvSpPr>
        <p:spPr>
          <a:xfrm>
            <a:off x="301625" y="1447800"/>
            <a:ext cx="8540750" cy="5181600"/>
          </a:xfrm>
          <a:gradFill rotWithShape="1">
            <a:gsLst>
              <a:gs pos="0">
                <a:schemeClr val="bg1">
                  <a:alpha val="88000"/>
                </a:schemeClr>
              </a:gs>
              <a:gs pos="50000">
                <a:srgbClr val="FF9999"/>
              </a:gs>
              <a:gs pos="100000">
                <a:schemeClr val="bg1">
                  <a:alpha val="88000"/>
                </a:schemeClr>
              </a:gs>
            </a:gsLst>
            <a:lin ang="5400000" scaled="1"/>
          </a:gradFill>
        </p:spPr>
        <p:txBody>
          <a:bodyPr/>
          <a:lstStyle/>
          <a:p>
            <a:pPr marL="457200" indent="-334963" eaLnBrk="1" hangingPunct="1">
              <a:lnSpc>
                <a:spcPct val="90000"/>
              </a:lnSpc>
              <a:buFont typeface="Wingdings" pitchFamily="2" charset="2"/>
              <a:buNone/>
              <a:defRPr/>
            </a:pPr>
            <a:r>
              <a:rPr lang="en-GB" sz="2800" b="1" smtClean="0"/>
              <a:t>Teknik  (metode) penentuan sample yang ideal  memiliki ciri-ciri: </a:t>
            </a:r>
          </a:p>
          <a:p>
            <a:pPr marL="457200" indent="-334963" eaLnBrk="1" hangingPunct="1">
              <a:lnSpc>
                <a:spcPct val="90000"/>
              </a:lnSpc>
              <a:defRPr/>
            </a:pPr>
            <a:r>
              <a:rPr lang="en-GB" b="1" smtClean="0"/>
              <a:t>Dapat memberikan gambaran yang akurat tentang populasi</a:t>
            </a:r>
          </a:p>
          <a:p>
            <a:pPr marL="457200" indent="-334963" eaLnBrk="1" hangingPunct="1">
              <a:lnSpc>
                <a:spcPct val="90000"/>
              </a:lnSpc>
              <a:defRPr/>
            </a:pPr>
            <a:r>
              <a:rPr lang="en-GB" b="1" smtClean="0"/>
              <a:t>Dapat menentukan presisi </a:t>
            </a:r>
          </a:p>
          <a:p>
            <a:pPr marL="457200" indent="-334963" eaLnBrk="1" hangingPunct="1">
              <a:lnSpc>
                <a:spcPct val="90000"/>
              </a:lnSpc>
              <a:defRPr/>
            </a:pPr>
            <a:r>
              <a:rPr lang="en-GB" b="1" smtClean="0"/>
              <a:t>Sederhana sehingga mudah dilaksanakan</a:t>
            </a:r>
          </a:p>
          <a:p>
            <a:pPr marL="457200" indent="-334963" eaLnBrk="1" hangingPunct="1">
              <a:lnSpc>
                <a:spcPct val="90000"/>
              </a:lnSpc>
              <a:defRPr/>
            </a:pPr>
            <a:r>
              <a:rPr lang="en-GB" b="1" smtClean="0"/>
              <a:t>Dapat memberikan keterangan sebanyak mungkin dengan biaya</a:t>
            </a:r>
            <a:r>
              <a:rPr lang="en-GB" sz="2800" b="1" smtClean="0"/>
              <a:t> murah.</a:t>
            </a:r>
          </a:p>
          <a:p>
            <a:pPr marL="457200" indent="-334963" eaLnBrk="1" hangingPunct="1">
              <a:lnSpc>
                <a:spcPct val="90000"/>
              </a:lnSpc>
              <a:buFont typeface="Wingdings" pitchFamily="2" charset="2"/>
              <a:buNone/>
              <a:defRPr/>
            </a:pPr>
            <a:r>
              <a:rPr lang="en-US" sz="2800" b="1" i="1" smtClean="0"/>
              <a:t>Presisi=standard error</a:t>
            </a:r>
            <a:r>
              <a:rPr lang="en-US" sz="2800" b="1" smtClean="0"/>
              <a:t>, Nilai rata-rata populasi dikurangi nilai rata-rata sampel</a:t>
            </a:r>
          </a:p>
          <a:p>
            <a:pPr marL="457200" indent="-334963" eaLnBrk="1" hangingPunct="1">
              <a:lnSpc>
                <a:spcPct val="90000"/>
              </a:lnSpc>
              <a:buFont typeface="Wingdings" pitchFamily="2" charset="2"/>
              <a:buNone/>
              <a:defRPr/>
            </a:pPr>
            <a:endParaRPr lang="en-US" sz="2800" b="1" smtClean="0"/>
          </a:p>
        </p:txBody>
      </p:sp>
      <p:pic>
        <p:nvPicPr>
          <p:cNvPr id="30727" name="Beethoven's Symphony No. 9 (Scherzo).wma">
            <a:hlinkClick r:id="" action="ppaction://media"/>
          </p:cNvPr>
          <p:cNvPicPr>
            <a:picLocks noGrp="1" noRot="1" noChangeAspect="1" noChangeArrowheads="1"/>
          </p:cNvPicPr>
          <p:nvPr>
            <p:ph sz="half" idx="2"/>
            <a:audioFile r:link="rId1"/>
          </p:nvPr>
        </p:nvPicPr>
        <p:blipFill>
          <a:blip r:embed="rId6" cstate="print"/>
          <a:srcRect/>
          <a:stretch>
            <a:fillRect/>
          </a:stretch>
        </p:blipFill>
        <p:spPr>
          <a:xfrm>
            <a:off x="4422775" y="61722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0"/>
                                  </p:iterate>
                                  <p:childTnLst>
                                    <p:set>
                                      <p:cBhvr>
                                        <p:cTn id="6" dur="1" fill="hold">
                                          <p:stCondLst>
                                            <p:cond delay="0"/>
                                          </p:stCondLst>
                                        </p:cTn>
                                        <p:tgtEl>
                                          <p:spTgt spid="30724"/>
                                        </p:tgtEl>
                                        <p:attrNameLst>
                                          <p:attrName>style.visibility</p:attrName>
                                        </p:attrNameLst>
                                      </p:cBhvr>
                                      <p:to>
                                        <p:strVal val="visible"/>
                                      </p:to>
                                    </p:set>
                                    <p:anim calcmode="lin" valueType="num">
                                      <p:cBhvr>
                                        <p:cTn id="7" dur="1000" fill="hold"/>
                                        <p:tgtEl>
                                          <p:spTgt spid="30724"/>
                                        </p:tgtEl>
                                        <p:attrNameLst>
                                          <p:attrName>ppt_w</p:attrName>
                                        </p:attrNameLst>
                                      </p:cBhvr>
                                      <p:tavLst>
                                        <p:tav tm="0">
                                          <p:val>
                                            <p:fltVal val="0"/>
                                          </p:val>
                                        </p:tav>
                                        <p:tav tm="100000">
                                          <p:val>
                                            <p:strVal val="#ppt_w"/>
                                          </p:val>
                                        </p:tav>
                                      </p:tavLst>
                                    </p:anim>
                                    <p:anim calcmode="lin" valueType="num">
                                      <p:cBhvr>
                                        <p:cTn id="8" dur="1000" fill="hold"/>
                                        <p:tgtEl>
                                          <p:spTgt spid="30724"/>
                                        </p:tgtEl>
                                        <p:attrNameLst>
                                          <p:attrName>ppt_h</p:attrName>
                                        </p:attrNameLst>
                                      </p:cBhvr>
                                      <p:tavLst>
                                        <p:tav tm="0">
                                          <p:val>
                                            <p:fltVal val="0"/>
                                          </p:val>
                                        </p:tav>
                                        <p:tav tm="100000">
                                          <p:val>
                                            <p:strVal val="#ppt_h"/>
                                          </p:val>
                                        </p:tav>
                                      </p:tavLst>
                                    </p:anim>
                                    <p:anim calcmode="lin" valueType="num">
                                      <p:cBhvr>
                                        <p:cTn id="9" dur="1000" fill="hold"/>
                                        <p:tgtEl>
                                          <p:spTgt spid="30724"/>
                                        </p:tgtEl>
                                        <p:attrNameLst>
                                          <p:attrName>style.rotation</p:attrName>
                                        </p:attrNameLst>
                                      </p:cBhvr>
                                      <p:tavLst>
                                        <p:tav tm="0">
                                          <p:val>
                                            <p:fltVal val="90"/>
                                          </p:val>
                                        </p:tav>
                                        <p:tav tm="100000">
                                          <p:val>
                                            <p:fltVal val="0"/>
                                          </p:val>
                                        </p:tav>
                                      </p:tavLst>
                                    </p:anim>
                                    <p:animEffect transition="in" filter="fade">
                                      <p:cBhvr>
                                        <p:cTn id="10" dur="1000"/>
                                        <p:tgtEl>
                                          <p:spTgt spid="30724"/>
                                        </p:tgtEl>
                                      </p:cBhvr>
                                    </p:animEffect>
                                  </p:childTnLst>
                                  <p:subTnLst>
                                    <p:audio>
                                      <p:cMediaNode>
                                        <p:cTn display="0" masterRel="sameClick">
                                          <p:stCondLst>
                                            <p:cond evt="begin" delay="0">
                                              <p:tn val="5"/>
                                            </p:cond>
                                          </p:stCondLst>
                                          <p:endCondLst>
                                            <p:cond evt="onStopAudio" delay="0">
                                              <p:tgtEl>
                                                <p:sldTgt/>
                                              </p:tgtEl>
                                            </p:cond>
                                          </p:endCondLst>
                                        </p:cTn>
                                        <p:tgtEl>
                                          <p:sndTgt r:embed="rId4" name="breez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32" fill="hold" grpId="0" nodeType="clickEffect">
                                  <p:stCondLst>
                                    <p:cond delay="0"/>
                                  </p:stCondLst>
                                  <p:childTnLst>
                                    <p:set>
                                      <p:cBhvr>
                                        <p:cTn id="14" dur="1" fill="hold">
                                          <p:stCondLst>
                                            <p:cond delay="0"/>
                                          </p:stCondLst>
                                        </p:cTn>
                                        <p:tgtEl>
                                          <p:spTgt spid="30725">
                                            <p:bg/>
                                          </p:spTgt>
                                        </p:tgtEl>
                                        <p:attrNameLst>
                                          <p:attrName>style.visibility</p:attrName>
                                        </p:attrNameLst>
                                      </p:cBhvr>
                                      <p:to>
                                        <p:strVal val="visible"/>
                                      </p:to>
                                    </p:set>
                                    <p:animEffect transition="in" filter="circle(out)">
                                      <p:cBhvr>
                                        <p:cTn id="15" dur="1000"/>
                                        <p:tgtEl>
                                          <p:spTgt spid="30725">
                                            <p:bg/>
                                          </p:spTgt>
                                        </p:tgtEl>
                                      </p:cBhvr>
                                    </p:animEffect>
                                  </p:childTnLst>
                                  <p:subTnLst>
                                    <p:audio>
                                      <p:cMediaNode>
                                        <p:cTn display="0" masterRel="sameClick">
                                          <p:stCondLst>
                                            <p:cond evt="begin" delay="0">
                                              <p:tn val="13"/>
                                            </p:cond>
                                          </p:stCondLst>
                                          <p:endCondLst>
                                            <p:cond evt="onStopAudio" delay="0">
                                              <p:tgtEl>
                                                <p:sldTgt/>
                                              </p:tgtEl>
                                            </p:cond>
                                          </p:endCondLst>
                                        </p:cTn>
                                        <p:tgtEl>
                                          <p:sndTgt r:embed="rId5" name="drumroll.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32" fill="hold" grpId="0" nodeType="clickEffect">
                                  <p:stCondLst>
                                    <p:cond delay="0"/>
                                  </p:stCondLst>
                                  <p:childTnLst>
                                    <p:set>
                                      <p:cBhvr>
                                        <p:cTn id="19" dur="1" fill="hold">
                                          <p:stCondLst>
                                            <p:cond delay="0"/>
                                          </p:stCondLst>
                                        </p:cTn>
                                        <p:tgtEl>
                                          <p:spTgt spid="30725">
                                            <p:txEl>
                                              <p:pRg st="0" end="0"/>
                                            </p:txEl>
                                          </p:spTgt>
                                        </p:tgtEl>
                                        <p:attrNameLst>
                                          <p:attrName>style.visibility</p:attrName>
                                        </p:attrNameLst>
                                      </p:cBhvr>
                                      <p:to>
                                        <p:strVal val="visible"/>
                                      </p:to>
                                    </p:set>
                                    <p:animEffect transition="in" filter="circle(out)">
                                      <p:cBhvr>
                                        <p:cTn id="20" dur="1000"/>
                                        <p:tgtEl>
                                          <p:spTgt spid="30725">
                                            <p:txEl>
                                              <p:pRg st="0" end="0"/>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5" name="drumroll.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32" fill="hold" grpId="0" nodeType="clickEffect">
                                  <p:stCondLst>
                                    <p:cond delay="0"/>
                                  </p:stCondLst>
                                  <p:childTnLst>
                                    <p:set>
                                      <p:cBhvr>
                                        <p:cTn id="24" dur="1" fill="hold">
                                          <p:stCondLst>
                                            <p:cond delay="0"/>
                                          </p:stCondLst>
                                        </p:cTn>
                                        <p:tgtEl>
                                          <p:spTgt spid="30725">
                                            <p:txEl>
                                              <p:pRg st="1" end="1"/>
                                            </p:txEl>
                                          </p:spTgt>
                                        </p:tgtEl>
                                        <p:attrNameLst>
                                          <p:attrName>style.visibility</p:attrName>
                                        </p:attrNameLst>
                                      </p:cBhvr>
                                      <p:to>
                                        <p:strVal val="visible"/>
                                      </p:to>
                                    </p:set>
                                    <p:animEffect transition="in" filter="circle(out)">
                                      <p:cBhvr>
                                        <p:cTn id="25" dur="1000"/>
                                        <p:tgtEl>
                                          <p:spTgt spid="30725">
                                            <p:txEl>
                                              <p:pRg st="1" end="1"/>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5" name="drumroll.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32" fill="hold" grpId="0" nodeType="clickEffect">
                                  <p:stCondLst>
                                    <p:cond delay="0"/>
                                  </p:stCondLst>
                                  <p:childTnLst>
                                    <p:set>
                                      <p:cBhvr>
                                        <p:cTn id="29" dur="1" fill="hold">
                                          <p:stCondLst>
                                            <p:cond delay="0"/>
                                          </p:stCondLst>
                                        </p:cTn>
                                        <p:tgtEl>
                                          <p:spTgt spid="30725">
                                            <p:txEl>
                                              <p:pRg st="2" end="2"/>
                                            </p:txEl>
                                          </p:spTgt>
                                        </p:tgtEl>
                                        <p:attrNameLst>
                                          <p:attrName>style.visibility</p:attrName>
                                        </p:attrNameLst>
                                      </p:cBhvr>
                                      <p:to>
                                        <p:strVal val="visible"/>
                                      </p:to>
                                    </p:set>
                                    <p:animEffect transition="in" filter="circle(out)">
                                      <p:cBhvr>
                                        <p:cTn id="30" dur="1000"/>
                                        <p:tgtEl>
                                          <p:spTgt spid="30725">
                                            <p:txEl>
                                              <p:pRg st="2" end="2"/>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5" name="drumroll.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6" presetClass="entr" presetSubtype="32" fill="hold" grpId="0" nodeType="clickEffect">
                                  <p:stCondLst>
                                    <p:cond delay="0"/>
                                  </p:stCondLst>
                                  <p:childTnLst>
                                    <p:set>
                                      <p:cBhvr>
                                        <p:cTn id="34" dur="1" fill="hold">
                                          <p:stCondLst>
                                            <p:cond delay="0"/>
                                          </p:stCondLst>
                                        </p:cTn>
                                        <p:tgtEl>
                                          <p:spTgt spid="30725">
                                            <p:txEl>
                                              <p:pRg st="3" end="3"/>
                                            </p:txEl>
                                          </p:spTgt>
                                        </p:tgtEl>
                                        <p:attrNameLst>
                                          <p:attrName>style.visibility</p:attrName>
                                        </p:attrNameLst>
                                      </p:cBhvr>
                                      <p:to>
                                        <p:strVal val="visible"/>
                                      </p:to>
                                    </p:set>
                                    <p:animEffect transition="in" filter="circle(out)">
                                      <p:cBhvr>
                                        <p:cTn id="35" dur="1000"/>
                                        <p:tgtEl>
                                          <p:spTgt spid="30725">
                                            <p:txEl>
                                              <p:pRg st="3" end="3"/>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5" name="drumroll.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32" fill="hold" grpId="0" nodeType="clickEffect">
                                  <p:stCondLst>
                                    <p:cond delay="0"/>
                                  </p:stCondLst>
                                  <p:childTnLst>
                                    <p:set>
                                      <p:cBhvr>
                                        <p:cTn id="39" dur="1" fill="hold">
                                          <p:stCondLst>
                                            <p:cond delay="0"/>
                                          </p:stCondLst>
                                        </p:cTn>
                                        <p:tgtEl>
                                          <p:spTgt spid="30725">
                                            <p:txEl>
                                              <p:pRg st="4" end="4"/>
                                            </p:txEl>
                                          </p:spTgt>
                                        </p:tgtEl>
                                        <p:attrNameLst>
                                          <p:attrName>style.visibility</p:attrName>
                                        </p:attrNameLst>
                                      </p:cBhvr>
                                      <p:to>
                                        <p:strVal val="visible"/>
                                      </p:to>
                                    </p:set>
                                    <p:animEffect transition="in" filter="circle(out)">
                                      <p:cBhvr>
                                        <p:cTn id="40" dur="1000"/>
                                        <p:tgtEl>
                                          <p:spTgt spid="30725">
                                            <p:txEl>
                                              <p:pRg st="4" end="4"/>
                                            </p:txEl>
                                          </p:spTgt>
                                        </p:tgtEl>
                                      </p:cBhvr>
                                    </p:animEffect>
                                  </p:childTnLst>
                                  <p:subTnLst>
                                    <p:audio>
                                      <p:cMediaNode>
                                        <p:cTn display="0" masterRel="sameClick">
                                          <p:stCondLst>
                                            <p:cond evt="begin" delay="0">
                                              <p:tn val="38"/>
                                            </p:cond>
                                          </p:stCondLst>
                                          <p:endCondLst>
                                            <p:cond evt="onStopAudio" delay="0">
                                              <p:tgtEl>
                                                <p:sldTgt/>
                                              </p:tgtEl>
                                            </p:cond>
                                          </p:endCondLst>
                                        </p:cTn>
                                        <p:tgtEl>
                                          <p:sndTgt r:embed="rId5" name="drumroll.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6" presetClass="entr" presetSubtype="32" fill="hold" grpId="0" nodeType="clickEffect">
                                  <p:stCondLst>
                                    <p:cond delay="0"/>
                                  </p:stCondLst>
                                  <p:childTnLst>
                                    <p:set>
                                      <p:cBhvr>
                                        <p:cTn id="44" dur="1" fill="hold">
                                          <p:stCondLst>
                                            <p:cond delay="0"/>
                                          </p:stCondLst>
                                        </p:cTn>
                                        <p:tgtEl>
                                          <p:spTgt spid="30725">
                                            <p:txEl>
                                              <p:pRg st="5" end="5"/>
                                            </p:txEl>
                                          </p:spTgt>
                                        </p:tgtEl>
                                        <p:attrNameLst>
                                          <p:attrName>style.visibility</p:attrName>
                                        </p:attrNameLst>
                                      </p:cBhvr>
                                      <p:to>
                                        <p:strVal val="visible"/>
                                      </p:to>
                                    </p:set>
                                    <p:animEffect transition="in" filter="circle(out)">
                                      <p:cBhvr>
                                        <p:cTn id="45" dur="1000"/>
                                        <p:tgtEl>
                                          <p:spTgt spid="30725">
                                            <p:txEl>
                                              <p:pRg st="5" end="5"/>
                                            </p:txEl>
                                          </p:spTgt>
                                        </p:tgtEl>
                                      </p:cBhvr>
                                    </p:animEffect>
                                  </p:childTnLst>
                                  <p:subTnLst>
                                    <p:audio>
                                      <p:cMediaNode>
                                        <p:cTn display="0" masterRel="sameClick">
                                          <p:stCondLst>
                                            <p:cond evt="begin" delay="0">
                                              <p:tn val="43"/>
                                            </p:cond>
                                          </p:stCondLst>
                                          <p:endCondLst>
                                            <p:cond evt="onStopAudio" delay="0">
                                              <p:tgtEl>
                                                <p:sldTgt/>
                                              </p:tgtEl>
                                            </p:cond>
                                          </p:endCondLst>
                                        </p:cTn>
                                        <p:tgtEl>
                                          <p:sndTgt r:embed="rId5" name="drumroll.wav"/>
                                        </p:tgtEl>
                                      </p:cMediaNode>
                                    </p:audio>
                                  </p:subTnLst>
                                </p:cTn>
                              </p:par>
                            </p:childTnLst>
                          </p:cTn>
                        </p:par>
                        <p:par>
                          <p:cTn id="46" fill="hold" nodeType="afterGroup">
                            <p:stCondLst>
                              <p:cond delay="1000"/>
                            </p:stCondLst>
                            <p:childTnLst>
                              <p:par>
                                <p:cTn id="47" presetID="1" presetClass="mediacall" presetSubtype="0" fill="hold" nodeType="afterEffect">
                                  <p:stCondLst>
                                    <p:cond delay="0"/>
                                  </p:stCondLst>
                                  <p:childTnLst>
                                    <p:cmd type="call" cmd="playFrom(0.0)">
                                      <p:cBhvr>
                                        <p:cTn id="48" dur="75742" fill="hold"/>
                                        <p:tgtEl>
                                          <p:spTgt spid="30727"/>
                                        </p:tgtEl>
                                      </p:cBhvr>
                                    </p:cmd>
                                  </p:childTnLst>
                                </p:cTn>
                              </p:par>
                            </p:childTnLst>
                          </p:cTn>
                        </p:par>
                      </p:childTnLst>
                    </p:cTn>
                  </p:par>
                  <p:par>
                    <p:cTn id="49" fill="hold" nodeType="clickPar">
                      <p:stCondLst>
                        <p:cond delay="indefinite"/>
                      </p:stCondLst>
                      <p:childTnLst>
                        <p:par>
                          <p:cTn id="50" fill="hold" nodeType="withGroup">
                            <p:stCondLst>
                              <p:cond delay="0"/>
                            </p:stCondLst>
                            <p:childTnLst>
                              <p:par>
                                <p:cTn id="51" presetID="14" presetClass="exit" presetSubtype="5" fill="hold" grpId="1" nodeType="clickEffect">
                                  <p:stCondLst>
                                    <p:cond delay="0"/>
                                  </p:stCondLst>
                                  <p:iterate type="lt">
                                    <p:tmPct val="0"/>
                                  </p:iterate>
                                  <p:childTnLst>
                                    <p:animEffect transition="out" filter="randombar(vertical)">
                                      <p:cBhvr>
                                        <p:cTn id="52" dur="500"/>
                                        <p:tgtEl>
                                          <p:spTgt spid="30724"/>
                                        </p:tgtEl>
                                      </p:cBhvr>
                                    </p:animEffect>
                                    <p:set>
                                      <p:cBhvr>
                                        <p:cTn id="53" dur="1" fill="hold">
                                          <p:stCondLst>
                                            <p:cond delay="499"/>
                                          </p:stCondLst>
                                        </p:cTn>
                                        <p:tgtEl>
                                          <p:spTgt spid="30724"/>
                                        </p:tgtEl>
                                        <p:attrNameLst>
                                          <p:attrName>style.visibility</p:attrName>
                                        </p:attrNameLst>
                                      </p:cBhvr>
                                      <p:to>
                                        <p:strVal val="hidden"/>
                                      </p:to>
                                    </p:set>
                                  </p:childTnLst>
                                  <p:subTnLst>
                                    <p:audio>
                                      <p:cMediaNode>
                                        <p:cTn display="0" masterRel="sameClick">
                                          <p:stCondLst>
                                            <p:cond evt="begin" delay="0">
                                              <p:tn val="51"/>
                                            </p:cond>
                                          </p:stCondLst>
                                          <p:endCondLst>
                                            <p:cond evt="onStopAudio" delay="0">
                                              <p:tgtEl>
                                                <p:sldTgt/>
                                              </p:tgtEl>
                                            </p:cond>
                                          </p:endCondLst>
                                        </p:cTn>
                                        <p:tgtEl>
                                          <p:sndTgt r:embed="rId4" name="breeze.wav"/>
                                        </p:tgtEl>
                                      </p:cMediaNode>
                                    </p:audio>
                                  </p:subTnLst>
                                </p:cTn>
                              </p:par>
                            </p:childTnLst>
                          </p:cTn>
                        </p:par>
                      </p:childTnLst>
                    </p:cTn>
                  </p:par>
                  <p:par>
                    <p:cTn id="54" fill="hold" nodeType="clickPar">
                      <p:stCondLst>
                        <p:cond delay="indefinite"/>
                      </p:stCondLst>
                      <p:childTnLst>
                        <p:par>
                          <p:cTn id="55" fill="hold" nodeType="withGroup">
                            <p:stCondLst>
                              <p:cond delay="0"/>
                            </p:stCondLst>
                            <p:childTnLst>
                              <p:par>
                                <p:cTn id="56" presetID="49" presetClass="exit" presetSubtype="0" accel="100000" fill="hold" grpId="1" nodeType="clickEffect">
                                  <p:stCondLst>
                                    <p:cond delay="0"/>
                                  </p:stCondLst>
                                  <p:childTnLst>
                                    <p:anim calcmode="lin" valueType="num">
                                      <p:cBhvr>
                                        <p:cTn id="57" dur="1000"/>
                                        <p:tgtEl>
                                          <p:spTgt spid="30725">
                                            <p:txEl>
                                              <p:pRg st="0" end="0"/>
                                            </p:txEl>
                                          </p:spTgt>
                                        </p:tgtEl>
                                        <p:attrNameLst>
                                          <p:attrName>ppt_w</p:attrName>
                                        </p:attrNameLst>
                                      </p:cBhvr>
                                      <p:tavLst>
                                        <p:tav tm="0">
                                          <p:val>
                                            <p:strVal val="ppt_w"/>
                                          </p:val>
                                        </p:tav>
                                        <p:tav tm="100000">
                                          <p:val>
                                            <p:fltVal val="0"/>
                                          </p:val>
                                        </p:tav>
                                      </p:tavLst>
                                    </p:anim>
                                    <p:anim calcmode="lin" valueType="num">
                                      <p:cBhvr>
                                        <p:cTn id="58" dur="1000"/>
                                        <p:tgtEl>
                                          <p:spTgt spid="30725">
                                            <p:txEl>
                                              <p:pRg st="0" end="0"/>
                                            </p:txEl>
                                          </p:spTgt>
                                        </p:tgtEl>
                                        <p:attrNameLst>
                                          <p:attrName>ppt_h</p:attrName>
                                        </p:attrNameLst>
                                      </p:cBhvr>
                                      <p:tavLst>
                                        <p:tav tm="0">
                                          <p:val>
                                            <p:strVal val="ppt_h"/>
                                          </p:val>
                                        </p:tav>
                                        <p:tav tm="100000">
                                          <p:val>
                                            <p:fltVal val="0"/>
                                          </p:val>
                                        </p:tav>
                                      </p:tavLst>
                                    </p:anim>
                                    <p:anim calcmode="lin" valueType="num">
                                      <p:cBhvr>
                                        <p:cTn id="59" dur="1000"/>
                                        <p:tgtEl>
                                          <p:spTgt spid="30725">
                                            <p:txEl>
                                              <p:pRg st="0" end="0"/>
                                            </p:txEl>
                                          </p:spTgt>
                                        </p:tgtEl>
                                        <p:attrNameLst>
                                          <p:attrName>style.rotation</p:attrName>
                                        </p:attrNameLst>
                                      </p:cBhvr>
                                      <p:tavLst>
                                        <p:tav tm="0">
                                          <p:val>
                                            <p:fltVal val="0"/>
                                          </p:val>
                                        </p:tav>
                                        <p:tav tm="100000">
                                          <p:val>
                                            <p:fltVal val="360"/>
                                          </p:val>
                                        </p:tav>
                                      </p:tavLst>
                                    </p:anim>
                                    <p:animEffect transition="out" filter="fade">
                                      <p:cBhvr>
                                        <p:cTn id="60" dur="1000"/>
                                        <p:tgtEl>
                                          <p:spTgt spid="30725">
                                            <p:txEl>
                                              <p:pRg st="0" end="0"/>
                                            </p:txEl>
                                          </p:spTgt>
                                        </p:tgtEl>
                                      </p:cBhvr>
                                    </p:animEffect>
                                    <p:set>
                                      <p:cBhvr>
                                        <p:cTn id="61" dur="1" fill="hold">
                                          <p:stCondLst>
                                            <p:cond delay="999"/>
                                          </p:stCondLst>
                                        </p:cTn>
                                        <p:tgtEl>
                                          <p:spTgt spid="30725">
                                            <p:txEl>
                                              <p:pRg st="0" end="0"/>
                                            </p:txEl>
                                          </p:spTgt>
                                        </p:tgtEl>
                                        <p:attrNameLst>
                                          <p:attrName>style.visibility</p:attrName>
                                        </p:attrNameLst>
                                      </p:cBhvr>
                                      <p:to>
                                        <p:strVal val="hidden"/>
                                      </p:to>
                                    </p:set>
                                  </p:childTnLst>
                                  <p:subTnLst>
                                    <p:audio>
                                      <p:cMediaNode>
                                        <p:cTn display="0" masterRel="sameClick">
                                          <p:stCondLst>
                                            <p:cond evt="begin" delay="0">
                                              <p:tn val="56"/>
                                            </p:cond>
                                          </p:stCondLst>
                                          <p:endCondLst>
                                            <p:cond evt="onStopAudio" delay="0">
                                              <p:tgtEl>
                                                <p:sldTgt/>
                                              </p:tgtEl>
                                            </p:cond>
                                          </p:endCondLst>
                                        </p:cTn>
                                        <p:tgtEl>
                                          <p:sndTgt r:embed="rId5" name="drumroll.wav"/>
                                        </p:tgtEl>
                                      </p:cMediaNode>
                                    </p:audio>
                                  </p:subTnLst>
                                </p:cTn>
                              </p:par>
                            </p:childTnLst>
                          </p:cTn>
                        </p:par>
                      </p:childTnLst>
                    </p:cTn>
                  </p:par>
                  <p:par>
                    <p:cTn id="62" fill="hold" nodeType="clickPar">
                      <p:stCondLst>
                        <p:cond delay="indefinite"/>
                      </p:stCondLst>
                      <p:childTnLst>
                        <p:par>
                          <p:cTn id="63" fill="hold" nodeType="withGroup">
                            <p:stCondLst>
                              <p:cond delay="0"/>
                            </p:stCondLst>
                            <p:childTnLst>
                              <p:par>
                                <p:cTn id="64" presetID="49" presetClass="exit" presetSubtype="0" accel="100000" fill="hold" grpId="1" nodeType="clickEffect">
                                  <p:stCondLst>
                                    <p:cond delay="0"/>
                                  </p:stCondLst>
                                  <p:childTnLst>
                                    <p:anim calcmode="lin" valueType="num">
                                      <p:cBhvr>
                                        <p:cTn id="65" dur="1000"/>
                                        <p:tgtEl>
                                          <p:spTgt spid="30725">
                                            <p:txEl>
                                              <p:pRg st="1" end="1"/>
                                            </p:txEl>
                                          </p:spTgt>
                                        </p:tgtEl>
                                        <p:attrNameLst>
                                          <p:attrName>ppt_w</p:attrName>
                                        </p:attrNameLst>
                                      </p:cBhvr>
                                      <p:tavLst>
                                        <p:tav tm="0">
                                          <p:val>
                                            <p:strVal val="ppt_w"/>
                                          </p:val>
                                        </p:tav>
                                        <p:tav tm="100000">
                                          <p:val>
                                            <p:fltVal val="0"/>
                                          </p:val>
                                        </p:tav>
                                      </p:tavLst>
                                    </p:anim>
                                    <p:anim calcmode="lin" valueType="num">
                                      <p:cBhvr>
                                        <p:cTn id="66" dur="1000"/>
                                        <p:tgtEl>
                                          <p:spTgt spid="30725">
                                            <p:txEl>
                                              <p:pRg st="1" end="1"/>
                                            </p:txEl>
                                          </p:spTgt>
                                        </p:tgtEl>
                                        <p:attrNameLst>
                                          <p:attrName>ppt_h</p:attrName>
                                        </p:attrNameLst>
                                      </p:cBhvr>
                                      <p:tavLst>
                                        <p:tav tm="0">
                                          <p:val>
                                            <p:strVal val="ppt_h"/>
                                          </p:val>
                                        </p:tav>
                                        <p:tav tm="100000">
                                          <p:val>
                                            <p:fltVal val="0"/>
                                          </p:val>
                                        </p:tav>
                                      </p:tavLst>
                                    </p:anim>
                                    <p:anim calcmode="lin" valueType="num">
                                      <p:cBhvr>
                                        <p:cTn id="67" dur="1000"/>
                                        <p:tgtEl>
                                          <p:spTgt spid="30725">
                                            <p:txEl>
                                              <p:pRg st="1" end="1"/>
                                            </p:txEl>
                                          </p:spTgt>
                                        </p:tgtEl>
                                        <p:attrNameLst>
                                          <p:attrName>style.rotation</p:attrName>
                                        </p:attrNameLst>
                                      </p:cBhvr>
                                      <p:tavLst>
                                        <p:tav tm="0">
                                          <p:val>
                                            <p:fltVal val="0"/>
                                          </p:val>
                                        </p:tav>
                                        <p:tav tm="100000">
                                          <p:val>
                                            <p:fltVal val="360"/>
                                          </p:val>
                                        </p:tav>
                                      </p:tavLst>
                                    </p:anim>
                                    <p:animEffect transition="out" filter="fade">
                                      <p:cBhvr>
                                        <p:cTn id="68" dur="1000"/>
                                        <p:tgtEl>
                                          <p:spTgt spid="30725">
                                            <p:txEl>
                                              <p:pRg st="1" end="1"/>
                                            </p:txEl>
                                          </p:spTgt>
                                        </p:tgtEl>
                                      </p:cBhvr>
                                    </p:animEffect>
                                    <p:set>
                                      <p:cBhvr>
                                        <p:cTn id="69" dur="1" fill="hold">
                                          <p:stCondLst>
                                            <p:cond delay="999"/>
                                          </p:stCondLst>
                                        </p:cTn>
                                        <p:tgtEl>
                                          <p:spTgt spid="30725">
                                            <p:txEl>
                                              <p:pRg st="1" end="1"/>
                                            </p:txEl>
                                          </p:spTgt>
                                        </p:tgtEl>
                                        <p:attrNameLst>
                                          <p:attrName>style.visibility</p:attrName>
                                        </p:attrNameLst>
                                      </p:cBhvr>
                                      <p:to>
                                        <p:strVal val="hidden"/>
                                      </p:to>
                                    </p:set>
                                  </p:childTnLst>
                                  <p:subTnLst>
                                    <p:audio>
                                      <p:cMediaNode>
                                        <p:cTn display="0" masterRel="sameClick">
                                          <p:stCondLst>
                                            <p:cond evt="begin" delay="0">
                                              <p:tn val="64"/>
                                            </p:cond>
                                          </p:stCondLst>
                                          <p:endCondLst>
                                            <p:cond evt="onStopAudio" delay="0">
                                              <p:tgtEl>
                                                <p:sldTgt/>
                                              </p:tgtEl>
                                            </p:cond>
                                          </p:endCondLst>
                                        </p:cTn>
                                        <p:tgtEl>
                                          <p:sndTgt r:embed="rId5" name="drumroll.wav"/>
                                        </p:tgtEl>
                                      </p:cMediaNode>
                                    </p:audio>
                                  </p:subTnLst>
                                </p:cTn>
                              </p:par>
                            </p:childTnLst>
                          </p:cTn>
                        </p:par>
                      </p:childTnLst>
                    </p:cTn>
                  </p:par>
                  <p:par>
                    <p:cTn id="70" fill="hold" nodeType="clickPar">
                      <p:stCondLst>
                        <p:cond delay="indefinite"/>
                      </p:stCondLst>
                      <p:childTnLst>
                        <p:par>
                          <p:cTn id="71" fill="hold" nodeType="withGroup">
                            <p:stCondLst>
                              <p:cond delay="0"/>
                            </p:stCondLst>
                            <p:childTnLst>
                              <p:par>
                                <p:cTn id="72" presetID="49" presetClass="exit" presetSubtype="0" accel="100000" fill="hold" grpId="1" nodeType="clickEffect">
                                  <p:stCondLst>
                                    <p:cond delay="0"/>
                                  </p:stCondLst>
                                  <p:childTnLst>
                                    <p:anim calcmode="lin" valueType="num">
                                      <p:cBhvr>
                                        <p:cTn id="73" dur="1000"/>
                                        <p:tgtEl>
                                          <p:spTgt spid="30725">
                                            <p:txEl>
                                              <p:pRg st="2" end="2"/>
                                            </p:txEl>
                                          </p:spTgt>
                                        </p:tgtEl>
                                        <p:attrNameLst>
                                          <p:attrName>ppt_w</p:attrName>
                                        </p:attrNameLst>
                                      </p:cBhvr>
                                      <p:tavLst>
                                        <p:tav tm="0">
                                          <p:val>
                                            <p:strVal val="ppt_w"/>
                                          </p:val>
                                        </p:tav>
                                        <p:tav tm="100000">
                                          <p:val>
                                            <p:fltVal val="0"/>
                                          </p:val>
                                        </p:tav>
                                      </p:tavLst>
                                    </p:anim>
                                    <p:anim calcmode="lin" valueType="num">
                                      <p:cBhvr>
                                        <p:cTn id="74" dur="1000"/>
                                        <p:tgtEl>
                                          <p:spTgt spid="30725">
                                            <p:txEl>
                                              <p:pRg st="2" end="2"/>
                                            </p:txEl>
                                          </p:spTgt>
                                        </p:tgtEl>
                                        <p:attrNameLst>
                                          <p:attrName>ppt_h</p:attrName>
                                        </p:attrNameLst>
                                      </p:cBhvr>
                                      <p:tavLst>
                                        <p:tav tm="0">
                                          <p:val>
                                            <p:strVal val="ppt_h"/>
                                          </p:val>
                                        </p:tav>
                                        <p:tav tm="100000">
                                          <p:val>
                                            <p:fltVal val="0"/>
                                          </p:val>
                                        </p:tav>
                                      </p:tavLst>
                                    </p:anim>
                                    <p:anim calcmode="lin" valueType="num">
                                      <p:cBhvr>
                                        <p:cTn id="75" dur="1000"/>
                                        <p:tgtEl>
                                          <p:spTgt spid="30725">
                                            <p:txEl>
                                              <p:pRg st="2" end="2"/>
                                            </p:txEl>
                                          </p:spTgt>
                                        </p:tgtEl>
                                        <p:attrNameLst>
                                          <p:attrName>style.rotation</p:attrName>
                                        </p:attrNameLst>
                                      </p:cBhvr>
                                      <p:tavLst>
                                        <p:tav tm="0">
                                          <p:val>
                                            <p:fltVal val="0"/>
                                          </p:val>
                                        </p:tav>
                                        <p:tav tm="100000">
                                          <p:val>
                                            <p:fltVal val="360"/>
                                          </p:val>
                                        </p:tav>
                                      </p:tavLst>
                                    </p:anim>
                                    <p:animEffect transition="out" filter="fade">
                                      <p:cBhvr>
                                        <p:cTn id="76" dur="1000"/>
                                        <p:tgtEl>
                                          <p:spTgt spid="30725">
                                            <p:txEl>
                                              <p:pRg st="2" end="2"/>
                                            </p:txEl>
                                          </p:spTgt>
                                        </p:tgtEl>
                                      </p:cBhvr>
                                    </p:animEffect>
                                    <p:set>
                                      <p:cBhvr>
                                        <p:cTn id="77" dur="1" fill="hold">
                                          <p:stCondLst>
                                            <p:cond delay="999"/>
                                          </p:stCondLst>
                                        </p:cTn>
                                        <p:tgtEl>
                                          <p:spTgt spid="30725">
                                            <p:txEl>
                                              <p:pRg st="2" end="2"/>
                                            </p:txEl>
                                          </p:spTgt>
                                        </p:tgtEl>
                                        <p:attrNameLst>
                                          <p:attrName>style.visibility</p:attrName>
                                        </p:attrNameLst>
                                      </p:cBhvr>
                                      <p:to>
                                        <p:strVal val="hidden"/>
                                      </p:to>
                                    </p:set>
                                  </p:childTnLst>
                                  <p:subTnLst>
                                    <p:audio>
                                      <p:cMediaNode>
                                        <p:cTn display="0" masterRel="sameClick">
                                          <p:stCondLst>
                                            <p:cond evt="begin" delay="0">
                                              <p:tn val="72"/>
                                            </p:cond>
                                          </p:stCondLst>
                                          <p:endCondLst>
                                            <p:cond evt="onStopAudio" delay="0">
                                              <p:tgtEl>
                                                <p:sldTgt/>
                                              </p:tgtEl>
                                            </p:cond>
                                          </p:endCondLst>
                                        </p:cTn>
                                        <p:tgtEl>
                                          <p:sndTgt r:embed="rId5" name="drumroll.wav"/>
                                        </p:tgtEl>
                                      </p:cMediaNode>
                                    </p:audio>
                                  </p:subTnLst>
                                </p:cTn>
                              </p:par>
                            </p:childTnLst>
                          </p:cTn>
                        </p:par>
                      </p:childTnLst>
                    </p:cTn>
                  </p:par>
                  <p:par>
                    <p:cTn id="78" fill="hold" nodeType="clickPar">
                      <p:stCondLst>
                        <p:cond delay="indefinite"/>
                      </p:stCondLst>
                      <p:childTnLst>
                        <p:par>
                          <p:cTn id="79" fill="hold" nodeType="withGroup">
                            <p:stCondLst>
                              <p:cond delay="0"/>
                            </p:stCondLst>
                            <p:childTnLst>
                              <p:par>
                                <p:cTn id="80" presetID="49" presetClass="exit" presetSubtype="0" accel="100000" fill="hold" grpId="1" nodeType="clickEffect">
                                  <p:stCondLst>
                                    <p:cond delay="0"/>
                                  </p:stCondLst>
                                  <p:childTnLst>
                                    <p:anim calcmode="lin" valueType="num">
                                      <p:cBhvr>
                                        <p:cTn id="81" dur="1000"/>
                                        <p:tgtEl>
                                          <p:spTgt spid="30725">
                                            <p:txEl>
                                              <p:pRg st="3" end="3"/>
                                            </p:txEl>
                                          </p:spTgt>
                                        </p:tgtEl>
                                        <p:attrNameLst>
                                          <p:attrName>ppt_w</p:attrName>
                                        </p:attrNameLst>
                                      </p:cBhvr>
                                      <p:tavLst>
                                        <p:tav tm="0">
                                          <p:val>
                                            <p:strVal val="ppt_w"/>
                                          </p:val>
                                        </p:tav>
                                        <p:tav tm="100000">
                                          <p:val>
                                            <p:fltVal val="0"/>
                                          </p:val>
                                        </p:tav>
                                      </p:tavLst>
                                    </p:anim>
                                    <p:anim calcmode="lin" valueType="num">
                                      <p:cBhvr>
                                        <p:cTn id="82" dur="1000"/>
                                        <p:tgtEl>
                                          <p:spTgt spid="30725">
                                            <p:txEl>
                                              <p:pRg st="3" end="3"/>
                                            </p:txEl>
                                          </p:spTgt>
                                        </p:tgtEl>
                                        <p:attrNameLst>
                                          <p:attrName>ppt_h</p:attrName>
                                        </p:attrNameLst>
                                      </p:cBhvr>
                                      <p:tavLst>
                                        <p:tav tm="0">
                                          <p:val>
                                            <p:strVal val="ppt_h"/>
                                          </p:val>
                                        </p:tav>
                                        <p:tav tm="100000">
                                          <p:val>
                                            <p:fltVal val="0"/>
                                          </p:val>
                                        </p:tav>
                                      </p:tavLst>
                                    </p:anim>
                                    <p:anim calcmode="lin" valueType="num">
                                      <p:cBhvr>
                                        <p:cTn id="83" dur="1000"/>
                                        <p:tgtEl>
                                          <p:spTgt spid="30725">
                                            <p:txEl>
                                              <p:pRg st="3" end="3"/>
                                            </p:txEl>
                                          </p:spTgt>
                                        </p:tgtEl>
                                        <p:attrNameLst>
                                          <p:attrName>style.rotation</p:attrName>
                                        </p:attrNameLst>
                                      </p:cBhvr>
                                      <p:tavLst>
                                        <p:tav tm="0">
                                          <p:val>
                                            <p:fltVal val="0"/>
                                          </p:val>
                                        </p:tav>
                                        <p:tav tm="100000">
                                          <p:val>
                                            <p:fltVal val="360"/>
                                          </p:val>
                                        </p:tav>
                                      </p:tavLst>
                                    </p:anim>
                                    <p:animEffect transition="out" filter="fade">
                                      <p:cBhvr>
                                        <p:cTn id="84" dur="1000"/>
                                        <p:tgtEl>
                                          <p:spTgt spid="30725">
                                            <p:txEl>
                                              <p:pRg st="3" end="3"/>
                                            </p:txEl>
                                          </p:spTgt>
                                        </p:tgtEl>
                                      </p:cBhvr>
                                    </p:animEffect>
                                    <p:set>
                                      <p:cBhvr>
                                        <p:cTn id="85" dur="1" fill="hold">
                                          <p:stCondLst>
                                            <p:cond delay="999"/>
                                          </p:stCondLst>
                                        </p:cTn>
                                        <p:tgtEl>
                                          <p:spTgt spid="30725">
                                            <p:txEl>
                                              <p:pRg st="3" end="3"/>
                                            </p:txEl>
                                          </p:spTgt>
                                        </p:tgtEl>
                                        <p:attrNameLst>
                                          <p:attrName>style.visibility</p:attrName>
                                        </p:attrNameLst>
                                      </p:cBhvr>
                                      <p:to>
                                        <p:strVal val="hidden"/>
                                      </p:to>
                                    </p:set>
                                  </p:childTnLst>
                                  <p:subTnLst>
                                    <p:audio>
                                      <p:cMediaNode>
                                        <p:cTn display="0" masterRel="sameClick">
                                          <p:stCondLst>
                                            <p:cond evt="begin" delay="0">
                                              <p:tn val="80"/>
                                            </p:cond>
                                          </p:stCondLst>
                                          <p:endCondLst>
                                            <p:cond evt="onStopAudio" delay="0">
                                              <p:tgtEl>
                                                <p:sldTgt/>
                                              </p:tgtEl>
                                            </p:cond>
                                          </p:endCondLst>
                                        </p:cTn>
                                        <p:tgtEl>
                                          <p:sndTgt r:embed="rId5" name="drumroll.wav"/>
                                        </p:tgtEl>
                                      </p:cMediaNode>
                                    </p:audio>
                                  </p:subTnLst>
                                </p:cTn>
                              </p:par>
                            </p:childTnLst>
                          </p:cTn>
                        </p:par>
                      </p:childTnLst>
                    </p:cTn>
                  </p:par>
                  <p:par>
                    <p:cTn id="86" fill="hold" nodeType="clickPar">
                      <p:stCondLst>
                        <p:cond delay="indefinite"/>
                      </p:stCondLst>
                      <p:childTnLst>
                        <p:par>
                          <p:cTn id="87" fill="hold" nodeType="withGroup">
                            <p:stCondLst>
                              <p:cond delay="0"/>
                            </p:stCondLst>
                            <p:childTnLst>
                              <p:par>
                                <p:cTn id="88" presetID="49" presetClass="exit" presetSubtype="0" accel="100000" fill="hold" grpId="1" nodeType="clickEffect">
                                  <p:stCondLst>
                                    <p:cond delay="0"/>
                                  </p:stCondLst>
                                  <p:childTnLst>
                                    <p:anim calcmode="lin" valueType="num">
                                      <p:cBhvr>
                                        <p:cTn id="89" dur="1000"/>
                                        <p:tgtEl>
                                          <p:spTgt spid="30725">
                                            <p:txEl>
                                              <p:pRg st="4" end="4"/>
                                            </p:txEl>
                                          </p:spTgt>
                                        </p:tgtEl>
                                        <p:attrNameLst>
                                          <p:attrName>ppt_w</p:attrName>
                                        </p:attrNameLst>
                                      </p:cBhvr>
                                      <p:tavLst>
                                        <p:tav tm="0">
                                          <p:val>
                                            <p:strVal val="ppt_w"/>
                                          </p:val>
                                        </p:tav>
                                        <p:tav tm="100000">
                                          <p:val>
                                            <p:fltVal val="0"/>
                                          </p:val>
                                        </p:tav>
                                      </p:tavLst>
                                    </p:anim>
                                    <p:anim calcmode="lin" valueType="num">
                                      <p:cBhvr>
                                        <p:cTn id="90" dur="1000"/>
                                        <p:tgtEl>
                                          <p:spTgt spid="30725">
                                            <p:txEl>
                                              <p:pRg st="4" end="4"/>
                                            </p:txEl>
                                          </p:spTgt>
                                        </p:tgtEl>
                                        <p:attrNameLst>
                                          <p:attrName>ppt_h</p:attrName>
                                        </p:attrNameLst>
                                      </p:cBhvr>
                                      <p:tavLst>
                                        <p:tav tm="0">
                                          <p:val>
                                            <p:strVal val="ppt_h"/>
                                          </p:val>
                                        </p:tav>
                                        <p:tav tm="100000">
                                          <p:val>
                                            <p:fltVal val="0"/>
                                          </p:val>
                                        </p:tav>
                                      </p:tavLst>
                                    </p:anim>
                                    <p:anim calcmode="lin" valueType="num">
                                      <p:cBhvr>
                                        <p:cTn id="91" dur="1000"/>
                                        <p:tgtEl>
                                          <p:spTgt spid="30725">
                                            <p:txEl>
                                              <p:pRg st="4" end="4"/>
                                            </p:txEl>
                                          </p:spTgt>
                                        </p:tgtEl>
                                        <p:attrNameLst>
                                          <p:attrName>style.rotation</p:attrName>
                                        </p:attrNameLst>
                                      </p:cBhvr>
                                      <p:tavLst>
                                        <p:tav tm="0">
                                          <p:val>
                                            <p:fltVal val="0"/>
                                          </p:val>
                                        </p:tav>
                                        <p:tav tm="100000">
                                          <p:val>
                                            <p:fltVal val="360"/>
                                          </p:val>
                                        </p:tav>
                                      </p:tavLst>
                                    </p:anim>
                                    <p:animEffect transition="out" filter="fade">
                                      <p:cBhvr>
                                        <p:cTn id="92" dur="1000"/>
                                        <p:tgtEl>
                                          <p:spTgt spid="30725">
                                            <p:txEl>
                                              <p:pRg st="4" end="4"/>
                                            </p:txEl>
                                          </p:spTgt>
                                        </p:tgtEl>
                                      </p:cBhvr>
                                    </p:animEffect>
                                    <p:set>
                                      <p:cBhvr>
                                        <p:cTn id="93" dur="1" fill="hold">
                                          <p:stCondLst>
                                            <p:cond delay="999"/>
                                          </p:stCondLst>
                                        </p:cTn>
                                        <p:tgtEl>
                                          <p:spTgt spid="30725">
                                            <p:txEl>
                                              <p:pRg st="4" end="4"/>
                                            </p:txEl>
                                          </p:spTgt>
                                        </p:tgtEl>
                                        <p:attrNameLst>
                                          <p:attrName>style.visibility</p:attrName>
                                        </p:attrNameLst>
                                      </p:cBhvr>
                                      <p:to>
                                        <p:strVal val="hidden"/>
                                      </p:to>
                                    </p:set>
                                  </p:childTnLst>
                                  <p:subTnLst>
                                    <p:audio>
                                      <p:cMediaNode>
                                        <p:cTn display="0" masterRel="sameClick">
                                          <p:stCondLst>
                                            <p:cond evt="begin" delay="0">
                                              <p:tn val="88"/>
                                            </p:cond>
                                          </p:stCondLst>
                                          <p:endCondLst>
                                            <p:cond evt="onStopAudio" delay="0">
                                              <p:tgtEl>
                                                <p:sldTgt/>
                                              </p:tgtEl>
                                            </p:cond>
                                          </p:endCondLst>
                                        </p:cTn>
                                        <p:tgtEl>
                                          <p:sndTgt r:embed="rId5" name="drumroll.wav"/>
                                        </p:tgtEl>
                                      </p:cMediaNode>
                                    </p:audio>
                                  </p:subTnLst>
                                </p:cTn>
                              </p:par>
                            </p:childTnLst>
                          </p:cTn>
                        </p:par>
                      </p:childTnLst>
                    </p:cTn>
                  </p:par>
                  <p:par>
                    <p:cTn id="94" fill="hold" nodeType="clickPar">
                      <p:stCondLst>
                        <p:cond delay="indefinite"/>
                      </p:stCondLst>
                      <p:childTnLst>
                        <p:par>
                          <p:cTn id="95" fill="hold" nodeType="withGroup">
                            <p:stCondLst>
                              <p:cond delay="0"/>
                            </p:stCondLst>
                            <p:childTnLst>
                              <p:par>
                                <p:cTn id="96" presetID="49" presetClass="exit" presetSubtype="0" accel="100000" fill="hold" grpId="1" nodeType="clickEffect">
                                  <p:stCondLst>
                                    <p:cond delay="0"/>
                                  </p:stCondLst>
                                  <p:childTnLst>
                                    <p:anim calcmode="lin" valueType="num">
                                      <p:cBhvr>
                                        <p:cTn id="97" dur="1000"/>
                                        <p:tgtEl>
                                          <p:spTgt spid="30725">
                                            <p:txEl>
                                              <p:pRg st="5" end="5"/>
                                            </p:txEl>
                                          </p:spTgt>
                                        </p:tgtEl>
                                        <p:attrNameLst>
                                          <p:attrName>ppt_w</p:attrName>
                                        </p:attrNameLst>
                                      </p:cBhvr>
                                      <p:tavLst>
                                        <p:tav tm="0">
                                          <p:val>
                                            <p:strVal val="ppt_w"/>
                                          </p:val>
                                        </p:tav>
                                        <p:tav tm="100000">
                                          <p:val>
                                            <p:fltVal val="0"/>
                                          </p:val>
                                        </p:tav>
                                      </p:tavLst>
                                    </p:anim>
                                    <p:anim calcmode="lin" valueType="num">
                                      <p:cBhvr>
                                        <p:cTn id="98" dur="1000"/>
                                        <p:tgtEl>
                                          <p:spTgt spid="30725">
                                            <p:txEl>
                                              <p:pRg st="5" end="5"/>
                                            </p:txEl>
                                          </p:spTgt>
                                        </p:tgtEl>
                                        <p:attrNameLst>
                                          <p:attrName>ppt_h</p:attrName>
                                        </p:attrNameLst>
                                      </p:cBhvr>
                                      <p:tavLst>
                                        <p:tav tm="0">
                                          <p:val>
                                            <p:strVal val="ppt_h"/>
                                          </p:val>
                                        </p:tav>
                                        <p:tav tm="100000">
                                          <p:val>
                                            <p:fltVal val="0"/>
                                          </p:val>
                                        </p:tav>
                                      </p:tavLst>
                                    </p:anim>
                                    <p:anim calcmode="lin" valueType="num">
                                      <p:cBhvr>
                                        <p:cTn id="99" dur="1000"/>
                                        <p:tgtEl>
                                          <p:spTgt spid="30725">
                                            <p:txEl>
                                              <p:pRg st="5" end="5"/>
                                            </p:txEl>
                                          </p:spTgt>
                                        </p:tgtEl>
                                        <p:attrNameLst>
                                          <p:attrName>style.rotation</p:attrName>
                                        </p:attrNameLst>
                                      </p:cBhvr>
                                      <p:tavLst>
                                        <p:tav tm="0">
                                          <p:val>
                                            <p:fltVal val="0"/>
                                          </p:val>
                                        </p:tav>
                                        <p:tav tm="100000">
                                          <p:val>
                                            <p:fltVal val="360"/>
                                          </p:val>
                                        </p:tav>
                                      </p:tavLst>
                                    </p:anim>
                                    <p:animEffect transition="out" filter="fade">
                                      <p:cBhvr>
                                        <p:cTn id="100" dur="1000"/>
                                        <p:tgtEl>
                                          <p:spTgt spid="30725">
                                            <p:txEl>
                                              <p:pRg st="5" end="5"/>
                                            </p:txEl>
                                          </p:spTgt>
                                        </p:tgtEl>
                                      </p:cBhvr>
                                    </p:animEffect>
                                    <p:set>
                                      <p:cBhvr>
                                        <p:cTn id="101" dur="1" fill="hold">
                                          <p:stCondLst>
                                            <p:cond delay="999"/>
                                          </p:stCondLst>
                                        </p:cTn>
                                        <p:tgtEl>
                                          <p:spTgt spid="30725">
                                            <p:txEl>
                                              <p:pRg st="5" end="5"/>
                                            </p:txEl>
                                          </p:spTgt>
                                        </p:tgtEl>
                                        <p:attrNameLst>
                                          <p:attrName>style.visibility</p:attrName>
                                        </p:attrNameLst>
                                      </p:cBhvr>
                                      <p:to>
                                        <p:strVal val="hidden"/>
                                      </p:to>
                                    </p:set>
                                  </p:childTnLst>
                                  <p:subTnLst>
                                    <p:audio>
                                      <p:cMediaNode>
                                        <p:cTn display="0" masterRel="sameClick">
                                          <p:stCondLst>
                                            <p:cond evt="begin" delay="0">
                                              <p:tn val="96"/>
                                            </p:cond>
                                          </p:stCondLst>
                                          <p:endCondLst>
                                            <p:cond evt="onStopAudio" delay="0">
                                              <p:tgtEl>
                                                <p:sldTgt/>
                                              </p:tgtEl>
                                            </p:cond>
                                          </p:endCondLst>
                                        </p:cTn>
                                        <p:tgtEl>
                                          <p:sndTgt r:embed="rId5" name="drumroll.wav"/>
                                        </p:tgtEl>
                                      </p:cMediaNode>
                                    </p:audio>
                                  </p:subTnLst>
                                </p:cTn>
                              </p:par>
                            </p:childTnLst>
                          </p:cTn>
                        </p:par>
                      </p:childTnLst>
                    </p:cTn>
                  </p:par>
                  <p:par>
                    <p:cTn id="102" fill="hold" nodeType="clickPar">
                      <p:stCondLst>
                        <p:cond delay="indefinite"/>
                      </p:stCondLst>
                      <p:childTnLst>
                        <p:par>
                          <p:cTn id="103" fill="hold" nodeType="withGroup">
                            <p:stCondLst>
                              <p:cond delay="0"/>
                            </p:stCondLst>
                            <p:childTnLst>
                              <p:par>
                                <p:cTn id="104" presetID="49" presetClass="exit" presetSubtype="0" accel="100000" fill="hold" grpId="1" nodeType="clickEffect">
                                  <p:stCondLst>
                                    <p:cond delay="0"/>
                                  </p:stCondLst>
                                  <p:childTnLst>
                                    <p:anim calcmode="lin" valueType="num">
                                      <p:cBhvr>
                                        <p:cTn id="105" dur="1000"/>
                                        <p:tgtEl>
                                          <p:spTgt spid="30725">
                                            <p:bg/>
                                          </p:spTgt>
                                        </p:tgtEl>
                                        <p:attrNameLst>
                                          <p:attrName>ppt_w</p:attrName>
                                        </p:attrNameLst>
                                      </p:cBhvr>
                                      <p:tavLst>
                                        <p:tav tm="0">
                                          <p:val>
                                            <p:strVal val="ppt_w"/>
                                          </p:val>
                                        </p:tav>
                                        <p:tav tm="100000">
                                          <p:val>
                                            <p:fltVal val="0"/>
                                          </p:val>
                                        </p:tav>
                                      </p:tavLst>
                                    </p:anim>
                                    <p:anim calcmode="lin" valueType="num">
                                      <p:cBhvr>
                                        <p:cTn id="106" dur="1000"/>
                                        <p:tgtEl>
                                          <p:spTgt spid="30725">
                                            <p:bg/>
                                          </p:spTgt>
                                        </p:tgtEl>
                                        <p:attrNameLst>
                                          <p:attrName>ppt_h</p:attrName>
                                        </p:attrNameLst>
                                      </p:cBhvr>
                                      <p:tavLst>
                                        <p:tav tm="0">
                                          <p:val>
                                            <p:strVal val="ppt_h"/>
                                          </p:val>
                                        </p:tav>
                                        <p:tav tm="100000">
                                          <p:val>
                                            <p:fltVal val="0"/>
                                          </p:val>
                                        </p:tav>
                                      </p:tavLst>
                                    </p:anim>
                                    <p:anim calcmode="lin" valueType="num">
                                      <p:cBhvr>
                                        <p:cTn id="107" dur="1000"/>
                                        <p:tgtEl>
                                          <p:spTgt spid="30725">
                                            <p:bg/>
                                          </p:spTgt>
                                        </p:tgtEl>
                                        <p:attrNameLst>
                                          <p:attrName>style.rotation</p:attrName>
                                        </p:attrNameLst>
                                      </p:cBhvr>
                                      <p:tavLst>
                                        <p:tav tm="0">
                                          <p:val>
                                            <p:fltVal val="0"/>
                                          </p:val>
                                        </p:tav>
                                        <p:tav tm="100000">
                                          <p:val>
                                            <p:fltVal val="360"/>
                                          </p:val>
                                        </p:tav>
                                      </p:tavLst>
                                    </p:anim>
                                    <p:animEffect transition="out" filter="fade">
                                      <p:cBhvr>
                                        <p:cTn id="108" dur="1000"/>
                                        <p:tgtEl>
                                          <p:spTgt spid="30725">
                                            <p:bg/>
                                          </p:spTgt>
                                        </p:tgtEl>
                                      </p:cBhvr>
                                    </p:animEffect>
                                    <p:set>
                                      <p:cBhvr>
                                        <p:cTn id="109" dur="1" fill="hold">
                                          <p:stCondLst>
                                            <p:cond delay="999"/>
                                          </p:stCondLst>
                                        </p:cTn>
                                        <p:tgtEl>
                                          <p:spTgt spid="30725">
                                            <p:bg/>
                                          </p:spTgt>
                                        </p:tgtEl>
                                        <p:attrNameLst>
                                          <p:attrName>style.visibility</p:attrName>
                                        </p:attrNameLst>
                                      </p:cBhvr>
                                      <p:to>
                                        <p:strVal val="hidden"/>
                                      </p:to>
                                    </p:set>
                                  </p:childTnLst>
                                  <p:subTnLst>
                                    <p:audio>
                                      <p:cMediaNode>
                                        <p:cTn display="0" masterRel="sameClick">
                                          <p:stCondLst>
                                            <p:cond evt="begin" delay="0">
                                              <p:tn val="104"/>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110" fill="hold" display="0">
                  <p:stCondLst>
                    <p:cond delay="indefinite"/>
                  </p:stCondLst>
                  <p:endCondLst>
                    <p:cond evt="onNext" delay="0">
                      <p:tgtEl>
                        <p:sldTgt/>
                      </p:tgtEl>
                    </p:cond>
                    <p:cond evt="onPrev" delay="0">
                      <p:tgtEl>
                        <p:sldTgt/>
                      </p:tgtEl>
                    </p:cond>
                    <p:cond evt="onStopAudio" delay="0">
                      <p:tgtEl>
                        <p:sldTgt/>
                      </p:tgtEl>
                    </p:cond>
                  </p:endCondLst>
                </p:cTn>
                <p:tgtEl>
                  <p:spTgt spid="30727"/>
                </p:tgtEl>
              </p:cMediaNode>
            </p:audio>
          </p:childTnLst>
        </p:cTn>
      </p:par>
    </p:tnLst>
    <p:bldLst>
      <p:bldP spid="30724" grpId="0" animBg="1"/>
      <p:bldP spid="30724" grpId="1" animBg="1"/>
      <p:bldP spid="30725" grpId="0" build="p" animBg="1"/>
      <p:bldP spid="30725" grpI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Rot="1" noChangeArrowheads="1"/>
          </p:cNvSpPr>
          <p:nvPr>
            <p:ph type="title"/>
          </p:nvPr>
        </p:nvSpPr>
        <p:spPr>
          <a:xfrm>
            <a:off x="301625" y="228600"/>
            <a:ext cx="8510588" cy="1066800"/>
          </a:xfrm>
          <a:gradFill rotWithShape="1">
            <a:gsLst>
              <a:gs pos="0">
                <a:srgbClr val="99FF33"/>
              </a:gs>
              <a:gs pos="50000">
                <a:srgbClr val="990033"/>
              </a:gs>
              <a:gs pos="100000">
                <a:srgbClr val="99FF33"/>
              </a:gs>
            </a:gsLst>
            <a:lin ang="5400000" scaled="1"/>
          </a:gradFill>
        </p:spPr>
        <p:txBody>
          <a:bodyPr/>
          <a:lstStyle/>
          <a:p>
            <a:pPr eaLnBrk="1" hangingPunct="1">
              <a:defRPr/>
            </a:pPr>
            <a:r>
              <a:rPr lang="en-GB" sz="3600" b="1" smtClean="0"/>
              <a:t>Berapa besar sampel = representatif?</a:t>
            </a:r>
            <a:r>
              <a:rPr lang="en-GB" sz="4000" smtClean="0"/>
              <a:t> </a:t>
            </a:r>
            <a:endParaRPr lang="en-US" sz="4000" smtClean="0"/>
          </a:p>
        </p:txBody>
      </p:sp>
      <p:sp>
        <p:nvSpPr>
          <p:cNvPr id="32773" name="Rectangle 5"/>
          <p:cNvSpPr>
            <a:spLocks noGrp="1" noRot="1" noChangeArrowheads="1"/>
          </p:cNvSpPr>
          <p:nvPr>
            <p:ph type="body" sz="half" idx="1"/>
          </p:nvPr>
        </p:nvSpPr>
        <p:spPr>
          <a:xfrm>
            <a:off x="301625" y="1524000"/>
            <a:ext cx="8540750" cy="4953000"/>
          </a:xfrm>
          <a:gradFill rotWithShape="1">
            <a:gsLst>
              <a:gs pos="0">
                <a:srgbClr val="FF66CC"/>
              </a:gs>
              <a:gs pos="50000">
                <a:srgbClr val="FF66CC">
                  <a:gamma/>
                  <a:shade val="46275"/>
                  <a:invGamma/>
                </a:srgbClr>
              </a:gs>
              <a:gs pos="100000">
                <a:srgbClr val="FF66CC"/>
              </a:gs>
            </a:gsLst>
            <a:lin ang="5400000" scaled="1"/>
          </a:gradFill>
        </p:spPr>
        <p:txBody>
          <a:bodyPr/>
          <a:lstStyle/>
          <a:p>
            <a:pPr eaLnBrk="1" hangingPunct="1">
              <a:lnSpc>
                <a:spcPct val="90000"/>
              </a:lnSpc>
              <a:buFont typeface="Wingdings" pitchFamily="2" charset="2"/>
              <a:buNone/>
              <a:defRPr/>
            </a:pPr>
            <a:r>
              <a:rPr lang="en-GB" sz="2800" b="1" smtClean="0"/>
              <a:t>Besar sample perlu mempertimbangkan hal-hal  sbb:</a:t>
            </a:r>
          </a:p>
          <a:p>
            <a:pPr eaLnBrk="1" hangingPunct="1">
              <a:lnSpc>
                <a:spcPct val="90000"/>
              </a:lnSpc>
              <a:buFont typeface="Wingdings" pitchFamily="2" charset="2"/>
              <a:buBlip>
                <a:blip r:embed="rId8"/>
              </a:buBlip>
              <a:defRPr/>
            </a:pPr>
            <a:r>
              <a:rPr lang="en-GB" sz="2800" b="1" smtClean="0"/>
              <a:t>Derajat keseragaman (</a:t>
            </a:r>
            <a:r>
              <a:rPr lang="en-GB" sz="2800" b="1" i="1" smtClean="0"/>
              <a:t>degree of homogenity</a:t>
            </a:r>
            <a:r>
              <a:rPr lang="en-GB" sz="2800" b="1" smtClean="0"/>
              <a:t>) dari populasi </a:t>
            </a:r>
            <a:r>
              <a:rPr lang="en-GB" sz="2800" b="1" smtClean="0">
                <a:sym typeface="Wingdings" pitchFamily="2" charset="2"/>
              </a:rPr>
              <a:t></a:t>
            </a:r>
            <a:r>
              <a:rPr lang="en-GB" sz="2800" b="1" smtClean="0"/>
              <a:t> </a:t>
            </a:r>
            <a:r>
              <a:rPr lang="en-GB" sz="2800" b="1" i="1" smtClean="0"/>
              <a:t>completely heterogeneous</a:t>
            </a:r>
            <a:r>
              <a:rPr lang="en-GB" sz="2800" b="1" smtClean="0"/>
              <a:t> </a:t>
            </a:r>
          </a:p>
          <a:p>
            <a:pPr eaLnBrk="1" hangingPunct="1">
              <a:lnSpc>
                <a:spcPct val="90000"/>
              </a:lnSpc>
              <a:buFont typeface="Wingdings" pitchFamily="2" charset="2"/>
              <a:buBlip>
                <a:blip r:embed="rId8"/>
              </a:buBlip>
              <a:defRPr/>
            </a:pPr>
            <a:r>
              <a:rPr lang="en-GB" sz="2800" b="1" smtClean="0"/>
              <a:t>Presisi yang dikehendaki dari penelitian</a:t>
            </a:r>
          </a:p>
          <a:p>
            <a:pPr eaLnBrk="1" hangingPunct="1">
              <a:lnSpc>
                <a:spcPct val="90000"/>
              </a:lnSpc>
              <a:buFont typeface="Wingdings" pitchFamily="2" charset="2"/>
              <a:buBlip>
                <a:blip r:embed="rId8"/>
              </a:buBlip>
              <a:defRPr/>
            </a:pPr>
            <a:r>
              <a:rPr lang="en-GB" sz="2800" b="1" smtClean="0"/>
              <a:t>Rencana analisis</a:t>
            </a:r>
          </a:p>
          <a:p>
            <a:pPr eaLnBrk="1" hangingPunct="1">
              <a:lnSpc>
                <a:spcPct val="90000"/>
              </a:lnSpc>
              <a:buFont typeface="Wingdings" pitchFamily="2" charset="2"/>
              <a:buBlip>
                <a:blip r:embed="rId8"/>
              </a:buBlip>
              <a:defRPr/>
            </a:pPr>
            <a:r>
              <a:rPr lang="en-GB" sz="2800" b="1" smtClean="0"/>
              <a:t>Tenaga, biaya dan waktu</a:t>
            </a:r>
          </a:p>
          <a:p>
            <a:pPr eaLnBrk="1" hangingPunct="1">
              <a:lnSpc>
                <a:spcPct val="90000"/>
              </a:lnSpc>
              <a:buFont typeface="Wingdings" pitchFamily="2" charset="2"/>
              <a:buBlip>
                <a:blip r:embed="rId8"/>
              </a:buBlip>
              <a:defRPr/>
            </a:pPr>
            <a:r>
              <a:rPr lang="en-GB" sz="2800" b="1" smtClean="0"/>
              <a:t>Besar populasi</a:t>
            </a:r>
          </a:p>
          <a:p>
            <a:pPr eaLnBrk="1" hangingPunct="1">
              <a:lnSpc>
                <a:spcPct val="90000"/>
              </a:lnSpc>
              <a:buFont typeface="Wingdings" pitchFamily="2" charset="2"/>
              <a:buNone/>
              <a:defRPr/>
            </a:pPr>
            <a:endParaRPr lang="en-GB" sz="2800" b="1" smtClean="0"/>
          </a:p>
          <a:p>
            <a:pPr eaLnBrk="1" hangingPunct="1">
              <a:lnSpc>
                <a:spcPct val="90000"/>
              </a:lnSpc>
              <a:buFont typeface="Wingdings" pitchFamily="2" charset="2"/>
              <a:buNone/>
              <a:defRPr/>
            </a:pPr>
            <a:r>
              <a:rPr lang="en-GB" sz="2400" b="1" i="1" smtClean="0">
                <a:sym typeface="Wingdings" pitchFamily="2" charset="2"/>
              </a:rPr>
              <a:t></a:t>
            </a:r>
            <a:r>
              <a:rPr lang="en-GB" sz="2400" b="1" i="1" smtClean="0"/>
              <a:t> SEMAKIN BESAR SAMPEL SEMAKIN TINGI TINGKAT PRESISI YANG DIDAPATKAN</a:t>
            </a:r>
            <a:r>
              <a:rPr lang="en-US" sz="2400" smtClean="0"/>
              <a:t> </a:t>
            </a:r>
          </a:p>
        </p:txBody>
      </p:sp>
      <p:pic>
        <p:nvPicPr>
          <p:cNvPr id="32775" name="Beethoven's Symphony No. 9 (Scherzo).wma">
            <a:hlinkClick r:id="" action="ppaction://media"/>
          </p:cNvPr>
          <p:cNvPicPr>
            <a:picLocks noGrp="1" noRot="1" noChangeAspect="1" noChangeArrowheads="1"/>
          </p:cNvPicPr>
          <p:nvPr>
            <p:ph sz="half" idx="2"/>
            <a:audioFile r:link="rId1"/>
          </p:nvPr>
        </p:nvPicPr>
        <p:blipFill>
          <a:blip r:embed="rId9" cstate="print"/>
          <a:srcRect/>
          <a:stretch>
            <a:fillRect/>
          </a:stretch>
        </p:blipFill>
        <p:spPr>
          <a:xfrm>
            <a:off x="4419600" y="65532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p:cTn id="7" dur="2000" fill="hold"/>
                                        <p:tgtEl>
                                          <p:spTgt spid="32772"/>
                                        </p:tgtEl>
                                        <p:attrNameLst>
                                          <p:attrName>ppt_w</p:attrName>
                                        </p:attrNameLst>
                                      </p:cBhvr>
                                      <p:tavLst>
                                        <p:tav tm="0">
                                          <p:val>
                                            <p:fltVal val="0"/>
                                          </p:val>
                                        </p:tav>
                                        <p:tav tm="100000">
                                          <p:val>
                                            <p:strVal val="#ppt_w"/>
                                          </p:val>
                                        </p:tav>
                                      </p:tavLst>
                                    </p:anim>
                                    <p:anim calcmode="lin" valueType="num">
                                      <p:cBhvr>
                                        <p:cTn id="8" dur="2000" fill="hold"/>
                                        <p:tgtEl>
                                          <p:spTgt spid="32772"/>
                                        </p:tgtEl>
                                        <p:attrNameLst>
                                          <p:attrName>ppt_h</p:attrName>
                                        </p:attrNameLst>
                                      </p:cBhvr>
                                      <p:tavLst>
                                        <p:tav tm="0">
                                          <p:val>
                                            <p:fltVal val="0"/>
                                          </p:val>
                                        </p:tav>
                                        <p:tav tm="100000">
                                          <p:val>
                                            <p:strVal val="#ppt_h"/>
                                          </p:val>
                                        </p:tav>
                                      </p:tavLst>
                                    </p:anim>
                                    <p:animEffect transition="in" filter="fade">
                                      <p:cBhvr>
                                        <p:cTn id="9" dur="2000"/>
                                        <p:tgtEl>
                                          <p:spTgt spid="32772"/>
                                        </p:tgtEl>
                                      </p:cBhvr>
                                    </p:animEffect>
                                  </p:childTnLst>
                                  <p:subTnLst>
                                    <p:audio>
                                      <p:cMediaNode>
                                        <p:cTn display="0" masterRel="sameClick">
                                          <p:stCondLst>
                                            <p:cond evt="begin" delay="0">
                                              <p:tn val="5"/>
                                            </p:cond>
                                          </p:stCondLst>
                                          <p:endCondLst>
                                            <p:cond evt="onStopAudio" delay="0">
                                              <p:tgtEl>
                                                <p:sldTgt/>
                                              </p:tgtEl>
                                            </p:cond>
                                          </p:endCondLst>
                                        </p:cTn>
                                        <p:tgtEl>
                                          <p:sndTgt r:embed="rId4" name="applause.wav"/>
                                        </p:tgtEl>
                                      </p:cMediaNode>
                                    </p:audio>
                                  </p:subTnLst>
                                </p:cTn>
                              </p:par>
                            </p:childTnLst>
                          </p:cTn>
                        </p:par>
                        <p:par>
                          <p:cTn id="10" fill="hold" nodeType="afterGroup">
                            <p:stCondLst>
                              <p:cond delay="2000"/>
                            </p:stCondLst>
                            <p:childTnLst>
                              <p:par>
                                <p:cTn id="11" presetID="1" presetClass="mediacall" presetSubtype="0" fill="hold" nodeType="afterEffect">
                                  <p:stCondLst>
                                    <p:cond delay="0"/>
                                  </p:stCondLst>
                                  <p:childTnLst>
                                    <p:cmd type="call" cmd="playFrom(0.0)">
                                      <p:cBhvr>
                                        <p:cTn id="12" dur="75742" fill="hold"/>
                                        <p:tgtEl>
                                          <p:spTgt spid="32775"/>
                                        </p:tgtEl>
                                      </p:cBhvr>
                                    </p:cmd>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mph" presetSubtype="0" fill="hold" grpId="1" nodeType="clickEffect">
                                  <p:stCondLst>
                                    <p:cond delay="0"/>
                                  </p:stCondLst>
                                  <p:childTnLst>
                                    <p:animRot by="21600000">
                                      <p:cBhvr>
                                        <p:cTn id="16" dur="2000" fill="hold"/>
                                        <p:tgtEl>
                                          <p:spTgt spid="32772"/>
                                        </p:tgtEl>
                                        <p:attrNameLst>
                                          <p:attrName>r</p:attrName>
                                        </p:attrNameLst>
                                      </p:cBhvr>
                                    </p:animRot>
                                  </p:childTnLst>
                                </p:cTn>
                              </p:par>
                            </p:childTnLst>
                          </p:cTn>
                        </p:par>
                      </p:childTnLst>
                    </p:cTn>
                  </p:par>
                  <p:par>
                    <p:cTn id="17" fill="hold" nodeType="clickPar">
                      <p:stCondLst>
                        <p:cond delay="indefinite"/>
                      </p:stCondLst>
                      <p:childTnLst>
                        <p:par>
                          <p:cTn id="18" fill="hold" nodeType="withGroup">
                            <p:stCondLst>
                              <p:cond delay="0"/>
                            </p:stCondLst>
                            <p:childTnLst>
                              <p:par>
                                <p:cTn id="19" presetID="31" presetClass="entr" presetSubtype="0" fill="hold" grpId="0" nodeType="clickEffect">
                                  <p:stCondLst>
                                    <p:cond delay="0"/>
                                  </p:stCondLst>
                                  <p:iterate type="lt">
                                    <p:tmPct val="5000"/>
                                  </p:iterate>
                                  <p:childTnLst>
                                    <p:set>
                                      <p:cBhvr>
                                        <p:cTn id="20" dur="1" fill="hold">
                                          <p:stCondLst>
                                            <p:cond delay="0"/>
                                          </p:stCondLst>
                                        </p:cTn>
                                        <p:tgtEl>
                                          <p:spTgt spid="32773">
                                            <p:bg/>
                                          </p:spTgt>
                                        </p:tgtEl>
                                        <p:attrNameLst>
                                          <p:attrName>style.visibility</p:attrName>
                                        </p:attrNameLst>
                                      </p:cBhvr>
                                      <p:to>
                                        <p:strVal val="visible"/>
                                      </p:to>
                                    </p:set>
                                    <p:anim calcmode="lin" valueType="num">
                                      <p:cBhvr>
                                        <p:cTn id="21" dur="1000" fill="hold"/>
                                        <p:tgtEl>
                                          <p:spTgt spid="32773">
                                            <p:bg/>
                                          </p:spTgt>
                                        </p:tgtEl>
                                        <p:attrNameLst>
                                          <p:attrName>ppt_w</p:attrName>
                                        </p:attrNameLst>
                                      </p:cBhvr>
                                      <p:tavLst>
                                        <p:tav tm="0">
                                          <p:val>
                                            <p:fltVal val="0"/>
                                          </p:val>
                                        </p:tav>
                                        <p:tav tm="100000">
                                          <p:val>
                                            <p:strVal val="#ppt_w"/>
                                          </p:val>
                                        </p:tav>
                                      </p:tavLst>
                                    </p:anim>
                                    <p:anim calcmode="lin" valueType="num">
                                      <p:cBhvr>
                                        <p:cTn id="22" dur="1000" fill="hold"/>
                                        <p:tgtEl>
                                          <p:spTgt spid="32773">
                                            <p:bg/>
                                          </p:spTgt>
                                        </p:tgtEl>
                                        <p:attrNameLst>
                                          <p:attrName>ppt_h</p:attrName>
                                        </p:attrNameLst>
                                      </p:cBhvr>
                                      <p:tavLst>
                                        <p:tav tm="0">
                                          <p:val>
                                            <p:fltVal val="0"/>
                                          </p:val>
                                        </p:tav>
                                        <p:tav tm="100000">
                                          <p:val>
                                            <p:strVal val="#ppt_h"/>
                                          </p:val>
                                        </p:tav>
                                      </p:tavLst>
                                    </p:anim>
                                    <p:anim calcmode="lin" valueType="num">
                                      <p:cBhvr>
                                        <p:cTn id="23" dur="1000" fill="hold"/>
                                        <p:tgtEl>
                                          <p:spTgt spid="32773">
                                            <p:bg/>
                                          </p:spTgt>
                                        </p:tgtEl>
                                        <p:attrNameLst>
                                          <p:attrName>style.rotation</p:attrName>
                                        </p:attrNameLst>
                                      </p:cBhvr>
                                      <p:tavLst>
                                        <p:tav tm="0">
                                          <p:val>
                                            <p:fltVal val="90"/>
                                          </p:val>
                                        </p:tav>
                                        <p:tav tm="100000">
                                          <p:val>
                                            <p:fltVal val="0"/>
                                          </p:val>
                                        </p:tav>
                                      </p:tavLst>
                                    </p:anim>
                                    <p:animEffect transition="in" filter="fade">
                                      <p:cBhvr>
                                        <p:cTn id="24" dur="1000"/>
                                        <p:tgtEl>
                                          <p:spTgt spid="32773">
                                            <p:bg/>
                                          </p:spTgt>
                                        </p:tgtEl>
                                      </p:cBhvr>
                                    </p:animEffect>
                                  </p:childTnLst>
                                  <p:subTnLst>
                                    <p:audio>
                                      <p:cMediaNode>
                                        <p:cTn display="0" masterRel="sameClick">
                                          <p:stCondLst>
                                            <p:cond evt="begin" delay="0">
                                              <p:tn val="19"/>
                                            </p:cond>
                                          </p:stCondLst>
                                          <p:endCondLst>
                                            <p:cond evt="onStopAudio" delay="0">
                                              <p:tgtEl>
                                                <p:sldTgt/>
                                              </p:tgtEl>
                                            </p:cond>
                                          </p:endCondLst>
                                        </p:cTn>
                                        <p:tgtEl>
                                          <p:sndTgt r:embed="rId5" name="hammer.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31" presetClass="entr" presetSubtype="0" fill="hold" grpId="0" nodeType="clickEffect">
                                  <p:stCondLst>
                                    <p:cond delay="0"/>
                                  </p:stCondLst>
                                  <p:iterate type="lt">
                                    <p:tmPct val="5000"/>
                                  </p:iterate>
                                  <p:childTnLst>
                                    <p:set>
                                      <p:cBhvr>
                                        <p:cTn id="28" dur="1" fill="hold">
                                          <p:stCondLst>
                                            <p:cond delay="0"/>
                                          </p:stCondLst>
                                        </p:cTn>
                                        <p:tgtEl>
                                          <p:spTgt spid="32773">
                                            <p:txEl>
                                              <p:pRg st="0" end="0"/>
                                            </p:txEl>
                                          </p:spTgt>
                                        </p:tgtEl>
                                        <p:attrNameLst>
                                          <p:attrName>style.visibility</p:attrName>
                                        </p:attrNameLst>
                                      </p:cBhvr>
                                      <p:to>
                                        <p:strVal val="visible"/>
                                      </p:to>
                                    </p:set>
                                    <p:anim calcmode="lin" valueType="num">
                                      <p:cBhvr>
                                        <p:cTn id="29" dur="1000" fill="hold"/>
                                        <p:tgtEl>
                                          <p:spTgt spid="32773">
                                            <p:txEl>
                                              <p:pRg st="0" end="0"/>
                                            </p:txEl>
                                          </p:spTgt>
                                        </p:tgtEl>
                                        <p:attrNameLst>
                                          <p:attrName>ppt_w</p:attrName>
                                        </p:attrNameLst>
                                      </p:cBhvr>
                                      <p:tavLst>
                                        <p:tav tm="0">
                                          <p:val>
                                            <p:fltVal val="0"/>
                                          </p:val>
                                        </p:tav>
                                        <p:tav tm="100000">
                                          <p:val>
                                            <p:strVal val="#ppt_w"/>
                                          </p:val>
                                        </p:tav>
                                      </p:tavLst>
                                    </p:anim>
                                    <p:anim calcmode="lin" valueType="num">
                                      <p:cBhvr>
                                        <p:cTn id="30" dur="1000" fill="hold"/>
                                        <p:tgtEl>
                                          <p:spTgt spid="32773">
                                            <p:txEl>
                                              <p:pRg st="0" end="0"/>
                                            </p:txEl>
                                          </p:spTgt>
                                        </p:tgtEl>
                                        <p:attrNameLst>
                                          <p:attrName>ppt_h</p:attrName>
                                        </p:attrNameLst>
                                      </p:cBhvr>
                                      <p:tavLst>
                                        <p:tav tm="0">
                                          <p:val>
                                            <p:fltVal val="0"/>
                                          </p:val>
                                        </p:tav>
                                        <p:tav tm="100000">
                                          <p:val>
                                            <p:strVal val="#ppt_h"/>
                                          </p:val>
                                        </p:tav>
                                      </p:tavLst>
                                    </p:anim>
                                    <p:anim calcmode="lin" valueType="num">
                                      <p:cBhvr>
                                        <p:cTn id="31" dur="1000" fill="hold"/>
                                        <p:tgtEl>
                                          <p:spTgt spid="32773">
                                            <p:txEl>
                                              <p:pRg st="0" end="0"/>
                                            </p:txEl>
                                          </p:spTgt>
                                        </p:tgtEl>
                                        <p:attrNameLst>
                                          <p:attrName>style.rotation</p:attrName>
                                        </p:attrNameLst>
                                      </p:cBhvr>
                                      <p:tavLst>
                                        <p:tav tm="0">
                                          <p:val>
                                            <p:fltVal val="90"/>
                                          </p:val>
                                        </p:tav>
                                        <p:tav tm="100000">
                                          <p:val>
                                            <p:fltVal val="0"/>
                                          </p:val>
                                        </p:tav>
                                      </p:tavLst>
                                    </p:anim>
                                    <p:animEffect transition="in" filter="fade">
                                      <p:cBhvr>
                                        <p:cTn id="32" dur="1000"/>
                                        <p:tgtEl>
                                          <p:spTgt spid="32773">
                                            <p:txEl>
                                              <p:pRg st="0" end="0"/>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5" name="hammer.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31" presetClass="entr" presetSubtype="0" fill="hold" grpId="0" nodeType="clickEffect">
                                  <p:stCondLst>
                                    <p:cond delay="0"/>
                                  </p:stCondLst>
                                  <p:iterate type="lt">
                                    <p:tmPct val="5000"/>
                                  </p:iterate>
                                  <p:childTnLst>
                                    <p:set>
                                      <p:cBhvr>
                                        <p:cTn id="36" dur="1" fill="hold">
                                          <p:stCondLst>
                                            <p:cond delay="0"/>
                                          </p:stCondLst>
                                        </p:cTn>
                                        <p:tgtEl>
                                          <p:spTgt spid="32773">
                                            <p:txEl>
                                              <p:pRg st="1" end="1"/>
                                            </p:txEl>
                                          </p:spTgt>
                                        </p:tgtEl>
                                        <p:attrNameLst>
                                          <p:attrName>style.visibility</p:attrName>
                                        </p:attrNameLst>
                                      </p:cBhvr>
                                      <p:to>
                                        <p:strVal val="visible"/>
                                      </p:to>
                                    </p:set>
                                    <p:anim calcmode="lin" valueType="num">
                                      <p:cBhvr>
                                        <p:cTn id="37" dur="1000" fill="hold"/>
                                        <p:tgtEl>
                                          <p:spTgt spid="32773">
                                            <p:txEl>
                                              <p:pRg st="1" end="1"/>
                                            </p:txEl>
                                          </p:spTgt>
                                        </p:tgtEl>
                                        <p:attrNameLst>
                                          <p:attrName>ppt_w</p:attrName>
                                        </p:attrNameLst>
                                      </p:cBhvr>
                                      <p:tavLst>
                                        <p:tav tm="0">
                                          <p:val>
                                            <p:fltVal val="0"/>
                                          </p:val>
                                        </p:tav>
                                        <p:tav tm="100000">
                                          <p:val>
                                            <p:strVal val="#ppt_w"/>
                                          </p:val>
                                        </p:tav>
                                      </p:tavLst>
                                    </p:anim>
                                    <p:anim calcmode="lin" valueType="num">
                                      <p:cBhvr>
                                        <p:cTn id="38" dur="1000" fill="hold"/>
                                        <p:tgtEl>
                                          <p:spTgt spid="32773">
                                            <p:txEl>
                                              <p:pRg st="1" end="1"/>
                                            </p:txEl>
                                          </p:spTgt>
                                        </p:tgtEl>
                                        <p:attrNameLst>
                                          <p:attrName>ppt_h</p:attrName>
                                        </p:attrNameLst>
                                      </p:cBhvr>
                                      <p:tavLst>
                                        <p:tav tm="0">
                                          <p:val>
                                            <p:fltVal val="0"/>
                                          </p:val>
                                        </p:tav>
                                        <p:tav tm="100000">
                                          <p:val>
                                            <p:strVal val="#ppt_h"/>
                                          </p:val>
                                        </p:tav>
                                      </p:tavLst>
                                    </p:anim>
                                    <p:anim calcmode="lin" valueType="num">
                                      <p:cBhvr>
                                        <p:cTn id="39" dur="1000" fill="hold"/>
                                        <p:tgtEl>
                                          <p:spTgt spid="32773">
                                            <p:txEl>
                                              <p:pRg st="1" end="1"/>
                                            </p:txEl>
                                          </p:spTgt>
                                        </p:tgtEl>
                                        <p:attrNameLst>
                                          <p:attrName>style.rotation</p:attrName>
                                        </p:attrNameLst>
                                      </p:cBhvr>
                                      <p:tavLst>
                                        <p:tav tm="0">
                                          <p:val>
                                            <p:fltVal val="90"/>
                                          </p:val>
                                        </p:tav>
                                        <p:tav tm="100000">
                                          <p:val>
                                            <p:fltVal val="0"/>
                                          </p:val>
                                        </p:tav>
                                      </p:tavLst>
                                    </p:anim>
                                    <p:animEffect transition="in" filter="fade">
                                      <p:cBhvr>
                                        <p:cTn id="40" dur="1000"/>
                                        <p:tgtEl>
                                          <p:spTgt spid="32773">
                                            <p:txEl>
                                              <p:pRg st="1" end="1"/>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5" name="hammer.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31" presetClass="entr" presetSubtype="0" fill="hold" grpId="0" nodeType="clickEffect">
                                  <p:stCondLst>
                                    <p:cond delay="0"/>
                                  </p:stCondLst>
                                  <p:iterate type="lt">
                                    <p:tmPct val="5000"/>
                                  </p:iterate>
                                  <p:childTnLst>
                                    <p:set>
                                      <p:cBhvr>
                                        <p:cTn id="44" dur="1" fill="hold">
                                          <p:stCondLst>
                                            <p:cond delay="0"/>
                                          </p:stCondLst>
                                        </p:cTn>
                                        <p:tgtEl>
                                          <p:spTgt spid="32773">
                                            <p:txEl>
                                              <p:pRg st="2" end="2"/>
                                            </p:txEl>
                                          </p:spTgt>
                                        </p:tgtEl>
                                        <p:attrNameLst>
                                          <p:attrName>style.visibility</p:attrName>
                                        </p:attrNameLst>
                                      </p:cBhvr>
                                      <p:to>
                                        <p:strVal val="visible"/>
                                      </p:to>
                                    </p:set>
                                    <p:anim calcmode="lin" valueType="num">
                                      <p:cBhvr>
                                        <p:cTn id="45" dur="1000" fill="hold"/>
                                        <p:tgtEl>
                                          <p:spTgt spid="32773">
                                            <p:txEl>
                                              <p:pRg st="2" end="2"/>
                                            </p:txEl>
                                          </p:spTgt>
                                        </p:tgtEl>
                                        <p:attrNameLst>
                                          <p:attrName>ppt_w</p:attrName>
                                        </p:attrNameLst>
                                      </p:cBhvr>
                                      <p:tavLst>
                                        <p:tav tm="0">
                                          <p:val>
                                            <p:fltVal val="0"/>
                                          </p:val>
                                        </p:tav>
                                        <p:tav tm="100000">
                                          <p:val>
                                            <p:strVal val="#ppt_w"/>
                                          </p:val>
                                        </p:tav>
                                      </p:tavLst>
                                    </p:anim>
                                    <p:anim calcmode="lin" valueType="num">
                                      <p:cBhvr>
                                        <p:cTn id="46" dur="1000" fill="hold"/>
                                        <p:tgtEl>
                                          <p:spTgt spid="32773">
                                            <p:txEl>
                                              <p:pRg st="2" end="2"/>
                                            </p:txEl>
                                          </p:spTgt>
                                        </p:tgtEl>
                                        <p:attrNameLst>
                                          <p:attrName>ppt_h</p:attrName>
                                        </p:attrNameLst>
                                      </p:cBhvr>
                                      <p:tavLst>
                                        <p:tav tm="0">
                                          <p:val>
                                            <p:fltVal val="0"/>
                                          </p:val>
                                        </p:tav>
                                        <p:tav tm="100000">
                                          <p:val>
                                            <p:strVal val="#ppt_h"/>
                                          </p:val>
                                        </p:tav>
                                      </p:tavLst>
                                    </p:anim>
                                    <p:anim calcmode="lin" valueType="num">
                                      <p:cBhvr>
                                        <p:cTn id="47" dur="1000" fill="hold"/>
                                        <p:tgtEl>
                                          <p:spTgt spid="32773">
                                            <p:txEl>
                                              <p:pRg st="2" end="2"/>
                                            </p:txEl>
                                          </p:spTgt>
                                        </p:tgtEl>
                                        <p:attrNameLst>
                                          <p:attrName>style.rotation</p:attrName>
                                        </p:attrNameLst>
                                      </p:cBhvr>
                                      <p:tavLst>
                                        <p:tav tm="0">
                                          <p:val>
                                            <p:fltVal val="90"/>
                                          </p:val>
                                        </p:tav>
                                        <p:tav tm="100000">
                                          <p:val>
                                            <p:fltVal val="0"/>
                                          </p:val>
                                        </p:tav>
                                      </p:tavLst>
                                    </p:anim>
                                    <p:animEffect transition="in" filter="fade">
                                      <p:cBhvr>
                                        <p:cTn id="48" dur="1000"/>
                                        <p:tgtEl>
                                          <p:spTgt spid="32773">
                                            <p:txEl>
                                              <p:pRg st="2" end="2"/>
                                            </p:txEl>
                                          </p:spTgt>
                                        </p:tgtEl>
                                      </p:cBhvr>
                                    </p:animEffect>
                                  </p:childTnLst>
                                  <p:subTnLst>
                                    <p:audio>
                                      <p:cMediaNode>
                                        <p:cTn display="0" masterRel="sameClick">
                                          <p:stCondLst>
                                            <p:cond evt="begin" delay="0">
                                              <p:tn val="43"/>
                                            </p:cond>
                                          </p:stCondLst>
                                          <p:endCondLst>
                                            <p:cond evt="onStopAudio" delay="0">
                                              <p:tgtEl>
                                                <p:sldTgt/>
                                              </p:tgtEl>
                                            </p:cond>
                                          </p:endCondLst>
                                        </p:cTn>
                                        <p:tgtEl>
                                          <p:sndTgt r:embed="rId5" name="hammer.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31" presetClass="entr" presetSubtype="0" fill="hold" grpId="0" nodeType="clickEffect">
                                  <p:stCondLst>
                                    <p:cond delay="0"/>
                                  </p:stCondLst>
                                  <p:iterate type="lt">
                                    <p:tmPct val="5000"/>
                                  </p:iterate>
                                  <p:childTnLst>
                                    <p:set>
                                      <p:cBhvr>
                                        <p:cTn id="52" dur="1" fill="hold">
                                          <p:stCondLst>
                                            <p:cond delay="0"/>
                                          </p:stCondLst>
                                        </p:cTn>
                                        <p:tgtEl>
                                          <p:spTgt spid="32773">
                                            <p:txEl>
                                              <p:pRg st="3" end="3"/>
                                            </p:txEl>
                                          </p:spTgt>
                                        </p:tgtEl>
                                        <p:attrNameLst>
                                          <p:attrName>style.visibility</p:attrName>
                                        </p:attrNameLst>
                                      </p:cBhvr>
                                      <p:to>
                                        <p:strVal val="visible"/>
                                      </p:to>
                                    </p:set>
                                    <p:anim calcmode="lin" valueType="num">
                                      <p:cBhvr>
                                        <p:cTn id="53" dur="1000" fill="hold"/>
                                        <p:tgtEl>
                                          <p:spTgt spid="32773">
                                            <p:txEl>
                                              <p:pRg st="3" end="3"/>
                                            </p:txEl>
                                          </p:spTgt>
                                        </p:tgtEl>
                                        <p:attrNameLst>
                                          <p:attrName>ppt_w</p:attrName>
                                        </p:attrNameLst>
                                      </p:cBhvr>
                                      <p:tavLst>
                                        <p:tav tm="0">
                                          <p:val>
                                            <p:fltVal val="0"/>
                                          </p:val>
                                        </p:tav>
                                        <p:tav tm="100000">
                                          <p:val>
                                            <p:strVal val="#ppt_w"/>
                                          </p:val>
                                        </p:tav>
                                      </p:tavLst>
                                    </p:anim>
                                    <p:anim calcmode="lin" valueType="num">
                                      <p:cBhvr>
                                        <p:cTn id="54" dur="1000" fill="hold"/>
                                        <p:tgtEl>
                                          <p:spTgt spid="32773">
                                            <p:txEl>
                                              <p:pRg st="3" end="3"/>
                                            </p:txEl>
                                          </p:spTgt>
                                        </p:tgtEl>
                                        <p:attrNameLst>
                                          <p:attrName>ppt_h</p:attrName>
                                        </p:attrNameLst>
                                      </p:cBhvr>
                                      <p:tavLst>
                                        <p:tav tm="0">
                                          <p:val>
                                            <p:fltVal val="0"/>
                                          </p:val>
                                        </p:tav>
                                        <p:tav tm="100000">
                                          <p:val>
                                            <p:strVal val="#ppt_h"/>
                                          </p:val>
                                        </p:tav>
                                      </p:tavLst>
                                    </p:anim>
                                    <p:anim calcmode="lin" valueType="num">
                                      <p:cBhvr>
                                        <p:cTn id="55" dur="1000" fill="hold"/>
                                        <p:tgtEl>
                                          <p:spTgt spid="32773">
                                            <p:txEl>
                                              <p:pRg st="3" end="3"/>
                                            </p:txEl>
                                          </p:spTgt>
                                        </p:tgtEl>
                                        <p:attrNameLst>
                                          <p:attrName>style.rotation</p:attrName>
                                        </p:attrNameLst>
                                      </p:cBhvr>
                                      <p:tavLst>
                                        <p:tav tm="0">
                                          <p:val>
                                            <p:fltVal val="90"/>
                                          </p:val>
                                        </p:tav>
                                        <p:tav tm="100000">
                                          <p:val>
                                            <p:fltVal val="0"/>
                                          </p:val>
                                        </p:tav>
                                      </p:tavLst>
                                    </p:anim>
                                    <p:animEffect transition="in" filter="fade">
                                      <p:cBhvr>
                                        <p:cTn id="56" dur="1000"/>
                                        <p:tgtEl>
                                          <p:spTgt spid="32773">
                                            <p:txEl>
                                              <p:pRg st="3" end="3"/>
                                            </p:txEl>
                                          </p:spTgt>
                                        </p:tgtEl>
                                      </p:cBhvr>
                                    </p:animEffect>
                                  </p:childTnLst>
                                  <p:subTnLst>
                                    <p:audio>
                                      <p:cMediaNode>
                                        <p:cTn display="0" masterRel="sameClick">
                                          <p:stCondLst>
                                            <p:cond evt="begin" delay="0">
                                              <p:tn val="51"/>
                                            </p:cond>
                                          </p:stCondLst>
                                          <p:endCondLst>
                                            <p:cond evt="onStopAudio" delay="0">
                                              <p:tgtEl>
                                                <p:sldTgt/>
                                              </p:tgtEl>
                                            </p:cond>
                                          </p:endCondLst>
                                        </p:cTn>
                                        <p:tgtEl>
                                          <p:sndTgt r:embed="rId5" name="hammer.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31" presetClass="entr" presetSubtype="0" fill="hold" grpId="0" nodeType="clickEffect">
                                  <p:stCondLst>
                                    <p:cond delay="0"/>
                                  </p:stCondLst>
                                  <p:iterate type="lt">
                                    <p:tmPct val="5000"/>
                                  </p:iterate>
                                  <p:childTnLst>
                                    <p:set>
                                      <p:cBhvr>
                                        <p:cTn id="60" dur="1" fill="hold">
                                          <p:stCondLst>
                                            <p:cond delay="0"/>
                                          </p:stCondLst>
                                        </p:cTn>
                                        <p:tgtEl>
                                          <p:spTgt spid="32773">
                                            <p:txEl>
                                              <p:pRg st="4" end="4"/>
                                            </p:txEl>
                                          </p:spTgt>
                                        </p:tgtEl>
                                        <p:attrNameLst>
                                          <p:attrName>style.visibility</p:attrName>
                                        </p:attrNameLst>
                                      </p:cBhvr>
                                      <p:to>
                                        <p:strVal val="visible"/>
                                      </p:to>
                                    </p:set>
                                    <p:anim calcmode="lin" valueType="num">
                                      <p:cBhvr>
                                        <p:cTn id="61" dur="1000" fill="hold"/>
                                        <p:tgtEl>
                                          <p:spTgt spid="32773">
                                            <p:txEl>
                                              <p:pRg st="4" end="4"/>
                                            </p:txEl>
                                          </p:spTgt>
                                        </p:tgtEl>
                                        <p:attrNameLst>
                                          <p:attrName>ppt_w</p:attrName>
                                        </p:attrNameLst>
                                      </p:cBhvr>
                                      <p:tavLst>
                                        <p:tav tm="0">
                                          <p:val>
                                            <p:fltVal val="0"/>
                                          </p:val>
                                        </p:tav>
                                        <p:tav tm="100000">
                                          <p:val>
                                            <p:strVal val="#ppt_w"/>
                                          </p:val>
                                        </p:tav>
                                      </p:tavLst>
                                    </p:anim>
                                    <p:anim calcmode="lin" valueType="num">
                                      <p:cBhvr>
                                        <p:cTn id="62" dur="1000" fill="hold"/>
                                        <p:tgtEl>
                                          <p:spTgt spid="32773">
                                            <p:txEl>
                                              <p:pRg st="4" end="4"/>
                                            </p:txEl>
                                          </p:spTgt>
                                        </p:tgtEl>
                                        <p:attrNameLst>
                                          <p:attrName>ppt_h</p:attrName>
                                        </p:attrNameLst>
                                      </p:cBhvr>
                                      <p:tavLst>
                                        <p:tav tm="0">
                                          <p:val>
                                            <p:fltVal val="0"/>
                                          </p:val>
                                        </p:tav>
                                        <p:tav tm="100000">
                                          <p:val>
                                            <p:strVal val="#ppt_h"/>
                                          </p:val>
                                        </p:tav>
                                      </p:tavLst>
                                    </p:anim>
                                    <p:anim calcmode="lin" valueType="num">
                                      <p:cBhvr>
                                        <p:cTn id="63" dur="1000" fill="hold"/>
                                        <p:tgtEl>
                                          <p:spTgt spid="32773">
                                            <p:txEl>
                                              <p:pRg st="4" end="4"/>
                                            </p:txEl>
                                          </p:spTgt>
                                        </p:tgtEl>
                                        <p:attrNameLst>
                                          <p:attrName>style.rotation</p:attrName>
                                        </p:attrNameLst>
                                      </p:cBhvr>
                                      <p:tavLst>
                                        <p:tav tm="0">
                                          <p:val>
                                            <p:fltVal val="90"/>
                                          </p:val>
                                        </p:tav>
                                        <p:tav tm="100000">
                                          <p:val>
                                            <p:fltVal val="0"/>
                                          </p:val>
                                        </p:tav>
                                      </p:tavLst>
                                    </p:anim>
                                    <p:animEffect transition="in" filter="fade">
                                      <p:cBhvr>
                                        <p:cTn id="64" dur="1000"/>
                                        <p:tgtEl>
                                          <p:spTgt spid="32773">
                                            <p:txEl>
                                              <p:pRg st="4" end="4"/>
                                            </p:txEl>
                                          </p:spTgt>
                                        </p:tgtEl>
                                      </p:cBhvr>
                                    </p:animEffect>
                                  </p:childTnLst>
                                  <p:subTnLst>
                                    <p:audio>
                                      <p:cMediaNode>
                                        <p:cTn display="0" masterRel="sameClick">
                                          <p:stCondLst>
                                            <p:cond evt="begin" delay="0">
                                              <p:tn val="59"/>
                                            </p:cond>
                                          </p:stCondLst>
                                          <p:endCondLst>
                                            <p:cond evt="onStopAudio" delay="0">
                                              <p:tgtEl>
                                                <p:sldTgt/>
                                              </p:tgtEl>
                                            </p:cond>
                                          </p:endCondLst>
                                        </p:cTn>
                                        <p:tgtEl>
                                          <p:sndTgt r:embed="rId5" name="hammer.wav"/>
                                        </p:tgtEl>
                                      </p:cMediaNode>
                                    </p:audio>
                                  </p:subTnLst>
                                </p:cTn>
                              </p:par>
                            </p:childTnLst>
                          </p:cTn>
                        </p:par>
                      </p:childTnLst>
                    </p:cTn>
                  </p:par>
                  <p:par>
                    <p:cTn id="65" fill="hold" nodeType="clickPar">
                      <p:stCondLst>
                        <p:cond delay="indefinite"/>
                      </p:stCondLst>
                      <p:childTnLst>
                        <p:par>
                          <p:cTn id="66" fill="hold" nodeType="withGroup">
                            <p:stCondLst>
                              <p:cond delay="0"/>
                            </p:stCondLst>
                            <p:childTnLst>
                              <p:par>
                                <p:cTn id="67" presetID="31" presetClass="entr" presetSubtype="0" fill="hold" grpId="0" nodeType="clickEffect">
                                  <p:stCondLst>
                                    <p:cond delay="0"/>
                                  </p:stCondLst>
                                  <p:iterate type="lt">
                                    <p:tmPct val="5000"/>
                                  </p:iterate>
                                  <p:childTnLst>
                                    <p:set>
                                      <p:cBhvr>
                                        <p:cTn id="68" dur="1" fill="hold">
                                          <p:stCondLst>
                                            <p:cond delay="0"/>
                                          </p:stCondLst>
                                        </p:cTn>
                                        <p:tgtEl>
                                          <p:spTgt spid="32773">
                                            <p:txEl>
                                              <p:pRg st="5" end="5"/>
                                            </p:txEl>
                                          </p:spTgt>
                                        </p:tgtEl>
                                        <p:attrNameLst>
                                          <p:attrName>style.visibility</p:attrName>
                                        </p:attrNameLst>
                                      </p:cBhvr>
                                      <p:to>
                                        <p:strVal val="visible"/>
                                      </p:to>
                                    </p:set>
                                    <p:anim calcmode="lin" valueType="num">
                                      <p:cBhvr>
                                        <p:cTn id="69" dur="1000" fill="hold"/>
                                        <p:tgtEl>
                                          <p:spTgt spid="32773">
                                            <p:txEl>
                                              <p:pRg st="5" end="5"/>
                                            </p:txEl>
                                          </p:spTgt>
                                        </p:tgtEl>
                                        <p:attrNameLst>
                                          <p:attrName>ppt_w</p:attrName>
                                        </p:attrNameLst>
                                      </p:cBhvr>
                                      <p:tavLst>
                                        <p:tav tm="0">
                                          <p:val>
                                            <p:fltVal val="0"/>
                                          </p:val>
                                        </p:tav>
                                        <p:tav tm="100000">
                                          <p:val>
                                            <p:strVal val="#ppt_w"/>
                                          </p:val>
                                        </p:tav>
                                      </p:tavLst>
                                    </p:anim>
                                    <p:anim calcmode="lin" valueType="num">
                                      <p:cBhvr>
                                        <p:cTn id="70" dur="1000" fill="hold"/>
                                        <p:tgtEl>
                                          <p:spTgt spid="32773">
                                            <p:txEl>
                                              <p:pRg st="5" end="5"/>
                                            </p:txEl>
                                          </p:spTgt>
                                        </p:tgtEl>
                                        <p:attrNameLst>
                                          <p:attrName>ppt_h</p:attrName>
                                        </p:attrNameLst>
                                      </p:cBhvr>
                                      <p:tavLst>
                                        <p:tav tm="0">
                                          <p:val>
                                            <p:fltVal val="0"/>
                                          </p:val>
                                        </p:tav>
                                        <p:tav tm="100000">
                                          <p:val>
                                            <p:strVal val="#ppt_h"/>
                                          </p:val>
                                        </p:tav>
                                      </p:tavLst>
                                    </p:anim>
                                    <p:anim calcmode="lin" valueType="num">
                                      <p:cBhvr>
                                        <p:cTn id="71" dur="1000" fill="hold"/>
                                        <p:tgtEl>
                                          <p:spTgt spid="32773">
                                            <p:txEl>
                                              <p:pRg st="5" end="5"/>
                                            </p:txEl>
                                          </p:spTgt>
                                        </p:tgtEl>
                                        <p:attrNameLst>
                                          <p:attrName>style.rotation</p:attrName>
                                        </p:attrNameLst>
                                      </p:cBhvr>
                                      <p:tavLst>
                                        <p:tav tm="0">
                                          <p:val>
                                            <p:fltVal val="90"/>
                                          </p:val>
                                        </p:tav>
                                        <p:tav tm="100000">
                                          <p:val>
                                            <p:fltVal val="0"/>
                                          </p:val>
                                        </p:tav>
                                      </p:tavLst>
                                    </p:anim>
                                    <p:animEffect transition="in" filter="fade">
                                      <p:cBhvr>
                                        <p:cTn id="72" dur="1000"/>
                                        <p:tgtEl>
                                          <p:spTgt spid="32773">
                                            <p:txEl>
                                              <p:pRg st="5" end="5"/>
                                            </p:txEl>
                                          </p:spTgt>
                                        </p:tgtEl>
                                      </p:cBhvr>
                                    </p:animEffect>
                                  </p:childTnLst>
                                  <p:subTnLst>
                                    <p:audio>
                                      <p:cMediaNode>
                                        <p:cTn display="0" masterRel="sameClick">
                                          <p:stCondLst>
                                            <p:cond evt="begin" delay="0">
                                              <p:tn val="67"/>
                                            </p:cond>
                                          </p:stCondLst>
                                          <p:endCondLst>
                                            <p:cond evt="onStopAudio" delay="0">
                                              <p:tgtEl>
                                                <p:sldTgt/>
                                              </p:tgtEl>
                                            </p:cond>
                                          </p:endCondLst>
                                        </p:cTn>
                                        <p:tgtEl>
                                          <p:sndTgt r:embed="rId5" name="hammer.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31" presetClass="entr" presetSubtype="0" fill="hold" grpId="0" nodeType="clickEffect">
                                  <p:stCondLst>
                                    <p:cond delay="0"/>
                                  </p:stCondLst>
                                  <p:iterate type="lt">
                                    <p:tmPct val="5000"/>
                                  </p:iterate>
                                  <p:childTnLst>
                                    <p:set>
                                      <p:cBhvr>
                                        <p:cTn id="76" dur="1" fill="hold">
                                          <p:stCondLst>
                                            <p:cond delay="0"/>
                                          </p:stCondLst>
                                        </p:cTn>
                                        <p:tgtEl>
                                          <p:spTgt spid="32773">
                                            <p:txEl>
                                              <p:pRg st="7" end="7"/>
                                            </p:txEl>
                                          </p:spTgt>
                                        </p:tgtEl>
                                        <p:attrNameLst>
                                          <p:attrName>style.visibility</p:attrName>
                                        </p:attrNameLst>
                                      </p:cBhvr>
                                      <p:to>
                                        <p:strVal val="visible"/>
                                      </p:to>
                                    </p:set>
                                    <p:anim calcmode="lin" valueType="num">
                                      <p:cBhvr>
                                        <p:cTn id="77" dur="1000" fill="hold"/>
                                        <p:tgtEl>
                                          <p:spTgt spid="32773">
                                            <p:txEl>
                                              <p:pRg st="7" end="7"/>
                                            </p:txEl>
                                          </p:spTgt>
                                        </p:tgtEl>
                                        <p:attrNameLst>
                                          <p:attrName>ppt_w</p:attrName>
                                        </p:attrNameLst>
                                      </p:cBhvr>
                                      <p:tavLst>
                                        <p:tav tm="0">
                                          <p:val>
                                            <p:fltVal val="0"/>
                                          </p:val>
                                        </p:tav>
                                        <p:tav tm="100000">
                                          <p:val>
                                            <p:strVal val="#ppt_w"/>
                                          </p:val>
                                        </p:tav>
                                      </p:tavLst>
                                    </p:anim>
                                    <p:anim calcmode="lin" valueType="num">
                                      <p:cBhvr>
                                        <p:cTn id="78" dur="1000" fill="hold"/>
                                        <p:tgtEl>
                                          <p:spTgt spid="32773">
                                            <p:txEl>
                                              <p:pRg st="7" end="7"/>
                                            </p:txEl>
                                          </p:spTgt>
                                        </p:tgtEl>
                                        <p:attrNameLst>
                                          <p:attrName>ppt_h</p:attrName>
                                        </p:attrNameLst>
                                      </p:cBhvr>
                                      <p:tavLst>
                                        <p:tav tm="0">
                                          <p:val>
                                            <p:fltVal val="0"/>
                                          </p:val>
                                        </p:tav>
                                        <p:tav tm="100000">
                                          <p:val>
                                            <p:strVal val="#ppt_h"/>
                                          </p:val>
                                        </p:tav>
                                      </p:tavLst>
                                    </p:anim>
                                    <p:anim calcmode="lin" valueType="num">
                                      <p:cBhvr>
                                        <p:cTn id="79" dur="1000" fill="hold"/>
                                        <p:tgtEl>
                                          <p:spTgt spid="32773">
                                            <p:txEl>
                                              <p:pRg st="7" end="7"/>
                                            </p:txEl>
                                          </p:spTgt>
                                        </p:tgtEl>
                                        <p:attrNameLst>
                                          <p:attrName>style.rotation</p:attrName>
                                        </p:attrNameLst>
                                      </p:cBhvr>
                                      <p:tavLst>
                                        <p:tav tm="0">
                                          <p:val>
                                            <p:fltVal val="90"/>
                                          </p:val>
                                        </p:tav>
                                        <p:tav tm="100000">
                                          <p:val>
                                            <p:fltVal val="0"/>
                                          </p:val>
                                        </p:tav>
                                      </p:tavLst>
                                    </p:anim>
                                    <p:animEffect transition="in" filter="fade">
                                      <p:cBhvr>
                                        <p:cTn id="80" dur="1000"/>
                                        <p:tgtEl>
                                          <p:spTgt spid="32773">
                                            <p:txEl>
                                              <p:pRg st="7" end="7"/>
                                            </p:txEl>
                                          </p:spTgt>
                                        </p:tgtEl>
                                      </p:cBhvr>
                                    </p:animEffect>
                                  </p:childTnLst>
                                  <p:subTnLst>
                                    <p:audio>
                                      <p:cMediaNode>
                                        <p:cTn display="0" masterRel="sameClick">
                                          <p:stCondLst>
                                            <p:cond evt="begin" delay="0">
                                              <p:tn val="75"/>
                                            </p:cond>
                                          </p:stCondLst>
                                          <p:endCondLst>
                                            <p:cond evt="onStopAudio" delay="0">
                                              <p:tgtEl>
                                                <p:sldTgt/>
                                              </p:tgtEl>
                                            </p:cond>
                                          </p:endCondLst>
                                        </p:cTn>
                                        <p:tgtEl>
                                          <p:sndTgt r:embed="rId5" name="hammer.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25" presetClass="exit" presetSubtype="0" fill="hold" grpId="2" nodeType="clickEffect">
                                  <p:stCondLst>
                                    <p:cond delay="0"/>
                                  </p:stCondLst>
                                  <p:childTnLst>
                                    <p:animEffect transition="out" filter="fade">
                                      <p:cBhvr>
                                        <p:cTn id="84" dur="1000" accel="50000">
                                          <p:stCondLst>
                                            <p:cond delay="0"/>
                                          </p:stCondLst>
                                        </p:cTn>
                                        <p:tgtEl>
                                          <p:spTgt spid="32772"/>
                                        </p:tgtEl>
                                      </p:cBhvr>
                                    </p:animEffect>
                                    <p:anim calcmode="lin" valueType="num">
                                      <p:cBhvr>
                                        <p:cTn id="85" dur="500" accel="50000">
                                          <p:stCondLst>
                                            <p:cond delay="0"/>
                                          </p:stCondLst>
                                        </p:cTn>
                                        <p:tgtEl>
                                          <p:spTgt spid="32772"/>
                                        </p:tgtEl>
                                        <p:attrNameLst>
                                          <p:attrName>ppt_y</p:attrName>
                                        </p:attrNameLst>
                                      </p:cBhvr>
                                      <p:tavLst>
                                        <p:tav tm="0">
                                          <p:val>
                                            <p:strVal val="ppt_y"/>
                                          </p:val>
                                        </p:tav>
                                        <p:tav tm="100000">
                                          <p:val>
                                            <p:strVal val="ppt_y+.1"/>
                                          </p:val>
                                        </p:tav>
                                      </p:tavLst>
                                    </p:anim>
                                    <p:anim calcmode="lin" valueType="num">
                                      <p:cBhvr>
                                        <p:cTn id="86" dur="500" decel="50000">
                                          <p:stCondLst>
                                            <p:cond delay="500"/>
                                          </p:stCondLst>
                                        </p:cTn>
                                        <p:tgtEl>
                                          <p:spTgt spid="32772"/>
                                        </p:tgtEl>
                                        <p:attrNameLst>
                                          <p:attrName>ppt_y</p:attrName>
                                        </p:attrNameLst>
                                      </p:cBhvr>
                                      <p:tavLst>
                                        <p:tav tm="0">
                                          <p:val>
                                            <p:strVal val="ppt_y"/>
                                          </p:val>
                                        </p:tav>
                                        <p:tav tm="100000">
                                          <p:val>
                                            <p:strVal val="ppt_y-.1"/>
                                          </p:val>
                                        </p:tav>
                                      </p:tavLst>
                                    </p:anim>
                                    <p:anim calcmode="lin" valueType="num">
                                      <p:cBhvr>
                                        <p:cTn id="87" dur="500" accel="50000">
                                          <p:stCondLst>
                                            <p:cond delay="500"/>
                                          </p:stCondLst>
                                        </p:cTn>
                                        <p:tgtEl>
                                          <p:spTgt spid="32772"/>
                                        </p:tgtEl>
                                        <p:attrNameLst>
                                          <p:attrName>ppt_x</p:attrName>
                                        </p:attrNameLst>
                                      </p:cBhvr>
                                      <p:tavLst>
                                        <p:tav tm="0">
                                          <p:val>
                                            <p:strVal val="ppt_x"/>
                                          </p:val>
                                        </p:tav>
                                        <p:tav tm="100000">
                                          <p:val>
                                            <p:strVal val="ppt_x+.4"/>
                                          </p:val>
                                        </p:tav>
                                      </p:tavLst>
                                    </p:anim>
                                    <p:anim calcmode="lin" valueType="num">
                                      <p:cBhvr>
                                        <p:cTn id="88" dur="1000"/>
                                        <p:tgtEl>
                                          <p:spTgt spid="32772"/>
                                        </p:tgtEl>
                                        <p:attrNameLst>
                                          <p:attrName>ppt_h</p:attrName>
                                        </p:attrNameLst>
                                      </p:cBhvr>
                                      <p:tavLst>
                                        <p:tav tm="0">
                                          <p:val>
                                            <p:strVal val="ppt_h"/>
                                          </p:val>
                                        </p:tav>
                                        <p:tav tm="100000">
                                          <p:val>
                                            <p:strVal val="ppt_h"/>
                                          </p:val>
                                        </p:tav>
                                      </p:tavLst>
                                    </p:anim>
                                    <p:anim calcmode="lin" valueType="num">
                                      <p:cBhvr>
                                        <p:cTn id="89" dur="500" accel="50000">
                                          <p:stCondLst>
                                            <p:cond delay="0"/>
                                          </p:stCondLst>
                                        </p:cTn>
                                        <p:tgtEl>
                                          <p:spTgt spid="32772"/>
                                        </p:tgtEl>
                                        <p:attrNameLst>
                                          <p:attrName>ppt_w</p:attrName>
                                        </p:attrNameLst>
                                      </p:cBhvr>
                                      <p:tavLst>
                                        <p:tav tm="0">
                                          <p:val>
                                            <p:strVal val="ppt_w"/>
                                          </p:val>
                                        </p:tav>
                                        <p:tav tm="100000">
                                          <p:val>
                                            <p:strVal val="ppt_w*.05"/>
                                          </p:val>
                                        </p:tav>
                                      </p:tavLst>
                                    </p:anim>
                                    <p:anim calcmode="lin" valueType="num">
                                      <p:cBhvr>
                                        <p:cTn id="90" dur="500" decel="50000">
                                          <p:stCondLst>
                                            <p:cond delay="500"/>
                                          </p:stCondLst>
                                        </p:cTn>
                                        <p:tgtEl>
                                          <p:spTgt spid="32772"/>
                                        </p:tgtEl>
                                        <p:attrNameLst>
                                          <p:attrName>ppt_w</p:attrName>
                                        </p:attrNameLst>
                                      </p:cBhvr>
                                      <p:tavLst>
                                        <p:tav tm="0">
                                          <p:val>
                                            <p:strVal val="ppt_w"/>
                                          </p:val>
                                        </p:tav>
                                        <p:tav tm="100000">
                                          <p:val>
                                            <p:strVal val="ppt_w/.05"/>
                                          </p:val>
                                        </p:tav>
                                      </p:tavLst>
                                    </p:anim>
                                    <p:anim calcmode="lin" valueType="num">
                                      <p:cBhvr>
                                        <p:cTn id="91" dur="500" accel="50000">
                                          <p:stCondLst>
                                            <p:cond delay="500"/>
                                          </p:stCondLst>
                                        </p:cTn>
                                        <p:tgtEl>
                                          <p:spTgt spid="32772"/>
                                        </p:tgtEl>
                                        <p:attrNameLst>
                                          <p:attrName>style.rotation</p:attrName>
                                        </p:attrNameLst>
                                      </p:cBhvr>
                                      <p:tavLst>
                                        <p:tav tm="0">
                                          <p:val>
                                            <p:fltVal val="0"/>
                                          </p:val>
                                        </p:tav>
                                        <p:tav tm="100000">
                                          <p:val>
                                            <p:fltVal val="-90"/>
                                          </p:val>
                                        </p:tav>
                                      </p:tavLst>
                                    </p:anim>
                                    <p:set>
                                      <p:cBhvr>
                                        <p:cTn id="92" dur="1" fill="hold">
                                          <p:stCondLst>
                                            <p:cond delay="999"/>
                                          </p:stCondLst>
                                        </p:cTn>
                                        <p:tgtEl>
                                          <p:spTgt spid="32772"/>
                                        </p:tgtEl>
                                        <p:attrNameLst>
                                          <p:attrName>style.visibility</p:attrName>
                                        </p:attrNameLst>
                                      </p:cBhvr>
                                      <p:to>
                                        <p:strVal val="hidden"/>
                                      </p:to>
                                    </p:set>
                                  </p:childTnLst>
                                  <p:subTnLst>
                                    <p:audio>
                                      <p:cMediaNode>
                                        <p:cTn display="0" masterRel="sameClick">
                                          <p:stCondLst>
                                            <p:cond evt="begin" delay="0">
                                              <p:tn val="83"/>
                                            </p:cond>
                                          </p:stCondLst>
                                          <p:endCondLst>
                                            <p:cond evt="onStopAudio" delay="0">
                                              <p:tgtEl>
                                                <p:sldTgt/>
                                              </p:tgtEl>
                                            </p:cond>
                                          </p:endCondLst>
                                        </p:cTn>
                                        <p:tgtEl>
                                          <p:sndTgt r:embed="rId6" name="arrow.wav"/>
                                        </p:tgtEl>
                                      </p:cMediaNode>
                                    </p:audio>
                                  </p:subTnLst>
                                </p:cTn>
                              </p:par>
                            </p:childTnLst>
                          </p:cTn>
                        </p:par>
                      </p:childTnLst>
                    </p:cTn>
                  </p:par>
                  <p:par>
                    <p:cTn id="93" fill="hold" nodeType="clickPar">
                      <p:stCondLst>
                        <p:cond delay="indefinite"/>
                      </p:stCondLst>
                      <p:childTnLst>
                        <p:par>
                          <p:cTn id="94" fill="hold" nodeType="withGroup">
                            <p:stCondLst>
                              <p:cond delay="0"/>
                            </p:stCondLst>
                            <p:childTnLst>
                              <p:par>
                                <p:cTn id="95" presetID="8" presetClass="exit" presetSubtype="16" fill="hold" grpId="1" nodeType="clickEffect">
                                  <p:stCondLst>
                                    <p:cond delay="0"/>
                                  </p:stCondLst>
                                  <p:iterate type="lt">
                                    <p:tmPct val="0"/>
                                  </p:iterate>
                                  <p:childTnLst>
                                    <p:animEffect transition="out" filter="diamond(in)">
                                      <p:cBhvr>
                                        <p:cTn id="96" dur="1000"/>
                                        <p:tgtEl>
                                          <p:spTgt spid="32773">
                                            <p:txEl>
                                              <p:pRg st="0" end="0"/>
                                            </p:txEl>
                                          </p:spTgt>
                                        </p:tgtEl>
                                      </p:cBhvr>
                                    </p:animEffect>
                                    <p:set>
                                      <p:cBhvr>
                                        <p:cTn id="97" dur="1" fill="hold">
                                          <p:stCondLst>
                                            <p:cond delay="999"/>
                                          </p:stCondLst>
                                        </p:cTn>
                                        <p:tgtEl>
                                          <p:spTgt spid="32773">
                                            <p:txEl>
                                              <p:pRg st="0" end="0"/>
                                            </p:txEl>
                                          </p:spTgt>
                                        </p:tgtEl>
                                        <p:attrNameLst>
                                          <p:attrName>style.visibility</p:attrName>
                                        </p:attrNameLst>
                                      </p:cBhvr>
                                      <p:to>
                                        <p:strVal val="hidden"/>
                                      </p:to>
                                    </p:set>
                                  </p:childTnLst>
                                  <p:subTnLst>
                                    <p:audio>
                                      <p:cMediaNode>
                                        <p:cTn display="0" masterRel="sameClick">
                                          <p:stCondLst>
                                            <p:cond evt="begin" delay="0">
                                              <p:tn val="95"/>
                                            </p:cond>
                                          </p:stCondLst>
                                          <p:endCondLst>
                                            <p:cond evt="onStopAudio" delay="0">
                                              <p:tgtEl>
                                                <p:sldTgt/>
                                              </p:tgtEl>
                                            </p:cond>
                                          </p:endCondLst>
                                        </p:cTn>
                                        <p:tgtEl>
                                          <p:sndTgt r:embed="rId7" name="camera.wav"/>
                                        </p:tgtEl>
                                      </p:cMediaNode>
                                    </p:audio>
                                  </p:subTnLst>
                                </p:cTn>
                              </p:par>
                            </p:childTnLst>
                          </p:cTn>
                        </p:par>
                      </p:childTnLst>
                    </p:cTn>
                  </p:par>
                  <p:par>
                    <p:cTn id="98" fill="hold" nodeType="clickPar">
                      <p:stCondLst>
                        <p:cond delay="indefinite"/>
                      </p:stCondLst>
                      <p:childTnLst>
                        <p:par>
                          <p:cTn id="99" fill="hold" nodeType="withGroup">
                            <p:stCondLst>
                              <p:cond delay="0"/>
                            </p:stCondLst>
                            <p:childTnLst>
                              <p:par>
                                <p:cTn id="100" presetID="8" presetClass="exit" presetSubtype="16" fill="hold" grpId="1" nodeType="clickEffect">
                                  <p:stCondLst>
                                    <p:cond delay="0"/>
                                  </p:stCondLst>
                                  <p:iterate type="lt">
                                    <p:tmPct val="0"/>
                                  </p:iterate>
                                  <p:childTnLst>
                                    <p:animEffect transition="out" filter="diamond(in)">
                                      <p:cBhvr>
                                        <p:cTn id="101" dur="1000"/>
                                        <p:tgtEl>
                                          <p:spTgt spid="32773">
                                            <p:txEl>
                                              <p:pRg st="1" end="1"/>
                                            </p:txEl>
                                          </p:spTgt>
                                        </p:tgtEl>
                                      </p:cBhvr>
                                    </p:animEffect>
                                    <p:set>
                                      <p:cBhvr>
                                        <p:cTn id="102" dur="1" fill="hold">
                                          <p:stCondLst>
                                            <p:cond delay="999"/>
                                          </p:stCondLst>
                                        </p:cTn>
                                        <p:tgtEl>
                                          <p:spTgt spid="32773">
                                            <p:txEl>
                                              <p:pRg st="1" end="1"/>
                                            </p:txEl>
                                          </p:spTgt>
                                        </p:tgtEl>
                                        <p:attrNameLst>
                                          <p:attrName>style.visibility</p:attrName>
                                        </p:attrNameLst>
                                      </p:cBhvr>
                                      <p:to>
                                        <p:strVal val="hidden"/>
                                      </p:to>
                                    </p:set>
                                  </p:childTnLst>
                                  <p:subTnLst>
                                    <p:audio>
                                      <p:cMediaNode>
                                        <p:cTn display="0" masterRel="sameClick">
                                          <p:stCondLst>
                                            <p:cond evt="begin" delay="0">
                                              <p:tn val="100"/>
                                            </p:cond>
                                          </p:stCondLst>
                                          <p:endCondLst>
                                            <p:cond evt="onStopAudio" delay="0">
                                              <p:tgtEl>
                                                <p:sldTgt/>
                                              </p:tgtEl>
                                            </p:cond>
                                          </p:endCondLst>
                                        </p:cTn>
                                        <p:tgtEl>
                                          <p:sndTgt r:embed="rId7" name="camera.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8" presetClass="exit" presetSubtype="16" fill="hold" grpId="1" nodeType="clickEffect">
                                  <p:stCondLst>
                                    <p:cond delay="0"/>
                                  </p:stCondLst>
                                  <p:iterate type="lt">
                                    <p:tmPct val="0"/>
                                  </p:iterate>
                                  <p:childTnLst>
                                    <p:animEffect transition="out" filter="diamond(in)">
                                      <p:cBhvr>
                                        <p:cTn id="106" dur="1000"/>
                                        <p:tgtEl>
                                          <p:spTgt spid="32773">
                                            <p:txEl>
                                              <p:pRg st="2" end="2"/>
                                            </p:txEl>
                                          </p:spTgt>
                                        </p:tgtEl>
                                      </p:cBhvr>
                                    </p:animEffect>
                                    <p:set>
                                      <p:cBhvr>
                                        <p:cTn id="107" dur="1" fill="hold">
                                          <p:stCondLst>
                                            <p:cond delay="999"/>
                                          </p:stCondLst>
                                        </p:cTn>
                                        <p:tgtEl>
                                          <p:spTgt spid="32773">
                                            <p:txEl>
                                              <p:pRg st="2" end="2"/>
                                            </p:txEl>
                                          </p:spTgt>
                                        </p:tgtEl>
                                        <p:attrNameLst>
                                          <p:attrName>style.visibility</p:attrName>
                                        </p:attrNameLst>
                                      </p:cBhvr>
                                      <p:to>
                                        <p:strVal val="hidden"/>
                                      </p:to>
                                    </p:set>
                                  </p:childTnLst>
                                  <p:subTnLst>
                                    <p:audio>
                                      <p:cMediaNode>
                                        <p:cTn display="0" masterRel="sameClick">
                                          <p:stCondLst>
                                            <p:cond evt="begin" delay="0">
                                              <p:tn val="105"/>
                                            </p:cond>
                                          </p:stCondLst>
                                          <p:endCondLst>
                                            <p:cond evt="onStopAudio" delay="0">
                                              <p:tgtEl>
                                                <p:sldTgt/>
                                              </p:tgtEl>
                                            </p:cond>
                                          </p:endCondLst>
                                        </p:cTn>
                                        <p:tgtEl>
                                          <p:sndTgt r:embed="rId7" name="camera.wav"/>
                                        </p:tgtEl>
                                      </p:cMediaNode>
                                    </p:audio>
                                  </p:subTnLst>
                                </p:cTn>
                              </p:par>
                            </p:childTnLst>
                          </p:cTn>
                        </p:par>
                      </p:childTnLst>
                    </p:cTn>
                  </p:par>
                  <p:par>
                    <p:cTn id="108" fill="hold" nodeType="clickPar">
                      <p:stCondLst>
                        <p:cond delay="indefinite"/>
                      </p:stCondLst>
                      <p:childTnLst>
                        <p:par>
                          <p:cTn id="109" fill="hold" nodeType="withGroup">
                            <p:stCondLst>
                              <p:cond delay="0"/>
                            </p:stCondLst>
                            <p:childTnLst>
                              <p:par>
                                <p:cTn id="110" presetID="8" presetClass="exit" presetSubtype="16" fill="hold" grpId="1" nodeType="clickEffect">
                                  <p:stCondLst>
                                    <p:cond delay="0"/>
                                  </p:stCondLst>
                                  <p:iterate type="lt">
                                    <p:tmPct val="0"/>
                                  </p:iterate>
                                  <p:childTnLst>
                                    <p:animEffect transition="out" filter="diamond(in)">
                                      <p:cBhvr>
                                        <p:cTn id="111" dur="1000"/>
                                        <p:tgtEl>
                                          <p:spTgt spid="32773">
                                            <p:txEl>
                                              <p:pRg st="3" end="3"/>
                                            </p:txEl>
                                          </p:spTgt>
                                        </p:tgtEl>
                                      </p:cBhvr>
                                    </p:animEffect>
                                    <p:set>
                                      <p:cBhvr>
                                        <p:cTn id="112" dur="1" fill="hold">
                                          <p:stCondLst>
                                            <p:cond delay="999"/>
                                          </p:stCondLst>
                                        </p:cTn>
                                        <p:tgtEl>
                                          <p:spTgt spid="32773">
                                            <p:txEl>
                                              <p:pRg st="3" end="3"/>
                                            </p:txEl>
                                          </p:spTgt>
                                        </p:tgtEl>
                                        <p:attrNameLst>
                                          <p:attrName>style.visibility</p:attrName>
                                        </p:attrNameLst>
                                      </p:cBhvr>
                                      <p:to>
                                        <p:strVal val="hidden"/>
                                      </p:to>
                                    </p:set>
                                  </p:childTnLst>
                                  <p:subTnLst>
                                    <p:audio>
                                      <p:cMediaNode>
                                        <p:cTn display="0" masterRel="sameClick">
                                          <p:stCondLst>
                                            <p:cond evt="begin" delay="0">
                                              <p:tn val="110"/>
                                            </p:cond>
                                          </p:stCondLst>
                                          <p:endCondLst>
                                            <p:cond evt="onStopAudio" delay="0">
                                              <p:tgtEl>
                                                <p:sldTgt/>
                                              </p:tgtEl>
                                            </p:cond>
                                          </p:endCondLst>
                                        </p:cTn>
                                        <p:tgtEl>
                                          <p:sndTgt r:embed="rId7" name="camera.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8" presetClass="exit" presetSubtype="16" fill="hold" grpId="1" nodeType="clickEffect">
                                  <p:stCondLst>
                                    <p:cond delay="0"/>
                                  </p:stCondLst>
                                  <p:iterate type="lt">
                                    <p:tmPct val="0"/>
                                  </p:iterate>
                                  <p:childTnLst>
                                    <p:animEffect transition="out" filter="diamond(in)">
                                      <p:cBhvr>
                                        <p:cTn id="116" dur="1000"/>
                                        <p:tgtEl>
                                          <p:spTgt spid="32773">
                                            <p:txEl>
                                              <p:pRg st="4" end="4"/>
                                            </p:txEl>
                                          </p:spTgt>
                                        </p:tgtEl>
                                      </p:cBhvr>
                                    </p:animEffect>
                                    <p:set>
                                      <p:cBhvr>
                                        <p:cTn id="117" dur="1" fill="hold">
                                          <p:stCondLst>
                                            <p:cond delay="999"/>
                                          </p:stCondLst>
                                        </p:cTn>
                                        <p:tgtEl>
                                          <p:spTgt spid="32773">
                                            <p:txEl>
                                              <p:pRg st="4" end="4"/>
                                            </p:txEl>
                                          </p:spTgt>
                                        </p:tgtEl>
                                        <p:attrNameLst>
                                          <p:attrName>style.visibility</p:attrName>
                                        </p:attrNameLst>
                                      </p:cBhvr>
                                      <p:to>
                                        <p:strVal val="hidden"/>
                                      </p:to>
                                    </p:set>
                                  </p:childTnLst>
                                  <p:subTnLst>
                                    <p:audio>
                                      <p:cMediaNode>
                                        <p:cTn display="0" masterRel="sameClick">
                                          <p:stCondLst>
                                            <p:cond evt="begin" delay="0">
                                              <p:tn val="115"/>
                                            </p:cond>
                                          </p:stCondLst>
                                          <p:endCondLst>
                                            <p:cond evt="onStopAudio" delay="0">
                                              <p:tgtEl>
                                                <p:sldTgt/>
                                              </p:tgtEl>
                                            </p:cond>
                                          </p:endCondLst>
                                        </p:cTn>
                                        <p:tgtEl>
                                          <p:sndTgt r:embed="rId7" name="camera.wav"/>
                                        </p:tgtEl>
                                      </p:cMediaNode>
                                    </p:audio>
                                  </p:subTnLst>
                                </p:cTn>
                              </p:par>
                            </p:childTnLst>
                          </p:cTn>
                        </p:par>
                      </p:childTnLst>
                    </p:cTn>
                  </p:par>
                  <p:par>
                    <p:cTn id="118" fill="hold" nodeType="clickPar">
                      <p:stCondLst>
                        <p:cond delay="indefinite"/>
                      </p:stCondLst>
                      <p:childTnLst>
                        <p:par>
                          <p:cTn id="119" fill="hold" nodeType="withGroup">
                            <p:stCondLst>
                              <p:cond delay="0"/>
                            </p:stCondLst>
                            <p:childTnLst>
                              <p:par>
                                <p:cTn id="120" presetID="8" presetClass="exit" presetSubtype="16" fill="hold" grpId="1" nodeType="clickEffect">
                                  <p:stCondLst>
                                    <p:cond delay="0"/>
                                  </p:stCondLst>
                                  <p:iterate type="lt">
                                    <p:tmPct val="0"/>
                                  </p:iterate>
                                  <p:childTnLst>
                                    <p:animEffect transition="out" filter="diamond(in)">
                                      <p:cBhvr>
                                        <p:cTn id="121" dur="1000"/>
                                        <p:tgtEl>
                                          <p:spTgt spid="32773">
                                            <p:txEl>
                                              <p:pRg st="5" end="5"/>
                                            </p:txEl>
                                          </p:spTgt>
                                        </p:tgtEl>
                                      </p:cBhvr>
                                    </p:animEffect>
                                    <p:set>
                                      <p:cBhvr>
                                        <p:cTn id="122" dur="1" fill="hold">
                                          <p:stCondLst>
                                            <p:cond delay="999"/>
                                          </p:stCondLst>
                                        </p:cTn>
                                        <p:tgtEl>
                                          <p:spTgt spid="32773">
                                            <p:txEl>
                                              <p:pRg st="5" end="5"/>
                                            </p:txEl>
                                          </p:spTgt>
                                        </p:tgtEl>
                                        <p:attrNameLst>
                                          <p:attrName>style.visibility</p:attrName>
                                        </p:attrNameLst>
                                      </p:cBhvr>
                                      <p:to>
                                        <p:strVal val="hidden"/>
                                      </p:to>
                                    </p:set>
                                  </p:childTnLst>
                                  <p:subTnLst>
                                    <p:audio>
                                      <p:cMediaNode>
                                        <p:cTn display="0" masterRel="sameClick">
                                          <p:stCondLst>
                                            <p:cond evt="begin" delay="0">
                                              <p:tn val="120"/>
                                            </p:cond>
                                          </p:stCondLst>
                                          <p:endCondLst>
                                            <p:cond evt="onStopAudio" delay="0">
                                              <p:tgtEl>
                                                <p:sldTgt/>
                                              </p:tgtEl>
                                            </p:cond>
                                          </p:endCondLst>
                                        </p:cTn>
                                        <p:tgtEl>
                                          <p:sndTgt r:embed="rId7" name="camera.wav"/>
                                        </p:tgtEl>
                                      </p:cMediaNode>
                                    </p:audio>
                                  </p:subTnLst>
                                </p:cTn>
                              </p:par>
                            </p:childTnLst>
                          </p:cTn>
                        </p:par>
                      </p:childTnLst>
                    </p:cTn>
                  </p:par>
                  <p:par>
                    <p:cTn id="123" fill="hold" nodeType="clickPar">
                      <p:stCondLst>
                        <p:cond delay="indefinite"/>
                      </p:stCondLst>
                      <p:childTnLst>
                        <p:par>
                          <p:cTn id="124" fill="hold" nodeType="withGroup">
                            <p:stCondLst>
                              <p:cond delay="0"/>
                            </p:stCondLst>
                            <p:childTnLst>
                              <p:par>
                                <p:cTn id="125" presetID="8" presetClass="exit" presetSubtype="16" fill="hold" grpId="1" nodeType="clickEffect">
                                  <p:stCondLst>
                                    <p:cond delay="0"/>
                                  </p:stCondLst>
                                  <p:iterate type="lt">
                                    <p:tmPct val="0"/>
                                  </p:iterate>
                                  <p:childTnLst>
                                    <p:animEffect transition="out" filter="diamond(in)">
                                      <p:cBhvr>
                                        <p:cTn id="126" dur="1000"/>
                                        <p:tgtEl>
                                          <p:spTgt spid="32773">
                                            <p:txEl>
                                              <p:pRg st="7" end="7"/>
                                            </p:txEl>
                                          </p:spTgt>
                                        </p:tgtEl>
                                      </p:cBhvr>
                                    </p:animEffect>
                                    <p:set>
                                      <p:cBhvr>
                                        <p:cTn id="127" dur="1" fill="hold">
                                          <p:stCondLst>
                                            <p:cond delay="999"/>
                                          </p:stCondLst>
                                        </p:cTn>
                                        <p:tgtEl>
                                          <p:spTgt spid="32773">
                                            <p:txEl>
                                              <p:pRg st="7" end="7"/>
                                            </p:txEl>
                                          </p:spTgt>
                                        </p:tgtEl>
                                        <p:attrNameLst>
                                          <p:attrName>style.visibility</p:attrName>
                                        </p:attrNameLst>
                                      </p:cBhvr>
                                      <p:to>
                                        <p:strVal val="hidden"/>
                                      </p:to>
                                    </p:set>
                                  </p:childTnLst>
                                  <p:subTnLst>
                                    <p:audio>
                                      <p:cMediaNode>
                                        <p:cTn display="0" masterRel="sameClick">
                                          <p:stCondLst>
                                            <p:cond evt="begin" delay="0">
                                              <p:tn val="125"/>
                                            </p:cond>
                                          </p:stCondLst>
                                          <p:endCondLst>
                                            <p:cond evt="onStopAudio" delay="0">
                                              <p:tgtEl>
                                                <p:sldTgt/>
                                              </p:tgtEl>
                                            </p:cond>
                                          </p:endCondLst>
                                        </p:cTn>
                                        <p:tgtEl>
                                          <p:sndTgt r:embed="rId7" name="camera.wav"/>
                                        </p:tgtEl>
                                      </p:cMediaNode>
                                    </p:audio>
                                  </p:subTnLst>
                                </p:cTn>
                              </p:par>
                            </p:childTnLst>
                          </p:cTn>
                        </p:par>
                      </p:childTnLst>
                    </p:cTn>
                  </p:par>
                  <p:par>
                    <p:cTn id="128" fill="hold" nodeType="clickPar">
                      <p:stCondLst>
                        <p:cond delay="indefinite"/>
                      </p:stCondLst>
                      <p:childTnLst>
                        <p:par>
                          <p:cTn id="129" fill="hold" nodeType="withGroup">
                            <p:stCondLst>
                              <p:cond delay="0"/>
                            </p:stCondLst>
                            <p:childTnLst>
                              <p:par>
                                <p:cTn id="130" presetID="8" presetClass="exit" presetSubtype="16" fill="hold" grpId="1" nodeType="clickEffect">
                                  <p:stCondLst>
                                    <p:cond delay="0"/>
                                  </p:stCondLst>
                                  <p:childTnLst>
                                    <p:animEffect transition="out" filter="diamond(in)">
                                      <p:cBhvr>
                                        <p:cTn id="131" dur="1000"/>
                                        <p:tgtEl>
                                          <p:spTgt spid="32773">
                                            <p:bg/>
                                          </p:spTgt>
                                        </p:tgtEl>
                                      </p:cBhvr>
                                    </p:animEffect>
                                    <p:set>
                                      <p:cBhvr>
                                        <p:cTn id="132" dur="1" fill="hold">
                                          <p:stCondLst>
                                            <p:cond delay="999"/>
                                          </p:stCondLst>
                                        </p:cTn>
                                        <p:tgtEl>
                                          <p:spTgt spid="32773">
                                            <p:bg/>
                                          </p:spTgt>
                                        </p:tgtEl>
                                        <p:attrNameLst>
                                          <p:attrName>style.visibility</p:attrName>
                                        </p:attrNameLst>
                                      </p:cBhvr>
                                      <p:to>
                                        <p:strVal val="hidden"/>
                                      </p:to>
                                    </p:set>
                                  </p:childTnLst>
                                  <p:subTnLst>
                                    <p:audio>
                                      <p:cMediaNode>
                                        <p:cTn display="0" masterRel="sameClick">
                                          <p:stCondLst>
                                            <p:cond evt="begin" delay="0">
                                              <p:tn val="130"/>
                                            </p:cond>
                                          </p:stCondLst>
                                          <p:endCondLst>
                                            <p:cond evt="onStopAudio" delay="0">
                                              <p:tgtEl>
                                                <p:sldTgt/>
                                              </p:tgtEl>
                                            </p:cond>
                                          </p:endCondLst>
                                        </p:cTn>
                                        <p:tgtEl>
                                          <p:sndTgt r:embed="rId7"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133" fill="hold" display="0">
                  <p:stCondLst>
                    <p:cond delay="indefinite"/>
                  </p:stCondLst>
                  <p:endCondLst>
                    <p:cond evt="onNext" delay="0">
                      <p:tgtEl>
                        <p:sldTgt/>
                      </p:tgtEl>
                    </p:cond>
                    <p:cond evt="onPrev" delay="0">
                      <p:tgtEl>
                        <p:sldTgt/>
                      </p:tgtEl>
                    </p:cond>
                    <p:cond evt="onStopAudio" delay="0">
                      <p:tgtEl>
                        <p:sldTgt/>
                      </p:tgtEl>
                    </p:cond>
                  </p:endCondLst>
                </p:cTn>
                <p:tgtEl>
                  <p:spTgt spid="32775"/>
                </p:tgtEl>
              </p:cMediaNode>
            </p:audio>
          </p:childTnLst>
        </p:cTn>
      </p:par>
    </p:tnLst>
    <p:bldLst>
      <p:bldP spid="32772" grpId="0" animBg="1"/>
      <p:bldP spid="32772" grpId="1" animBg="1"/>
      <p:bldP spid="32772" grpId="2" animBg="1"/>
      <p:bldP spid="32773" grpId="0" build="p" animBg="1"/>
      <p:bldP spid="32773" grpI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Rot="1" noChangeArrowheads="1"/>
          </p:cNvSpPr>
          <p:nvPr>
            <p:ph type="title"/>
          </p:nvPr>
        </p:nvSpPr>
        <p:spPr>
          <a:gradFill rotWithShape="1">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p:spPr>
        <p:txBody>
          <a:bodyPr/>
          <a:lstStyle/>
          <a:p>
            <a:pPr eaLnBrk="1" hangingPunct="1">
              <a:defRPr/>
            </a:pPr>
            <a:r>
              <a:rPr lang="en-GB" sz="4000" b="1" smtClean="0"/>
              <a:t>Teknik penarikan/pengambilan sample</a:t>
            </a:r>
            <a:endParaRPr lang="en-US" sz="4000" b="1" smtClean="0"/>
          </a:p>
        </p:txBody>
      </p:sp>
      <p:sp>
        <p:nvSpPr>
          <p:cNvPr id="34821" name="Rectangle 5"/>
          <p:cNvSpPr>
            <a:spLocks noGrp="1" noRot="1" noChangeArrowheads="1"/>
          </p:cNvSpPr>
          <p:nvPr>
            <p:ph type="body" sz="half" idx="1"/>
          </p:nvPr>
        </p:nvSpPr>
        <p:spPr>
          <a:xfrm>
            <a:off x="301625" y="1676400"/>
            <a:ext cx="8540750" cy="3505200"/>
          </a:xfrm>
          <a:gradFill rotWithShape="1">
            <a:gsLst>
              <a:gs pos="0">
                <a:srgbClr val="FF66CC"/>
              </a:gs>
              <a:gs pos="50000">
                <a:srgbClr val="FF66CC">
                  <a:gamma/>
                  <a:shade val="46275"/>
                  <a:invGamma/>
                </a:srgbClr>
              </a:gs>
              <a:gs pos="100000">
                <a:srgbClr val="FF66CC"/>
              </a:gs>
            </a:gsLst>
            <a:lin ang="5400000" scaled="1"/>
          </a:gradFill>
        </p:spPr>
        <p:txBody>
          <a:bodyPr/>
          <a:lstStyle/>
          <a:p>
            <a:pPr marL="533400" indent="-533400" eaLnBrk="1" hangingPunct="1">
              <a:buFont typeface="Wingdings" pitchFamily="2" charset="2"/>
              <a:buAutoNum type="arabicPeriod"/>
              <a:tabLst>
                <a:tab pos="122238" algn="l"/>
                <a:tab pos="168275" algn="l"/>
              </a:tabLst>
              <a:defRPr/>
            </a:pPr>
            <a:r>
              <a:rPr lang="en-GB" sz="4400" b="1" i="1" smtClean="0"/>
              <a:t>Probability Sampling (random sampling</a:t>
            </a:r>
            <a:r>
              <a:rPr lang="en-GB" sz="4400" b="1" smtClean="0"/>
              <a:t>)</a:t>
            </a:r>
          </a:p>
          <a:p>
            <a:pPr marL="533400" indent="-533400" eaLnBrk="1" hangingPunct="1">
              <a:buFont typeface="Wingdings" pitchFamily="2" charset="2"/>
              <a:buAutoNum type="arabicPeriod"/>
              <a:tabLst>
                <a:tab pos="122238" algn="l"/>
                <a:tab pos="168275" algn="l"/>
              </a:tabLst>
              <a:defRPr/>
            </a:pPr>
            <a:r>
              <a:rPr lang="en-GB" sz="4400" b="1" smtClean="0"/>
              <a:t> Non Probability Sampling (</a:t>
            </a:r>
            <a:r>
              <a:rPr lang="en-GB" sz="4400" b="1" i="1" smtClean="0"/>
              <a:t>non random sampling</a:t>
            </a:r>
            <a:r>
              <a:rPr lang="en-GB" sz="4400" b="1" smtClean="0"/>
              <a:t>)</a:t>
            </a:r>
            <a:endParaRPr lang="en-US" sz="4400" b="1" smtClean="0"/>
          </a:p>
        </p:txBody>
      </p:sp>
      <p:pic>
        <p:nvPicPr>
          <p:cNvPr id="34823" name="Beethoven's Symphony No. 9 (Scherzo).wma">
            <a:hlinkClick r:id="" action="ppaction://media"/>
          </p:cNvPr>
          <p:cNvPicPr>
            <a:picLocks noGrp="1" noRot="1" noChangeAspect="1" noChangeArrowheads="1"/>
          </p:cNvPicPr>
          <p:nvPr>
            <p:ph sz="half" idx="2"/>
            <a:audioFile r:link="rId1"/>
          </p:nvPr>
        </p:nvPicPr>
        <p:blipFill>
          <a:blip r:embed="rId7" cstate="print"/>
          <a:srcRect/>
          <a:stretch>
            <a:fillRect/>
          </a:stretch>
        </p:blipFill>
        <p:spPr>
          <a:xfrm>
            <a:off x="4419600" y="59817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p:cTn id="7" dur="2000" fill="hold"/>
                                        <p:tgtEl>
                                          <p:spTgt spid="34820"/>
                                        </p:tgtEl>
                                        <p:attrNameLst>
                                          <p:attrName>ppt_w</p:attrName>
                                        </p:attrNameLst>
                                      </p:cBhvr>
                                      <p:tavLst>
                                        <p:tav tm="0">
                                          <p:val>
                                            <p:fltVal val="0"/>
                                          </p:val>
                                        </p:tav>
                                        <p:tav tm="100000">
                                          <p:val>
                                            <p:strVal val="#ppt_w"/>
                                          </p:val>
                                        </p:tav>
                                      </p:tavLst>
                                    </p:anim>
                                    <p:anim calcmode="lin" valueType="num">
                                      <p:cBhvr>
                                        <p:cTn id="8" dur="2000" fill="hold"/>
                                        <p:tgtEl>
                                          <p:spTgt spid="34820"/>
                                        </p:tgtEl>
                                        <p:attrNameLst>
                                          <p:attrName>ppt_h</p:attrName>
                                        </p:attrNameLst>
                                      </p:cBhvr>
                                      <p:tavLst>
                                        <p:tav tm="0">
                                          <p:val>
                                            <p:fltVal val="0"/>
                                          </p:val>
                                        </p:tav>
                                        <p:tav tm="100000">
                                          <p:val>
                                            <p:strVal val="#ppt_h"/>
                                          </p:val>
                                        </p:tav>
                                      </p:tavLst>
                                    </p:anim>
                                    <p:anim calcmode="lin" valueType="num">
                                      <p:cBhvr>
                                        <p:cTn id="9" dur="2000" fill="hold"/>
                                        <p:tgtEl>
                                          <p:spTgt spid="34820"/>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4820"/>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4" name="explod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32" fill="hold" grpId="0" nodeType="clickEffect">
                                  <p:stCondLst>
                                    <p:cond delay="0"/>
                                  </p:stCondLst>
                                  <p:childTnLst>
                                    <p:set>
                                      <p:cBhvr>
                                        <p:cTn id="14" dur="1" fill="hold">
                                          <p:stCondLst>
                                            <p:cond delay="0"/>
                                          </p:stCondLst>
                                        </p:cTn>
                                        <p:tgtEl>
                                          <p:spTgt spid="34821">
                                            <p:bg/>
                                          </p:spTgt>
                                        </p:tgtEl>
                                        <p:attrNameLst>
                                          <p:attrName>style.visibility</p:attrName>
                                        </p:attrNameLst>
                                      </p:cBhvr>
                                      <p:to>
                                        <p:strVal val="visible"/>
                                      </p:to>
                                    </p:set>
                                    <p:animEffect transition="in" filter="diamond(out)">
                                      <p:cBhvr>
                                        <p:cTn id="15" dur="1000"/>
                                        <p:tgtEl>
                                          <p:spTgt spid="34821">
                                            <p:bg/>
                                          </p:spTgt>
                                        </p:tgtEl>
                                      </p:cBhvr>
                                    </p:animEffect>
                                  </p:childTnLst>
                                  <p:subTnLst>
                                    <p:audio>
                                      <p:cMediaNode>
                                        <p:cTn display="0" masterRel="sameClick">
                                          <p:stCondLst>
                                            <p:cond evt="begin" delay="0">
                                              <p:tn val="13"/>
                                            </p:cond>
                                          </p:stCondLst>
                                          <p:endCondLst>
                                            <p:cond evt="onStopAudio" delay="0">
                                              <p:tgtEl>
                                                <p:sldTgt/>
                                              </p:tgtEl>
                                            </p:cond>
                                          </p:endCondLst>
                                        </p:cTn>
                                        <p:tgtEl>
                                          <p:sndTgt r:embed="rId5" name="chimes.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32" fill="hold" grpId="0" nodeType="clickEffect">
                                  <p:stCondLst>
                                    <p:cond delay="0"/>
                                  </p:stCondLst>
                                  <p:childTnLst>
                                    <p:set>
                                      <p:cBhvr>
                                        <p:cTn id="19" dur="1" fill="hold">
                                          <p:stCondLst>
                                            <p:cond delay="0"/>
                                          </p:stCondLst>
                                        </p:cTn>
                                        <p:tgtEl>
                                          <p:spTgt spid="34821">
                                            <p:txEl>
                                              <p:pRg st="0" end="0"/>
                                            </p:txEl>
                                          </p:spTgt>
                                        </p:tgtEl>
                                        <p:attrNameLst>
                                          <p:attrName>style.visibility</p:attrName>
                                        </p:attrNameLst>
                                      </p:cBhvr>
                                      <p:to>
                                        <p:strVal val="visible"/>
                                      </p:to>
                                    </p:set>
                                    <p:animEffect transition="in" filter="diamond(out)">
                                      <p:cBhvr>
                                        <p:cTn id="20" dur="1000"/>
                                        <p:tgtEl>
                                          <p:spTgt spid="34821">
                                            <p:txEl>
                                              <p:pRg st="0" end="0"/>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5" name="chim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32" fill="hold" grpId="0" nodeType="clickEffect">
                                  <p:stCondLst>
                                    <p:cond delay="0"/>
                                  </p:stCondLst>
                                  <p:childTnLst>
                                    <p:set>
                                      <p:cBhvr>
                                        <p:cTn id="24" dur="1" fill="hold">
                                          <p:stCondLst>
                                            <p:cond delay="0"/>
                                          </p:stCondLst>
                                        </p:cTn>
                                        <p:tgtEl>
                                          <p:spTgt spid="34821">
                                            <p:txEl>
                                              <p:pRg st="1" end="1"/>
                                            </p:txEl>
                                          </p:spTgt>
                                        </p:tgtEl>
                                        <p:attrNameLst>
                                          <p:attrName>style.visibility</p:attrName>
                                        </p:attrNameLst>
                                      </p:cBhvr>
                                      <p:to>
                                        <p:strVal val="visible"/>
                                      </p:to>
                                    </p:set>
                                    <p:animEffect transition="in" filter="diamond(out)">
                                      <p:cBhvr>
                                        <p:cTn id="25" dur="1000"/>
                                        <p:tgtEl>
                                          <p:spTgt spid="34821">
                                            <p:txEl>
                                              <p:pRg st="1" end="1"/>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5" name="chimes.wav"/>
                                        </p:tgtEl>
                                      </p:cMediaNode>
                                    </p:audio>
                                  </p:subTnLst>
                                </p:cTn>
                              </p:par>
                            </p:childTnLst>
                          </p:cTn>
                        </p:par>
                        <p:par>
                          <p:cTn id="26" fill="hold" nodeType="afterGroup">
                            <p:stCondLst>
                              <p:cond delay="1000"/>
                            </p:stCondLst>
                            <p:childTnLst>
                              <p:par>
                                <p:cTn id="27" presetID="1" presetClass="mediacall" presetSubtype="0" fill="hold" nodeType="afterEffect">
                                  <p:stCondLst>
                                    <p:cond delay="0"/>
                                  </p:stCondLst>
                                  <p:childTnLst>
                                    <p:cmd type="call" cmd="playFrom(0.0)">
                                      <p:cBhvr>
                                        <p:cTn id="28" dur="75742" fill="hold"/>
                                        <p:tgtEl>
                                          <p:spTgt spid="34823"/>
                                        </p:tgtEl>
                                      </p:cBhvr>
                                    </p:cmd>
                                  </p:childTnLst>
                                </p:cTn>
                              </p:par>
                            </p:childTnLst>
                          </p:cTn>
                        </p:par>
                      </p:childTnLst>
                    </p:cTn>
                  </p:par>
                  <p:par>
                    <p:cTn id="29" fill="hold" nodeType="clickPar">
                      <p:stCondLst>
                        <p:cond delay="indefinite"/>
                      </p:stCondLst>
                      <p:childTnLst>
                        <p:par>
                          <p:cTn id="30" fill="hold" nodeType="withGroup">
                            <p:stCondLst>
                              <p:cond delay="0"/>
                            </p:stCondLst>
                            <p:childTnLst>
                              <p:par>
                                <p:cTn id="31" presetID="35" presetClass="exit" presetSubtype="0" fill="hold" grpId="1" nodeType="clickEffect">
                                  <p:stCondLst>
                                    <p:cond delay="0"/>
                                  </p:stCondLst>
                                  <p:childTnLst>
                                    <p:animEffect transition="out" filter="fade">
                                      <p:cBhvr>
                                        <p:cTn id="32" dur="2000"/>
                                        <p:tgtEl>
                                          <p:spTgt spid="34820"/>
                                        </p:tgtEl>
                                      </p:cBhvr>
                                    </p:animEffect>
                                    <p:anim calcmode="lin" valueType="num">
                                      <p:cBhvr>
                                        <p:cTn id="33" dur="2000"/>
                                        <p:tgtEl>
                                          <p:spTgt spid="34820"/>
                                        </p:tgtEl>
                                        <p:attrNameLst>
                                          <p:attrName>style.rotation</p:attrName>
                                        </p:attrNameLst>
                                      </p:cBhvr>
                                      <p:tavLst>
                                        <p:tav tm="0">
                                          <p:val>
                                            <p:fltVal val="0"/>
                                          </p:val>
                                        </p:tav>
                                        <p:tav tm="100000">
                                          <p:val>
                                            <p:fltVal val="720"/>
                                          </p:val>
                                        </p:tav>
                                      </p:tavLst>
                                    </p:anim>
                                    <p:anim calcmode="lin" valueType="num">
                                      <p:cBhvr>
                                        <p:cTn id="34" dur="2000"/>
                                        <p:tgtEl>
                                          <p:spTgt spid="34820"/>
                                        </p:tgtEl>
                                        <p:attrNameLst>
                                          <p:attrName>ppt_h</p:attrName>
                                        </p:attrNameLst>
                                      </p:cBhvr>
                                      <p:tavLst>
                                        <p:tav tm="0">
                                          <p:val>
                                            <p:strVal val="ppt_h"/>
                                          </p:val>
                                        </p:tav>
                                        <p:tav tm="100000">
                                          <p:val>
                                            <p:fltVal val="0"/>
                                          </p:val>
                                        </p:tav>
                                      </p:tavLst>
                                    </p:anim>
                                    <p:anim calcmode="lin" valueType="num">
                                      <p:cBhvr>
                                        <p:cTn id="35" dur="2000"/>
                                        <p:tgtEl>
                                          <p:spTgt spid="34820"/>
                                        </p:tgtEl>
                                        <p:attrNameLst>
                                          <p:attrName>ppt_w</p:attrName>
                                        </p:attrNameLst>
                                      </p:cBhvr>
                                      <p:tavLst>
                                        <p:tav tm="0">
                                          <p:val>
                                            <p:strVal val="ppt_w"/>
                                          </p:val>
                                        </p:tav>
                                        <p:tav tm="100000">
                                          <p:val>
                                            <p:fltVal val="0"/>
                                          </p:val>
                                        </p:tav>
                                      </p:tavLst>
                                    </p:anim>
                                    <p:set>
                                      <p:cBhvr>
                                        <p:cTn id="36" dur="1" fill="hold">
                                          <p:stCondLst>
                                            <p:cond delay="1999"/>
                                          </p:stCondLst>
                                        </p:cTn>
                                        <p:tgtEl>
                                          <p:spTgt spid="34820"/>
                                        </p:tgtEl>
                                        <p:attrNameLst>
                                          <p:attrName>style.visibility</p:attrName>
                                        </p:attrNameLst>
                                      </p:cBhvr>
                                      <p:to>
                                        <p:strVal val="hidden"/>
                                      </p:to>
                                    </p:set>
                                  </p:childTnLst>
                                  <p:subTnLst>
                                    <p:audio>
                                      <p:cMediaNode>
                                        <p:cTn display="0" masterRel="sameClick">
                                          <p:stCondLst>
                                            <p:cond evt="begin" delay="0">
                                              <p:tn val="31"/>
                                            </p:cond>
                                          </p:stCondLst>
                                          <p:endCondLst>
                                            <p:cond evt="onStopAudio" delay="0">
                                              <p:tgtEl>
                                                <p:sldTgt/>
                                              </p:tgtEl>
                                            </p:cond>
                                          </p:endCondLst>
                                        </p:cTn>
                                        <p:tgtEl>
                                          <p:sndTgt r:embed="rId6" name="breez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29" presetClass="exit" presetSubtype="0" fill="hold" grpId="1" nodeType="clickEffect">
                                  <p:stCondLst>
                                    <p:cond delay="0"/>
                                  </p:stCondLst>
                                  <p:childTnLst>
                                    <p:anim calcmode="lin" valueType="num">
                                      <p:cBhvr>
                                        <p:cTn id="40" dur="1000"/>
                                        <p:tgtEl>
                                          <p:spTgt spid="34821">
                                            <p:txEl>
                                              <p:pRg st="0" end="0"/>
                                            </p:txEl>
                                          </p:spTgt>
                                        </p:tgtEl>
                                        <p:attrNameLst>
                                          <p:attrName>ppt_x</p:attrName>
                                        </p:attrNameLst>
                                      </p:cBhvr>
                                      <p:tavLst>
                                        <p:tav tm="0">
                                          <p:val>
                                            <p:strVal val="ppt_x"/>
                                          </p:val>
                                        </p:tav>
                                        <p:tav tm="100000">
                                          <p:val>
                                            <p:strVal val="ppt_x-.2"/>
                                          </p:val>
                                        </p:tav>
                                      </p:tavLst>
                                    </p:anim>
                                    <p:anim calcmode="lin" valueType="num">
                                      <p:cBhvr>
                                        <p:cTn id="41" dur="1000"/>
                                        <p:tgtEl>
                                          <p:spTgt spid="34821">
                                            <p:txEl>
                                              <p:pRg st="0" end="0"/>
                                            </p:txEl>
                                          </p:spTgt>
                                        </p:tgtEl>
                                        <p:attrNameLst>
                                          <p:attrName>ppt_y</p:attrName>
                                        </p:attrNameLst>
                                      </p:cBhvr>
                                      <p:tavLst>
                                        <p:tav tm="0">
                                          <p:val>
                                            <p:strVal val="ppt_y"/>
                                          </p:val>
                                        </p:tav>
                                        <p:tav tm="100000">
                                          <p:val>
                                            <p:strVal val="ppt_y"/>
                                          </p:val>
                                        </p:tav>
                                      </p:tavLst>
                                    </p:anim>
                                    <p:animEffect transition="out" filter="fade">
                                      <p:cBhvr>
                                        <p:cTn id="42" dur="1000"/>
                                        <p:tgtEl>
                                          <p:spTgt spid="34821">
                                            <p:txEl>
                                              <p:pRg st="0" end="0"/>
                                            </p:txEl>
                                          </p:spTgt>
                                        </p:tgtEl>
                                      </p:cBhvr>
                                    </p:animEffect>
                                    <p:set>
                                      <p:cBhvr>
                                        <p:cTn id="43" dur="1" fill="hold">
                                          <p:stCondLst>
                                            <p:cond delay="999"/>
                                          </p:stCondLst>
                                        </p:cTn>
                                        <p:tgtEl>
                                          <p:spTgt spid="34821">
                                            <p:txEl>
                                              <p:pRg st="0" end="0"/>
                                            </p:txEl>
                                          </p:spTgt>
                                        </p:tgtEl>
                                        <p:attrNameLst>
                                          <p:attrName>style.visibility</p:attrName>
                                        </p:attrNameLst>
                                      </p:cBhvr>
                                      <p:to>
                                        <p:strVal val="hidden"/>
                                      </p:to>
                                    </p:set>
                                  </p:childTnLst>
                                  <p:subTnLst>
                                    <p:audio>
                                      <p:cMediaNode>
                                        <p:cTn display="0" masterRel="sameClick">
                                          <p:stCondLst>
                                            <p:cond evt="begin" delay="0">
                                              <p:tn val="39"/>
                                            </p:cond>
                                          </p:stCondLst>
                                          <p:endCondLst>
                                            <p:cond evt="onStopAudio" delay="0">
                                              <p:tgtEl>
                                                <p:sldTgt/>
                                              </p:tgtEl>
                                            </p:cond>
                                          </p:endCondLst>
                                        </p:cTn>
                                        <p:tgtEl>
                                          <p:sndTgt r:embed="rId5" name="chimes.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29" presetClass="exit" presetSubtype="0" fill="hold" grpId="1" nodeType="clickEffect">
                                  <p:stCondLst>
                                    <p:cond delay="0"/>
                                  </p:stCondLst>
                                  <p:childTnLst>
                                    <p:anim calcmode="lin" valueType="num">
                                      <p:cBhvr>
                                        <p:cTn id="47" dur="1000"/>
                                        <p:tgtEl>
                                          <p:spTgt spid="34821">
                                            <p:txEl>
                                              <p:pRg st="1" end="1"/>
                                            </p:txEl>
                                          </p:spTgt>
                                        </p:tgtEl>
                                        <p:attrNameLst>
                                          <p:attrName>ppt_x</p:attrName>
                                        </p:attrNameLst>
                                      </p:cBhvr>
                                      <p:tavLst>
                                        <p:tav tm="0">
                                          <p:val>
                                            <p:strVal val="ppt_x"/>
                                          </p:val>
                                        </p:tav>
                                        <p:tav tm="100000">
                                          <p:val>
                                            <p:strVal val="ppt_x-.2"/>
                                          </p:val>
                                        </p:tav>
                                      </p:tavLst>
                                    </p:anim>
                                    <p:anim calcmode="lin" valueType="num">
                                      <p:cBhvr>
                                        <p:cTn id="48" dur="1000"/>
                                        <p:tgtEl>
                                          <p:spTgt spid="34821">
                                            <p:txEl>
                                              <p:pRg st="1" end="1"/>
                                            </p:txEl>
                                          </p:spTgt>
                                        </p:tgtEl>
                                        <p:attrNameLst>
                                          <p:attrName>ppt_y</p:attrName>
                                        </p:attrNameLst>
                                      </p:cBhvr>
                                      <p:tavLst>
                                        <p:tav tm="0">
                                          <p:val>
                                            <p:strVal val="ppt_y"/>
                                          </p:val>
                                        </p:tav>
                                        <p:tav tm="100000">
                                          <p:val>
                                            <p:strVal val="ppt_y"/>
                                          </p:val>
                                        </p:tav>
                                      </p:tavLst>
                                    </p:anim>
                                    <p:animEffect transition="out" filter="fade">
                                      <p:cBhvr>
                                        <p:cTn id="49" dur="1000"/>
                                        <p:tgtEl>
                                          <p:spTgt spid="34821">
                                            <p:txEl>
                                              <p:pRg st="1" end="1"/>
                                            </p:txEl>
                                          </p:spTgt>
                                        </p:tgtEl>
                                      </p:cBhvr>
                                    </p:animEffect>
                                    <p:set>
                                      <p:cBhvr>
                                        <p:cTn id="50" dur="1" fill="hold">
                                          <p:stCondLst>
                                            <p:cond delay="999"/>
                                          </p:stCondLst>
                                        </p:cTn>
                                        <p:tgtEl>
                                          <p:spTgt spid="34821">
                                            <p:txEl>
                                              <p:pRg st="1" end="1"/>
                                            </p:txEl>
                                          </p:spTgt>
                                        </p:tgtEl>
                                        <p:attrNameLst>
                                          <p:attrName>style.visibility</p:attrName>
                                        </p:attrNameLst>
                                      </p:cBhvr>
                                      <p:to>
                                        <p:strVal val="hidden"/>
                                      </p:to>
                                    </p:set>
                                  </p:childTnLst>
                                  <p:subTnLst>
                                    <p:audio>
                                      <p:cMediaNode>
                                        <p:cTn display="0" masterRel="sameClick">
                                          <p:stCondLst>
                                            <p:cond evt="begin" delay="0">
                                              <p:tn val="46"/>
                                            </p:cond>
                                          </p:stCondLst>
                                          <p:endCondLst>
                                            <p:cond evt="onStopAudio" delay="0">
                                              <p:tgtEl>
                                                <p:sldTgt/>
                                              </p:tgtEl>
                                            </p:cond>
                                          </p:endCondLst>
                                        </p:cTn>
                                        <p:tgtEl>
                                          <p:sndTgt r:embed="rId5" name="chimes.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9" presetClass="exit" presetSubtype="0" fill="hold" grpId="1" nodeType="clickEffect">
                                  <p:stCondLst>
                                    <p:cond delay="0"/>
                                  </p:stCondLst>
                                  <p:childTnLst>
                                    <p:anim calcmode="lin" valueType="num">
                                      <p:cBhvr>
                                        <p:cTn id="54" dur="1000"/>
                                        <p:tgtEl>
                                          <p:spTgt spid="34821">
                                            <p:bg/>
                                          </p:spTgt>
                                        </p:tgtEl>
                                        <p:attrNameLst>
                                          <p:attrName>ppt_x</p:attrName>
                                        </p:attrNameLst>
                                      </p:cBhvr>
                                      <p:tavLst>
                                        <p:tav tm="0">
                                          <p:val>
                                            <p:strVal val="ppt_x"/>
                                          </p:val>
                                        </p:tav>
                                        <p:tav tm="100000">
                                          <p:val>
                                            <p:strVal val="ppt_x-.2"/>
                                          </p:val>
                                        </p:tav>
                                      </p:tavLst>
                                    </p:anim>
                                    <p:anim calcmode="lin" valueType="num">
                                      <p:cBhvr>
                                        <p:cTn id="55" dur="1000"/>
                                        <p:tgtEl>
                                          <p:spTgt spid="34821">
                                            <p:bg/>
                                          </p:spTgt>
                                        </p:tgtEl>
                                        <p:attrNameLst>
                                          <p:attrName>ppt_y</p:attrName>
                                        </p:attrNameLst>
                                      </p:cBhvr>
                                      <p:tavLst>
                                        <p:tav tm="0">
                                          <p:val>
                                            <p:strVal val="ppt_y"/>
                                          </p:val>
                                        </p:tav>
                                        <p:tav tm="100000">
                                          <p:val>
                                            <p:strVal val="ppt_y"/>
                                          </p:val>
                                        </p:tav>
                                      </p:tavLst>
                                    </p:anim>
                                    <p:animEffect transition="out" filter="fade">
                                      <p:cBhvr>
                                        <p:cTn id="56" dur="1000"/>
                                        <p:tgtEl>
                                          <p:spTgt spid="34821">
                                            <p:bg/>
                                          </p:spTgt>
                                        </p:tgtEl>
                                      </p:cBhvr>
                                    </p:animEffect>
                                    <p:set>
                                      <p:cBhvr>
                                        <p:cTn id="57" dur="1" fill="hold">
                                          <p:stCondLst>
                                            <p:cond delay="999"/>
                                          </p:stCondLst>
                                        </p:cTn>
                                        <p:tgtEl>
                                          <p:spTgt spid="34821">
                                            <p:bg/>
                                          </p:spTgt>
                                        </p:tgtEl>
                                        <p:attrNameLst>
                                          <p:attrName>style.visibility</p:attrName>
                                        </p:attrNameLst>
                                      </p:cBhvr>
                                      <p:to>
                                        <p:strVal val="hidden"/>
                                      </p:to>
                                    </p:set>
                                  </p:childTnLst>
                                  <p:subTnLst>
                                    <p:audio>
                                      <p:cMediaNode>
                                        <p:cTn display="0" masterRel="sameClick">
                                          <p:stCondLst>
                                            <p:cond evt="begin" delay="0">
                                              <p:tn val="53"/>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58" fill="hold" display="0">
                  <p:stCondLst>
                    <p:cond delay="indefinite"/>
                  </p:stCondLst>
                  <p:endCondLst>
                    <p:cond evt="onNext" delay="0">
                      <p:tgtEl>
                        <p:sldTgt/>
                      </p:tgtEl>
                    </p:cond>
                    <p:cond evt="onPrev" delay="0">
                      <p:tgtEl>
                        <p:sldTgt/>
                      </p:tgtEl>
                    </p:cond>
                    <p:cond evt="onStopAudio" delay="0">
                      <p:tgtEl>
                        <p:sldTgt/>
                      </p:tgtEl>
                    </p:cond>
                  </p:endCondLst>
                </p:cTn>
                <p:tgtEl>
                  <p:spTgt spid="34823"/>
                </p:tgtEl>
              </p:cMediaNode>
            </p:audio>
          </p:childTnLst>
        </p:cTn>
      </p:par>
    </p:tnLst>
    <p:bldLst>
      <p:bldP spid="34820" grpId="0" animBg="1"/>
      <p:bldP spid="34820" grpId="1" animBg="1"/>
      <p:bldP spid="34821" grpId="0" build="p" animBg="1"/>
      <p:bldP spid="34821" grpI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Rot="1" noChangeArrowheads="1"/>
          </p:cNvSpPr>
          <p:nvPr>
            <p:ph type="title"/>
          </p:nvPr>
        </p:nvSpPr>
        <p:spPr>
          <a:gradFill rotWithShape="1">
            <a:gsLst>
              <a:gs pos="0">
                <a:schemeClr val="bg1"/>
              </a:gs>
              <a:gs pos="50000">
                <a:srgbClr val="CC3300"/>
              </a:gs>
              <a:gs pos="100000">
                <a:schemeClr val="bg1"/>
              </a:gs>
            </a:gsLst>
            <a:lin ang="5400000" scaled="1"/>
          </a:gradFill>
        </p:spPr>
        <p:txBody>
          <a:bodyPr/>
          <a:lstStyle/>
          <a:p>
            <a:pPr eaLnBrk="1" hangingPunct="1">
              <a:defRPr/>
            </a:pPr>
            <a:r>
              <a:rPr lang="en-GB" b="1" i="1" smtClean="0"/>
              <a:t>Probability Sampling</a:t>
            </a:r>
            <a:r>
              <a:rPr lang="en-US" smtClean="0"/>
              <a:t> </a:t>
            </a:r>
          </a:p>
        </p:txBody>
      </p:sp>
      <p:sp>
        <p:nvSpPr>
          <p:cNvPr id="36869" name="Rectangle 5"/>
          <p:cNvSpPr>
            <a:spLocks noGrp="1" noRot="1" noChangeArrowheads="1"/>
          </p:cNvSpPr>
          <p:nvPr>
            <p:ph type="body" sz="half" idx="1"/>
          </p:nvPr>
        </p:nvSpPr>
        <p:spPr>
          <a:xfrm>
            <a:off x="301625" y="1676400"/>
            <a:ext cx="8540750" cy="3886200"/>
          </a:xfrm>
          <a:gradFill rotWithShape="1">
            <a:gsLst>
              <a:gs pos="0">
                <a:srgbClr val="990099"/>
              </a:gs>
              <a:gs pos="50000">
                <a:srgbClr val="00CC00"/>
              </a:gs>
              <a:gs pos="100000">
                <a:srgbClr val="990099"/>
              </a:gs>
            </a:gsLst>
            <a:lin ang="5400000" scaled="1"/>
          </a:gradFill>
        </p:spPr>
        <p:txBody>
          <a:bodyPr/>
          <a:lstStyle/>
          <a:p>
            <a:pPr marL="746125" lvl="1" indent="-403225" eaLnBrk="1" hangingPunct="1">
              <a:buFontTx/>
              <a:buBlip>
                <a:blip r:embed="rId7"/>
              </a:buBlip>
              <a:tabLst>
                <a:tab pos="685800" algn="l"/>
              </a:tabLst>
              <a:defRPr/>
            </a:pPr>
            <a:r>
              <a:rPr lang="en-GB" sz="2400" b="1" smtClean="0"/>
              <a:t>Teknik penarikan sampel, dimana setiap unsure atau elemen sampling diberi kesempatan yang sama dan persis sama untuk diikutkan/dipilih dalam sample. </a:t>
            </a:r>
          </a:p>
          <a:p>
            <a:pPr marL="746125" lvl="1" indent="-403225" eaLnBrk="1" hangingPunct="1">
              <a:buFontTx/>
              <a:buNone/>
              <a:tabLst>
                <a:tab pos="685800" algn="l"/>
              </a:tabLst>
              <a:defRPr/>
            </a:pPr>
            <a:endParaRPr lang="en-GB" sz="2400" b="1" smtClean="0"/>
          </a:p>
          <a:p>
            <a:pPr marL="746125" lvl="1" indent="-403225" eaLnBrk="1" hangingPunct="1">
              <a:buFontTx/>
              <a:buBlip>
                <a:blip r:embed="rId7"/>
              </a:buBlip>
              <a:tabLst>
                <a:tab pos="685800" algn="l"/>
              </a:tabLst>
              <a:defRPr/>
            </a:pPr>
            <a:r>
              <a:rPr lang="en-GB" sz="2400" b="1" smtClean="0"/>
              <a:t>Syarat dalam penarikan sample probabilitas adalah tersedianya daftar anggota populasi atau daftar unsure/elemen populasi (kerangka sample/</a:t>
            </a:r>
            <a:r>
              <a:rPr lang="en-GB" sz="2400" b="1" i="1" smtClean="0"/>
              <a:t>sampling frame</a:t>
            </a:r>
            <a:r>
              <a:rPr lang="en-GB" sz="2400" b="1" smtClean="0"/>
              <a:t>).</a:t>
            </a:r>
            <a:endParaRPr lang="en-US" sz="2400" b="1" smtClean="0"/>
          </a:p>
        </p:txBody>
      </p:sp>
      <p:pic>
        <p:nvPicPr>
          <p:cNvPr id="36871" name="Beethoven's Symphony No. 9 (Scherzo).wma">
            <a:hlinkClick r:id="" action="ppaction://media"/>
          </p:cNvPr>
          <p:cNvPicPr>
            <a:picLocks noGrp="1" noRot="1" noChangeAspect="1" noChangeArrowheads="1"/>
          </p:cNvPicPr>
          <p:nvPr>
            <p:ph sz="half" idx="2"/>
            <a:audioFile r:link="rId1"/>
          </p:nvPr>
        </p:nvPicPr>
        <p:blipFill>
          <a:blip r:embed="rId8" cstate="print"/>
          <a:srcRect/>
          <a:stretch>
            <a:fillRect/>
          </a:stretch>
        </p:blipFill>
        <p:spPr>
          <a:xfrm>
            <a:off x="4419600" y="59817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5742" fill="hold"/>
                                        <p:tgtEl>
                                          <p:spTgt spid="36871"/>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6868"/>
                                        </p:tgtEl>
                                        <p:attrNameLst>
                                          <p:attrName>style.visibility</p:attrName>
                                        </p:attrNameLst>
                                      </p:cBhvr>
                                      <p:to>
                                        <p:strVal val="visible"/>
                                      </p:to>
                                    </p:set>
                                    <p:animEffect transition="in" filter="circle(in)">
                                      <p:cBhvr>
                                        <p:cTn id="11" dur="2000"/>
                                        <p:tgtEl>
                                          <p:spTgt spid="36868"/>
                                        </p:tgtEl>
                                      </p:cBhvr>
                                    </p:animEffect>
                                  </p:childTnLst>
                                  <p:subTnLst>
                                    <p:audio>
                                      <p:cMediaNode>
                                        <p:cTn display="0" masterRel="sameClick">
                                          <p:stCondLst>
                                            <p:cond evt="begin" delay="0">
                                              <p:tn val="9"/>
                                            </p:cond>
                                          </p:stCondLst>
                                          <p:endCondLst>
                                            <p:cond evt="onStopAudio" delay="0">
                                              <p:tgtEl>
                                                <p:sldTgt/>
                                              </p:tgtEl>
                                            </p:cond>
                                          </p:endCondLst>
                                        </p:cTn>
                                        <p:tgtEl>
                                          <p:sndTgt r:embed="rId4" name="explode.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mph" presetSubtype="0" fill="hold" grpId="1" nodeType="clickEffect">
                                  <p:stCondLst>
                                    <p:cond delay="0"/>
                                  </p:stCondLst>
                                  <p:childTnLst>
                                    <p:animRot by="21600000">
                                      <p:cBhvr>
                                        <p:cTn id="15" dur="2000" fill="hold"/>
                                        <p:tgtEl>
                                          <p:spTgt spid="36868"/>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35" presetClass="entr" presetSubtype="0" fill="hold" grpId="0" nodeType="clickEffect">
                                  <p:stCondLst>
                                    <p:cond delay="0"/>
                                  </p:stCondLst>
                                  <p:childTnLst>
                                    <p:set>
                                      <p:cBhvr>
                                        <p:cTn id="19" dur="1" fill="hold">
                                          <p:stCondLst>
                                            <p:cond delay="0"/>
                                          </p:stCondLst>
                                        </p:cTn>
                                        <p:tgtEl>
                                          <p:spTgt spid="36869">
                                            <p:bg/>
                                          </p:spTgt>
                                        </p:tgtEl>
                                        <p:attrNameLst>
                                          <p:attrName>style.visibility</p:attrName>
                                        </p:attrNameLst>
                                      </p:cBhvr>
                                      <p:to>
                                        <p:strVal val="visible"/>
                                      </p:to>
                                    </p:set>
                                    <p:animEffect transition="in" filter="fade">
                                      <p:cBhvr>
                                        <p:cTn id="20" dur="2000"/>
                                        <p:tgtEl>
                                          <p:spTgt spid="36869">
                                            <p:bg/>
                                          </p:spTgt>
                                        </p:tgtEl>
                                      </p:cBhvr>
                                    </p:animEffect>
                                    <p:anim calcmode="lin" valueType="num">
                                      <p:cBhvr>
                                        <p:cTn id="21" dur="2000" fill="hold"/>
                                        <p:tgtEl>
                                          <p:spTgt spid="36869">
                                            <p:bg/>
                                          </p:spTgt>
                                        </p:tgtEl>
                                        <p:attrNameLst>
                                          <p:attrName>style.rotation</p:attrName>
                                        </p:attrNameLst>
                                      </p:cBhvr>
                                      <p:tavLst>
                                        <p:tav tm="0">
                                          <p:val>
                                            <p:fltVal val="720"/>
                                          </p:val>
                                        </p:tav>
                                        <p:tav tm="100000">
                                          <p:val>
                                            <p:fltVal val="0"/>
                                          </p:val>
                                        </p:tav>
                                      </p:tavLst>
                                    </p:anim>
                                    <p:anim calcmode="lin" valueType="num">
                                      <p:cBhvr>
                                        <p:cTn id="22" dur="2000" fill="hold"/>
                                        <p:tgtEl>
                                          <p:spTgt spid="36869">
                                            <p:bg/>
                                          </p:spTgt>
                                        </p:tgtEl>
                                        <p:attrNameLst>
                                          <p:attrName>ppt_h</p:attrName>
                                        </p:attrNameLst>
                                      </p:cBhvr>
                                      <p:tavLst>
                                        <p:tav tm="0">
                                          <p:val>
                                            <p:fltVal val="0"/>
                                          </p:val>
                                        </p:tav>
                                        <p:tav tm="100000">
                                          <p:val>
                                            <p:strVal val="#ppt_h"/>
                                          </p:val>
                                        </p:tav>
                                      </p:tavLst>
                                    </p:anim>
                                    <p:anim calcmode="lin" valueType="num">
                                      <p:cBhvr>
                                        <p:cTn id="23" dur="2000" fill="hold"/>
                                        <p:tgtEl>
                                          <p:spTgt spid="36869">
                                            <p:bg/>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18"/>
                                            </p:cond>
                                          </p:stCondLst>
                                          <p:endCondLst>
                                            <p:cond evt="onStopAudio" delay="0">
                                              <p:tgtEl>
                                                <p:sldTgt/>
                                              </p:tgtEl>
                                            </p:cond>
                                          </p:endCondLst>
                                        </p:cTn>
                                        <p:tgtEl>
                                          <p:sndTgt r:embed="rId5" name="hammer.wav"/>
                                        </p:tgtEl>
                                      </p:cMediaNode>
                                    </p:audio>
                                  </p:subTnLst>
                                </p:cTn>
                              </p:par>
                              <p:par>
                                <p:cTn id="24" presetID="35" presetClass="entr" presetSubtype="0" fill="hold" grpId="0" nodeType="withEffect">
                                  <p:stCondLst>
                                    <p:cond delay="0"/>
                                  </p:stCondLst>
                                  <p:childTnLst>
                                    <p:set>
                                      <p:cBhvr>
                                        <p:cTn id="25" dur="1" fill="hold">
                                          <p:stCondLst>
                                            <p:cond delay="0"/>
                                          </p:stCondLst>
                                        </p:cTn>
                                        <p:tgtEl>
                                          <p:spTgt spid="36869">
                                            <p:txEl>
                                              <p:pRg st="0" end="0"/>
                                            </p:txEl>
                                          </p:spTgt>
                                        </p:tgtEl>
                                        <p:attrNameLst>
                                          <p:attrName>style.visibility</p:attrName>
                                        </p:attrNameLst>
                                      </p:cBhvr>
                                      <p:to>
                                        <p:strVal val="visible"/>
                                      </p:to>
                                    </p:set>
                                    <p:animEffect transition="in" filter="fade">
                                      <p:cBhvr>
                                        <p:cTn id="26" dur="2000"/>
                                        <p:tgtEl>
                                          <p:spTgt spid="36869">
                                            <p:txEl>
                                              <p:pRg st="0" end="0"/>
                                            </p:txEl>
                                          </p:spTgt>
                                        </p:tgtEl>
                                      </p:cBhvr>
                                    </p:animEffect>
                                    <p:anim calcmode="lin" valueType="num">
                                      <p:cBhvr>
                                        <p:cTn id="27" dur="2000" fill="hold"/>
                                        <p:tgtEl>
                                          <p:spTgt spid="36869">
                                            <p:txEl>
                                              <p:pRg st="0" end="0"/>
                                            </p:txEl>
                                          </p:spTgt>
                                        </p:tgtEl>
                                        <p:attrNameLst>
                                          <p:attrName>style.rotation</p:attrName>
                                        </p:attrNameLst>
                                      </p:cBhvr>
                                      <p:tavLst>
                                        <p:tav tm="0">
                                          <p:val>
                                            <p:fltVal val="720"/>
                                          </p:val>
                                        </p:tav>
                                        <p:tav tm="100000">
                                          <p:val>
                                            <p:fltVal val="0"/>
                                          </p:val>
                                        </p:tav>
                                      </p:tavLst>
                                    </p:anim>
                                    <p:anim calcmode="lin" valueType="num">
                                      <p:cBhvr>
                                        <p:cTn id="28" dur="2000" fill="hold"/>
                                        <p:tgtEl>
                                          <p:spTgt spid="36869">
                                            <p:txEl>
                                              <p:pRg st="0" end="0"/>
                                            </p:txEl>
                                          </p:spTgt>
                                        </p:tgtEl>
                                        <p:attrNameLst>
                                          <p:attrName>ppt_h</p:attrName>
                                        </p:attrNameLst>
                                      </p:cBhvr>
                                      <p:tavLst>
                                        <p:tav tm="0">
                                          <p:val>
                                            <p:fltVal val="0"/>
                                          </p:val>
                                        </p:tav>
                                        <p:tav tm="100000">
                                          <p:val>
                                            <p:strVal val="#ppt_h"/>
                                          </p:val>
                                        </p:tav>
                                      </p:tavLst>
                                    </p:anim>
                                    <p:anim calcmode="lin" valueType="num">
                                      <p:cBhvr>
                                        <p:cTn id="29" dur="2000" fill="hold"/>
                                        <p:tgtEl>
                                          <p:spTgt spid="36869">
                                            <p:txEl>
                                              <p:pRg st="0" end="0"/>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24"/>
                                            </p:cond>
                                          </p:stCondLst>
                                          <p:endCondLst>
                                            <p:cond evt="onStopAudio" delay="0">
                                              <p:tgtEl>
                                                <p:sldTgt/>
                                              </p:tgtEl>
                                            </p:cond>
                                          </p:endCondLst>
                                        </p:cTn>
                                        <p:tgtEl>
                                          <p:sndTgt r:embed="rId5" name="hammer.wav"/>
                                        </p:tgtEl>
                                      </p:cMediaNode>
                                    </p:audio>
                                  </p:subTnLst>
                                </p:cTn>
                              </p:par>
                              <p:par>
                                <p:cTn id="30" presetID="35" presetClass="entr" presetSubtype="0" fill="hold" grpId="0" nodeType="withEffect">
                                  <p:stCondLst>
                                    <p:cond delay="0"/>
                                  </p:stCondLst>
                                  <p:childTnLst>
                                    <p:set>
                                      <p:cBhvr>
                                        <p:cTn id="31" dur="1" fill="hold">
                                          <p:stCondLst>
                                            <p:cond delay="0"/>
                                          </p:stCondLst>
                                        </p:cTn>
                                        <p:tgtEl>
                                          <p:spTgt spid="36869">
                                            <p:txEl>
                                              <p:pRg st="2" end="2"/>
                                            </p:txEl>
                                          </p:spTgt>
                                        </p:tgtEl>
                                        <p:attrNameLst>
                                          <p:attrName>style.visibility</p:attrName>
                                        </p:attrNameLst>
                                      </p:cBhvr>
                                      <p:to>
                                        <p:strVal val="visible"/>
                                      </p:to>
                                    </p:set>
                                    <p:animEffect transition="in" filter="fade">
                                      <p:cBhvr>
                                        <p:cTn id="32" dur="2000"/>
                                        <p:tgtEl>
                                          <p:spTgt spid="36869">
                                            <p:txEl>
                                              <p:pRg st="2" end="2"/>
                                            </p:txEl>
                                          </p:spTgt>
                                        </p:tgtEl>
                                      </p:cBhvr>
                                    </p:animEffect>
                                    <p:anim calcmode="lin" valueType="num">
                                      <p:cBhvr>
                                        <p:cTn id="33" dur="2000" fill="hold"/>
                                        <p:tgtEl>
                                          <p:spTgt spid="36869">
                                            <p:txEl>
                                              <p:pRg st="2" end="2"/>
                                            </p:txEl>
                                          </p:spTgt>
                                        </p:tgtEl>
                                        <p:attrNameLst>
                                          <p:attrName>style.rotation</p:attrName>
                                        </p:attrNameLst>
                                      </p:cBhvr>
                                      <p:tavLst>
                                        <p:tav tm="0">
                                          <p:val>
                                            <p:fltVal val="720"/>
                                          </p:val>
                                        </p:tav>
                                        <p:tav tm="100000">
                                          <p:val>
                                            <p:fltVal val="0"/>
                                          </p:val>
                                        </p:tav>
                                      </p:tavLst>
                                    </p:anim>
                                    <p:anim calcmode="lin" valueType="num">
                                      <p:cBhvr>
                                        <p:cTn id="34" dur="2000" fill="hold"/>
                                        <p:tgtEl>
                                          <p:spTgt spid="36869">
                                            <p:txEl>
                                              <p:pRg st="2" end="2"/>
                                            </p:txEl>
                                          </p:spTgt>
                                        </p:tgtEl>
                                        <p:attrNameLst>
                                          <p:attrName>ppt_h</p:attrName>
                                        </p:attrNameLst>
                                      </p:cBhvr>
                                      <p:tavLst>
                                        <p:tav tm="0">
                                          <p:val>
                                            <p:fltVal val="0"/>
                                          </p:val>
                                        </p:tav>
                                        <p:tav tm="100000">
                                          <p:val>
                                            <p:strVal val="#ppt_h"/>
                                          </p:val>
                                        </p:tav>
                                      </p:tavLst>
                                    </p:anim>
                                    <p:anim calcmode="lin" valueType="num">
                                      <p:cBhvr>
                                        <p:cTn id="35" dur="2000" fill="hold"/>
                                        <p:tgtEl>
                                          <p:spTgt spid="36869">
                                            <p:txEl>
                                              <p:pRg st="2" end="2"/>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30"/>
                                            </p:cond>
                                          </p:stCondLst>
                                          <p:endCondLst>
                                            <p:cond evt="onStopAudio" delay="0">
                                              <p:tgtEl>
                                                <p:sldTgt/>
                                              </p:tgtEl>
                                            </p:cond>
                                          </p:endCondLst>
                                        </p:cTn>
                                        <p:tgtEl>
                                          <p:sndTgt r:embed="rId5" name="hammer.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51" presetClass="exit" presetSubtype="0" fill="hold" grpId="2" nodeType="clickEffect">
                                  <p:stCondLst>
                                    <p:cond delay="0"/>
                                  </p:stCondLst>
                                  <p:childTnLst>
                                    <p:animEffect transition="out" filter="fade">
                                      <p:cBhvr>
                                        <p:cTn id="39" dur="770" accel="100000">
                                          <p:stCondLst>
                                            <p:cond delay="1230"/>
                                          </p:stCondLst>
                                        </p:cTn>
                                        <p:tgtEl>
                                          <p:spTgt spid="36868"/>
                                        </p:tgtEl>
                                      </p:cBhvr>
                                    </p:animEffect>
                                    <p:animScale>
                                      <p:cBhvr>
                                        <p:cTn id="40" dur="770" accel="100000">
                                          <p:stCondLst>
                                            <p:cond delay="1230"/>
                                          </p:stCondLst>
                                        </p:cTn>
                                        <p:tgtEl>
                                          <p:spTgt spid="36868"/>
                                        </p:tgtEl>
                                      </p:cBhvr>
                                      <p:from x="200000" y="450000"/>
                                      <p:to x="10000" y="10000"/>
                                    </p:animScale>
                                    <p:animScale>
                                      <p:cBhvr>
                                        <p:cTn id="41" dur="1230" decel="100000"/>
                                        <p:tgtEl>
                                          <p:spTgt spid="36868"/>
                                        </p:tgtEl>
                                      </p:cBhvr>
                                      <p:from x="100000" y="100000"/>
                                      <p:to x="200000" y="450000"/>
                                    </p:animScale>
                                    <p:anim from="(ppt_x)" to="(0.5)" calcmode="lin" valueType="num">
                                      <p:cBhvr>
                                        <p:cTn id="42" dur="1230" decel="100000"/>
                                        <p:tgtEl>
                                          <p:spTgt spid="36868"/>
                                        </p:tgtEl>
                                        <p:attrNameLst>
                                          <p:attrName>ppt_x</p:attrName>
                                        </p:attrNameLst>
                                      </p:cBhvr>
                                    </p:anim>
                                    <p:anim from="(0.5)" to="(0.5)" calcmode="lin" valueType="num">
                                      <p:cBhvr>
                                        <p:cTn id="43" dur="770">
                                          <p:stCondLst>
                                            <p:cond delay="1230"/>
                                          </p:stCondLst>
                                        </p:cTn>
                                        <p:tgtEl>
                                          <p:spTgt spid="36868"/>
                                        </p:tgtEl>
                                        <p:attrNameLst>
                                          <p:attrName>ppt_x</p:attrName>
                                        </p:attrNameLst>
                                      </p:cBhvr>
                                    </p:anim>
                                    <p:anim from="(ppt_y)" to="(ppt_y+0.4)" calcmode="lin" valueType="num">
                                      <p:cBhvr>
                                        <p:cTn id="44" dur="1230" decel="100000"/>
                                        <p:tgtEl>
                                          <p:spTgt spid="36868"/>
                                        </p:tgtEl>
                                        <p:attrNameLst>
                                          <p:attrName>ppt_y</p:attrName>
                                        </p:attrNameLst>
                                      </p:cBhvr>
                                    </p:anim>
                                    <p:anim from="(ppt_y)" to="(ppt_y)" calcmode="lin" valueType="num">
                                      <p:cBhvr>
                                        <p:cTn id="45" dur="770">
                                          <p:stCondLst>
                                            <p:cond delay="1230"/>
                                          </p:stCondLst>
                                        </p:cTn>
                                        <p:tgtEl>
                                          <p:spTgt spid="36868"/>
                                        </p:tgtEl>
                                        <p:attrNameLst>
                                          <p:attrName>ppt_y</p:attrName>
                                        </p:attrNameLst>
                                      </p:cBhvr>
                                    </p:anim>
                                    <p:set>
                                      <p:cBhvr>
                                        <p:cTn id="46" dur="1" fill="hold">
                                          <p:stCondLst>
                                            <p:cond delay="1999"/>
                                          </p:stCondLst>
                                        </p:cTn>
                                        <p:tgtEl>
                                          <p:spTgt spid="36868"/>
                                        </p:tgtEl>
                                        <p:attrNameLst>
                                          <p:attrName>style.visibility</p:attrName>
                                        </p:attrNameLst>
                                      </p:cBhvr>
                                      <p:to>
                                        <p:strVal val="hidden"/>
                                      </p:to>
                                    </p:set>
                                  </p:childTnLst>
                                  <p:subTnLst>
                                    <p:audio>
                                      <p:cMediaNode>
                                        <p:cTn display="0" masterRel="sameClick">
                                          <p:stCondLst>
                                            <p:cond evt="begin" delay="0">
                                              <p:tn val="38"/>
                                            </p:cond>
                                          </p:stCondLst>
                                          <p:endCondLst>
                                            <p:cond evt="onStopAudio" delay="0">
                                              <p:tgtEl>
                                                <p:sldTgt/>
                                              </p:tgtEl>
                                            </p:cond>
                                          </p:endCondLst>
                                        </p:cTn>
                                        <p:tgtEl>
                                          <p:sndTgt r:embed="rId6" name="coin.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16" presetClass="exit" presetSubtype="26" fill="hold" grpId="1" nodeType="clickEffect">
                                  <p:stCondLst>
                                    <p:cond delay="0"/>
                                  </p:stCondLst>
                                  <p:childTnLst>
                                    <p:animEffect transition="out" filter="barn(inHorizontal)">
                                      <p:cBhvr>
                                        <p:cTn id="50" dur="500"/>
                                        <p:tgtEl>
                                          <p:spTgt spid="36869">
                                            <p:txEl>
                                              <p:pRg st="0" end="0"/>
                                            </p:txEl>
                                          </p:spTgt>
                                        </p:tgtEl>
                                      </p:cBhvr>
                                    </p:animEffect>
                                    <p:set>
                                      <p:cBhvr>
                                        <p:cTn id="51" dur="1" fill="hold">
                                          <p:stCondLst>
                                            <p:cond delay="499"/>
                                          </p:stCondLst>
                                        </p:cTn>
                                        <p:tgtEl>
                                          <p:spTgt spid="36869">
                                            <p:txEl>
                                              <p:pRg st="0" end="0"/>
                                            </p:txEl>
                                          </p:spTgt>
                                        </p:tgtEl>
                                        <p:attrNameLst>
                                          <p:attrName>style.visibility</p:attrName>
                                        </p:attrNameLst>
                                      </p:cBhvr>
                                      <p:to>
                                        <p:strVal val="hidden"/>
                                      </p:to>
                                    </p:set>
                                  </p:childTnLst>
                                  <p:subTnLst>
                                    <p:audio>
                                      <p:cMediaNode>
                                        <p:cTn display="0" masterRel="sameClick">
                                          <p:stCondLst>
                                            <p:cond evt="begin" delay="0">
                                              <p:tn val="49"/>
                                            </p:cond>
                                          </p:stCondLst>
                                          <p:endCondLst>
                                            <p:cond evt="onStopAudio" delay="0">
                                              <p:tgtEl>
                                                <p:sldTgt/>
                                              </p:tgtEl>
                                            </p:cond>
                                          </p:endCondLst>
                                        </p:cTn>
                                        <p:tgtEl>
                                          <p:sndTgt r:embed="rId5" name="hammer.wav"/>
                                        </p:tgtEl>
                                      </p:cMediaNode>
                                    </p:audio>
                                  </p:subTnLst>
                                </p:cTn>
                              </p:par>
                              <p:par>
                                <p:cTn id="52" presetID="16" presetClass="exit" presetSubtype="26" fill="hold" grpId="1" nodeType="withEffect">
                                  <p:stCondLst>
                                    <p:cond delay="0"/>
                                  </p:stCondLst>
                                  <p:childTnLst>
                                    <p:animEffect transition="out" filter="barn(inHorizontal)">
                                      <p:cBhvr>
                                        <p:cTn id="53" dur="500"/>
                                        <p:tgtEl>
                                          <p:spTgt spid="36869">
                                            <p:txEl>
                                              <p:pRg st="2" end="2"/>
                                            </p:txEl>
                                          </p:spTgt>
                                        </p:tgtEl>
                                      </p:cBhvr>
                                    </p:animEffect>
                                    <p:set>
                                      <p:cBhvr>
                                        <p:cTn id="54" dur="1" fill="hold">
                                          <p:stCondLst>
                                            <p:cond delay="499"/>
                                          </p:stCondLst>
                                        </p:cTn>
                                        <p:tgtEl>
                                          <p:spTgt spid="36869">
                                            <p:txEl>
                                              <p:pRg st="2" end="2"/>
                                            </p:txEl>
                                          </p:spTgt>
                                        </p:tgtEl>
                                        <p:attrNameLst>
                                          <p:attrName>style.visibility</p:attrName>
                                        </p:attrNameLst>
                                      </p:cBhvr>
                                      <p:to>
                                        <p:strVal val="hidden"/>
                                      </p:to>
                                    </p:set>
                                  </p:childTnLst>
                                  <p:subTnLst>
                                    <p:audio>
                                      <p:cMediaNode>
                                        <p:cTn display="0" masterRel="sameClick">
                                          <p:stCondLst>
                                            <p:cond evt="begin" delay="0">
                                              <p:tn val="52"/>
                                            </p:cond>
                                          </p:stCondLst>
                                          <p:endCondLst>
                                            <p:cond evt="onStopAudio" delay="0">
                                              <p:tgtEl>
                                                <p:sldTgt/>
                                              </p:tgtEl>
                                            </p:cond>
                                          </p:endCondLst>
                                        </p:cTn>
                                        <p:tgtEl>
                                          <p:sndTgt r:embed="rId5" name="hammer.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16" presetClass="exit" presetSubtype="26" fill="hold" grpId="1" nodeType="clickEffect">
                                  <p:stCondLst>
                                    <p:cond delay="0"/>
                                  </p:stCondLst>
                                  <p:childTnLst>
                                    <p:animEffect transition="out" filter="barn(inHorizontal)">
                                      <p:cBhvr>
                                        <p:cTn id="58" dur="500"/>
                                        <p:tgtEl>
                                          <p:spTgt spid="36869">
                                            <p:bg/>
                                          </p:spTgt>
                                        </p:tgtEl>
                                      </p:cBhvr>
                                    </p:animEffect>
                                    <p:set>
                                      <p:cBhvr>
                                        <p:cTn id="59" dur="1" fill="hold">
                                          <p:stCondLst>
                                            <p:cond delay="499"/>
                                          </p:stCondLst>
                                        </p:cTn>
                                        <p:tgtEl>
                                          <p:spTgt spid="36869">
                                            <p:bg/>
                                          </p:spTgt>
                                        </p:tgtEl>
                                        <p:attrNameLst>
                                          <p:attrName>style.visibility</p:attrName>
                                        </p:attrNameLst>
                                      </p:cBhvr>
                                      <p:to>
                                        <p:strVal val="hidden"/>
                                      </p:to>
                                    </p:set>
                                  </p:childTnLst>
                                  <p:subTnLst>
                                    <p:audio>
                                      <p:cMediaNode>
                                        <p:cTn display="0" masterRel="sameClick">
                                          <p:stCondLst>
                                            <p:cond evt="begin" delay="0">
                                              <p:tn val="57"/>
                                            </p:cond>
                                          </p:stCondLst>
                                          <p:endCondLst>
                                            <p:cond evt="onStopAudio" delay="0">
                                              <p:tgtEl>
                                                <p:sldTgt/>
                                              </p:tgtEl>
                                            </p:cond>
                                          </p:endCondLst>
                                        </p:cTn>
                                        <p:tgtEl>
                                          <p:sndTgt r:embed="rId5"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60" fill="hold" display="0">
                  <p:stCondLst>
                    <p:cond delay="indefinite"/>
                  </p:stCondLst>
                  <p:endCondLst>
                    <p:cond evt="onNext" delay="0">
                      <p:tgtEl>
                        <p:sldTgt/>
                      </p:tgtEl>
                    </p:cond>
                    <p:cond evt="onPrev" delay="0">
                      <p:tgtEl>
                        <p:sldTgt/>
                      </p:tgtEl>
                    </p:cond>
                    <p:cond evt="onStopAudio" delay="0">
                      <p:tgtEl>
                        <p:sldTgt/>
                      </p:tgtEl>
                    </p:cond>
                  </p:endCondLst>
                </p:cTn>
                <p:tgtEl>
                  <p:spTgt spid="36871"/>
                </p:tgtEl>
              </p:cMediaNode>
            </p:audio>
          </p:childTnLst>
        </p:cTn>
      </p:par>
    </p:tnLst>
    <p:bldLst>
      <p:bldP spid="36868" grpId="0" animBg="1"/>
      <p:bldP spid="36868" grpId="1" animBg="1"/>
      <p:bldP spid="36868" grpId="2" animBg="1"/>
      <p:bldP spid="36869" grpId="0" build="p" animBg="1"/>
      <p:bldP spid="36869" grpI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gradFill rotWithShape="1">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p:spPr>
        <p:txBody>
          <a:bodyPr>
            <a:normAutofit fontScale="90000"/>
          </a:bodyPr>
          <a:lstStyle/>
          <a:p>
            <a:pPr eaLnBrk="1" hangingPunct="1">
              <a:defRPr/>
            </a:pPr>
            <a:r>
              <a:rPr lang="en-GB" sz="4000" b="1" smtClean="0"/>
              <a:t>Beberapa Teknik Probability Sampling:</a:t>
            </a:r>
            <a:r>
              <a:rPr lang="en-US" sz="4000" smtClean="0"/>
              <a:t> </a:t>
            </a:r>
          </a:p>
        </p:txBody>
      </p:sp>
      <p:sp>
        <p:nvSpPr>
          <p:cNvPr id="38915" name="Rectangle 3"/>
          <p:cNvSpPr>
            <a:spLocks noGrp="1" noRot="1" noChangeArrowheads="1"/>
          </p:cNvSpPr>
          <p:nvPr>
            <p:ph type="body" idx="1"/>
          </p:nvPr>
        </p:nvSpPr>
        <p:spPr>
          <a:gradFill rotWithShape="1">
            <a:gsLst>
              <a:gs pos="0">
                <a:srgbClr val="FF8200"/>
              </a:gs>
              <a:gs pos="5001">
                <a:srgbClr val="FF0000"/>
              </a:gs>
              <a:gs pos="17501">
                <a:srgbClr val="BA0066"/>
              </a:gs>
              <a:gs pos="35000">
                <a:srgbClr val="66008F"/>
              </a:gs>
              <a:gs pos="50000">
                <a:srgbClr val="000082"/>
              </a:gs>
              <a:gs pos="65000">
                <a:srgbClr val="66008F"/>
              </a:gs>
              <a:gs pos="82500">
                <a:srgbClr val="BA0066"/>
              </a:gs>
              <a:gs pos="95000">
                <a:srgbClr val="FF0000"/>
              </a:gs>
              <a:gs pos="100000">
                <a:srgbClr val="FF8200"/>
              </a:gs>
            </a:gsLst>
            <a:lin ang="5400000" scaled="1"/>
          </a:gradFill>
        </p:spPr>
        <p:txBody>
          <a:bodyPr/>
          <a:lstStyle/>
          <a:p>
            <a:pPr marL="609600" indent="-609600" eaLnBrk="1" hangingPunct="1">
              <a:buFont typeface="Wingdings" pitchFamily="2" charset="2"/>
              <a:buNone/>
              <a:defRPr/>
            </a:pPr>
            <a:r>
              <a:rPr lang="en-GB" b="1" i="1" smtClean="0"/>
              <a:t>1. Simple Random Sampling</a:t>
            </a:r>
            <a:r>
              <a:rPr lang="en-GB" b="1" smtClean="0"/>
              <a:t> ( Penarikan sample secara Random/Acak Sederhana)</a:t>
            </a:r>
          </a:p>
          <a:p>
            <a:pPr marL="609600" indent="-609600" eaLnBrk="1" hangingPunct="1">
              <a:buFont typeface="Wingdings" pitchFamily="2" charset="2"/>
              <a:buNone/>
              <a:defRPr/>
            </a:pPr>
            <a:r>
              <a:rPr lang="en-GB" b="1" smtClean="0"/>
              <a:t>Caranya :</a:t>
            </a:r>
          </a:p>
          <a:p>
            <a:pPr marL="609600" indent="-609600" eaLnBrk="1" hangingPunct="1">
              <a:defRPr/>
            </a:pPr>
            <a:r>
              <a:rPr lang="en-GB" b="1" smtClean="0"/>
              <a:t>Dengan mengundi elemen/anggota  populasi</a:t>
            </a:r>
          </a:p>
          <a:p>
            <a:pPr marL="609600" indent="-609600" eaLnBrk="1" hangingPunct="1">
              <a:defRPr/>
            </a:pPr>
            <a:r>
              <a:rPr lang="en-GB" b="1" smtClean="0"/>
              <a:t>Dengan menggunakan tabel angka random</a:t>
            </a:r>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2000" fill="hold"/>
                                        <p:tgtEl>
                                          <p:spTgt spid="38914"/>
                                        </p:tgtEl>
                                        <p:attrNameLst>
                                          <p:attrName>ppt_w</p:attrName>
                                        </p:attrNameLst>
                                      </p:cBhvr>
                                      <p:tavLst>
                                        <p:tav tm="0">
                                          <p:val>
                                            <p:fltVal val="0"/>
                                          </p:val>
                                        </p:tav>
                                        <p:tav tm="100000">
                                          <p:val>
                                            <p:strVal val="#ppt_w"/>
                                          </p:val>
                                        </p:tav>
                                      </p:tavLst>
                                    </p:anim>
                                    <p:anim calcmode="lin" valueType="num">
                                      <p:cBhvr>
                                        <p:cTn id="8" dur="2000" fill="hold"/>
                                        <p:tgtEl>
                                          <p:spTgt spid="38914"/>
                                        </p:tgtEl>
                                        <p:attrNameLst>
                                          <p:attrName>ppt_h</p:attrName>
                                        </p:attrNameLst>
                                      </p:cBhvr>
                                      <p:tavLst>
                                        <p:tav tm="0">
                                          <p:val>
                                            <p:fltVal val="0"/>
                                          </p:val>
                                        </p:tav>
                                        <p:tav tm="100000">
                                          <p:val>
                                            <p:strVal val="#ppt_h"/>
                                          </p:val>
                                        </p:tav>
                                      </p:tavLst>
                                    </p:anim>
                                    <p:anim calcmode="lin" valueType="num">
                                      <p:cBhvr>
                                        <p:cTn id="9" dur="2000" fill="hold"/>
                                        <p:tgtEl>
                                          <p:spTgt spid="3891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891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explod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mph" presetSubtype="0" fill="hold" grpId="1" nodeType="clickEffect">
                                  <p:stCondLst>
                                    <p:cond delay="0"/>
                                  </p:stCondLst>
                                  <p:childTnLst>
                                    <p:animRot by="21600000">
                                      <p:cBhvr>
                                        <p:cTn id="14" dur="2000" fill="hold"/>
                                        <p:tgtEl>
                                          <p:spTgt spid="38914"/>
                                        </p:tgtEl>
                                        <p:attrNameLst>
                                          <p:attrName>r</p:attrName>
                                        </p:attrNameLst>
                                      </p:cBhvr>
                                    </p:animRot>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38915">
                                            <p:bg/>
                                          </p:spTgt>
                                        </p:tgtEl>
                                        <p:attrNameLst>
                                          <p:attrName>style.visibility</p:attrName>
                                        </p:attrNameLst>
                                      </p:cBhvr>
                                      <p:to>
                                        <p:strVal val="visible"/>
                                      </p:to>
                                    </p:set>
                                    <p:animEffect transition="in" filter="wheel(4)">
                                      <p:cBhvr>
                                        <p:cTn id="19" dur="1000"/>
                                        <p:tgtEl>
                                          <p:spTgt spid="38915">
                                            <p:bg/>
                                          </p:spTgt>
                                        </p:tgtEl>
                                      </p:cBhvr>
                                    </p:animEffect>
                                  </p:childTnLst>
                                  <p:subTnLst>
                                    <p:audio>
                                      <p:cMediaNode>
                                        <p:cTn display="0" masterRel="sameClick">
                                          <p:stCondLst>
                                            <p:cond evt="begin" delay="0">
                                              <p:tn val="17"/>
                                            </p:cond>
                                          </p:stCondLst>
                                          <p:endCondLst>
                                            <p:cond evt="onStopAudio" delay="0">
                                              <p:tgtEl>
                                                <p:sldTgt/>
                                              </p:tgtEl>
                                            </p:cond>
                                          </p:endCondLst>
                                        </p:cTn>
                                        <p:tgtEl>
                                          <p:sndTgt r:embed="rId4" name="voltage.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38915">
                                            <p:txEl>
                                              <p:pRg st="0" end="0"/>
                                            </p:txEl>
                                          </p:spTgt>
                                        </p:tgtEl>
                                        <p:attrNameLst>
                                          <p:attrName>style.visibility</p:attrName>
                                        </p:attrNameLst>
                                      </p:cBhvr>
                                      <p:to>
                                        <p:strVal val="visible"/>
                                      </p:to>
                                    </p:set>
                                    <p:animEffect transition="in" filter="wheel(4)">
                                      <p:cBhvr>
                                        <p:cTn id="24" dur="1000"/>
                                        <p:tgtEl>
                                          <p:spTgt spid="38915">
                                            <p:txEl>
                                              <p:pRg st="0" end="0"/>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4" name="voltag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38915">
                                            <p:txEl>
                                              <p:pRg st="1" end="1"/>
                                            </p:txEl>
                                          </p:spTgt>
                                        </p:tgtEl>
                                        <p:attrNameLst>
                                          <p:attrName>style.visibility</p:attrName>
                                        </p:attrNameLst>
                                      </p:cBhvr>
                                      <p:to>
                                        <p:strVal val="visible"/>
                                      </p:to>
                                    </p:set>
                                    <p:animEffect transition="in" filter="wheel(4)">
                                      <p:cBhvr>
                                        <p:cTn id="29" dur="1000"/>
                                        <p:tgtEl>
                                          <p:spTgt spid="38915">
                                            <p:txEl>
                                              <p:pRg st="1" end="1"/>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4" name="voltage.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grpId="0" nodeType="clickEffect">
                                  <p:stCondLst>
                                    <p:cond delay="0"/>
                                  </p:stCondLst>
                                  <p:childTnLst>
                                    <p:set>
                                      <p:cBhvr>
                                        <p:cTn id="33" dur="1" fill="hold">
                                          <p:stCondLst>
                                            <p:cond delay="0"/>
                                          </p:stCondLst>
                                        </p:cTn>
                                        <p:tgtEl>
                                          <p:spTgt spid="38915">
                                            <p:txEl>
                                              <p:pRg st="2" end="2"/>
                                            </p:txEl>
                                          </p:spTgt>
                                        </p:tgtEl>
                                        <p:attrNameLst>
                                          <p:attrName>style.visibility</p:attrName>
                                        </p:attrNameLst>
                                      </p:cBhvr>
                                      <p:to>
                                        <p:strVal val="visible"/>
                                      </p:to>
                                    </p:set>
                                    <p:animEffect transition="in" filter="wheel(4)">
                                      <p:cBhvr>
                                        <p:cTn id="34" dur="1000"/>
                                        <p:tgtEl>
                                          <p:spTgt spid="38915">
                                            <p:txEl>
                                              <p:pRg st="2" end="2"/>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4" name="voltage.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ntr" presetSubtype="4" fill="hold" grpId="0" nodeType="clickEffect">
                                  <p:stCondLst>
                                    <p:cond delay="0"/>
                                  </p:stCondLst>
                                  <p:childTnLst>
                                    <p:set>
                                      <p:cBhvr>
                                        <p:cTn id="38" dur="1" fill="hold">
                                          <p:stCondLst>
                                            <p:cond delay="0"/>
                                          </p:stCondLst>
                                        </p:cTn>
                                        <p:tgtEl>
                                          <p:spTgt spid="38915">
                                            <p:txEl>
                                              <p:pRg st="3" end="3"/>
                                            </p:txEl>
                                          </p:spTgt>
                                        </p:tgtEl>
                                        <p:attrNameLst>
                                          <p:attrName>style.visibility</p:attrName>
                                        </p:attrNameLst>
                                      </p:cBhvr>
                                      <p:to>
                                        <p:strVal val="visible"/>
                                      </p:to>
                                    </p:set>
                                    <p:animEffect transition="in" filter="wheel(4)">
                                      <p:cBhvr>
                                        <p:cTn id="39" dur="1000"/>
                                        <p:tgtEl>
                                          <p:spTgt spid="38915">
                                            <p:txEl>
                                              <p:pRg st="3" end="3"/>
                                            </p:txEl>
                                          </p:spTgt>
                                        </p:tgtEl>
                                      </p:cBhvr>
                                    </p:animEffect>
                                  </p:childTnLst>
                                  <p:subTnLst>
                                    <p:audio>
                                      <p:cMediaNode>
                                        <p:cTn display="0" masterRel="sameClick">
                                          <p:stCondLst>
                                            <p:cond evt="begin" delay="0">
                                              <p:tn val="37"/>
                                            </p:cond>
                                          </p:stCondLst>
                                          <p:endCondLst>
                                            <p:cond evt="onStopAudio" delay="0">
                                              <p:tgtEl>
                                                <p:sldTgt/>
                                              </p:tgtEl>
                                            </p:cond>
                                          </p:endCondLst>
                                        </p:cTn>
                                        <p:tgtEl>
                                          <p:sndTgt r:embed="rId4" name="voltage.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xit" presetSubtype="10" fill="hold" grpId="2" nodeType="clickEffect">
                                  <p:stCondLst>
                                    <p:cond delay="0"/>
                                  </p:stCondLst>
                                  <p:childTnLst>
                                    <p:animEffect transition="out" filter="blinds(horizontal)">
                                      <p:cBhvr>
                                        <p:cTn id="43" dur="500"/>
                                        <p:tgtEl>
                                          <p:spTgt spid="38914"/>
                                        </p:tgtEl>
                                      </p:cBhvr>
                                    </p:animEffect>
                                    <p:set>
                                      <p:cBhvr>
                                        <p:cTn id="44" dur="1" fill="hold">
                                          <p:stCondLst>
                                            <p:cond delay="499"/>
                                          </p:stCondLst>
                                        </p:cTn>
                                        <p:tgtEl>
                                          <p:spTgt spid="38914"/>
                                        </p:tgtEl>
                                        <p:attrNameLst>
                                          <p:attrName>style.visibility</p:attrName>
                                        </p:attrNameLst>
                                      </p:cBhvr>
                                      <p:to>
                                        <p:strVal val="hidden"/>
                                      </p:to>
                                    </p:set>
                                  </p:childTnLst>
                                  <p:subTnLst>
                                    <p:audio>
                                      <p:cMediaNode>
                                        <p:cTn display="0" masterRel="sameClick">
                                          <p:stCondLst>
                                            <p:cond evt="begin" delay="0">
                                              <p:tn val="42"/>
                                            </p:cond>
                                          </p:stCondLst>
                                          <p:endCondLst>
                                            <p:cond evt="onStopAudio" delay="0">
                                              <p:tgtEl>
                                                <p:sldTgt/>
                                              </p:tgtEl>
                                            </p:cond>
                                          </p:endCondLst>
                                        </p:cTn>
                                        <p:tgtEl>
                                          <p:sndTgt r:embed="rId5" name="coin.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xit" presetSubtype="10" fill="hold" grpId="1" nodeType="clickEffect">
                                  <p:stCondLst>
                                    <p:cond delay="0"/>
                                  </p:stCondLst>
                                  <p:childTnLst>
                                    <p:animEffect transition="out" filter="checkerboard(across)">
                                      <p:cBhvr>
                                        <p:cTn id="48" dur="1000"/>
                                        <p:tgtEl>
                                          <p:spTgt spid="38915">
                                            <p:txEl>
                                              <p:pRg st="0" end="0"/>
                                            </p:txEl>
                                          </p:spTgt>
                                        </p:tgtEl>
                                      </p:cBhvr>
                                    </p:animEffect>
                                    <p:set>
                                      <p:cBhvr>
                                        <p:cTn id="49" dur="1" fill="hold">
                                          <p:stCondLst>
                                            <p:cond delay="999"/>
                                          </p:stCondLst>
                                        </p:cTn>
                                        <p:tgtEl>
                                          <p:spTgt spid="38915">
                                            <p:txEl>
                                              <p:pRg st="0" end="0"/>
                                            </p:txEl>
                                          </p:spTgt>
                                        </p:tgtEl>
                                        <p:attrNameLst>
                                          <p:attrName>style.visibility</p:attrName>
                                        </p:attrNameLst>
                                      </p:cBhvr>
                                      <p:to>
                                        <p:strVal val="hidden"/>
                                      </p:to>
                                    </p:set>
                                  </p:childTnLst>
                                  <p:subTnLst>
                                    <p:audio>
                                      <p:cMediaNode>
                                        <p:cTn display="0" masterRel="sameClick">
                                          <p:stCondLst>
                                            <p:cond evt="begin" delay="0">
                                              <p:tn val="47"/>
                                            </p:cond>
                                          </p:stCondLst>
                                          <p:endCondLst>
                                            <p:cond evt="onStopAudio" delay="0">
                                              <p:tgtEl>
                                                <p:sldTgt/>
                                              </p:tgtEl>
                                            </p:cond>
                                          </p:endCondLst>
                                        </p:cTn>
                                        <p:tgtEl>
                                          <p:sndTgt r:embed="rId4" name="voltage.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xit" presetSubtype="10" fill="hold" grpId="1" nodeType="clickEffect">
                                  <p:stCondLst>
                                    <p:cond delay="0"/>
                                  </p:stCondLst>
                                  <p:childTnLst>
                                    <p:animEffect transition="out" filter="checkerboard(across)">
                                      <p:cBhvr>
                                        <p:cTn id="53" dur="1000"/>
                                        <p:tgtEl>
                                          <p:spTgt spid="38915">
                                            <p:txEl>
                                              <p:pRg st="1" end="1"/>
                                            </p:txEl>
                                          </p:spTgt>
                                        </p:tgtEl>
                                      </p:cBhvr>
                                    </p:animEffect>
                                    <p:set>
                                      <p:cBhvr>
                                        <p:cTn id="54" dur="1" fill="hold">
                                          <p:stCondLst>
                                            <p:cond delay="999"/>
                                          </p:stCondLst>
                                        </p:cTn>
                                        <p:tgtEl>
                                          <p:spTgt spid="38915">
                                            <p:txEl>
                                              <p:pRg st="1" end="1"/>
                                            </p:txEl>
                                          </p:spTgt>
                                        </p:tgtEl>
                                        <p:attrNameLst>
                                          <p:attrName>style.visibility</p:attrName>
                                        </p:attrNameLst>
                                      </p:cBhvr>
                                      <p:to>
                                        <p:strVal val="hidden"/>
                                      </p:to>
                                    </p:set>
                                  </p:childTnLst>
                                  <p:subTnLst>
                                    <p:audio>
                                      <p:cMediaNode>
                                        <p:cTn display="0" masterRel="sameClick">
                                          <p:stCondLst>
                                            <p:cond evt="begin" delay="0">
                                              <p:tn val="52"/>
                                            </p:cond>
                                          </p:stCondLst>
                                          <p:endCondLst>
                                            <p:cond evt="onStopAudio" delay="0">
                                              <p:tgtEl>
                                                <p:sldTgt/>
                                              </p:tgtEl>
                                            </p:cond>
                                          </p:endCondLst>
                                        </p:cTn>
                                        <p:tgtEl>
                                          <p:sndTgt r:embed="rId4" name="voltage.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5" presetClass="exit" presetSubtype="10" fill="hold" grpId="1" nodeType="clickEffect">
                                  <p:stCondLst>
                                    <p:cond delay="0"/>
                                  </p:stCondLst>
                                  <p:childTnLst>
                                    <p:animEffect transition="out" filter="checkerboard(across)">
                                      <p:cBhvr>
                                        <p:cTn id="58" dur="1000"/>
                                        <p:tgtEl>
                                          <p:spTgt spid="38915">
                                            <p:txEl>
                                              <p:pRg st="2" end="2"/>
                                            </p:txEl>
                                          </p:spTgt>
                                        </p:tgtEl>
                                      </p:cBhvr>
                                    </p:animEffect>
                                    <p:set>
                                      <p:cBhvr>
                                        <p:cTn id="59" dur="1" fill="hold">
                                          <p:stCondLst>
                                            <p:cond delay="999"/>
                                          </p:stCondLst>
                                        </p:cTn>
                                        <p:tgtEl>
                                          <p:spTgt spid="38915">
                                            <p:txEl>
                                              <p:pRg st="2" end="2"/>
                                            </p:txEl>
                                          </p:spTgt>
                                        </p:tgtEl>
                                        <p:attrNameLst>
                                          <p:attrName>style.visibility</p:attrName>
                                        </p:attrNameLst>
                                      </p:cBhvr>
                                      <p:to>
                                        <p:strVal val="hidden"/>
                                      </p:to>
                                    </p:set>
                                  </p:childTnLst>
                                  <p:subTnLst>
                                    <p:audio>
                                      <p:cMediaNode>
                                        <p:cTn display="0" masterRel="sameClick">
                                          <p:stCondLst>
                                            <p:cond evt="begin" delay="0">
                                              <p:tn val="57"/>
                                            </p:cond>
                                          </p:stCondLst>
                                          <p:endCondLst>
                                            <p:cond evt="onStopAudio" delay="0">
                                              <p:tgtEl>
                                                <p:sldTgt/>
                                              </p:tgtEl>
                                            </p:cond>
                                          </p:endCondLst>
                                        </p:cTn>
                                        <p:tgtEl>
                                          <p:sndTgt r:embed="rId4" name="voltage.wav"/>
                                        </p:tgtEl>
                                      </p:cMediaNode>
                                    </p:audio>
                                  </p:subTnLst>
                                </p:cTn>
                              </p:par>
                            </p:childTnLst>
                          </p:cTn>
                        </p:par>
                      </p:childTnLst>
                    </p:cTn>
                  </p:par>
                  <p:par>
                    <p:cTn id="60" fill="hold" nodeType="clickPar">
                      <p:stCondLst>
                        <p:cond delay="indefinite"/>
                      </p:stCondLst>
                      <p:childTnLst>
                        <p:par>
                          <p:cTn id="61" fill="hold" nodeType="withGroup">
                            <p:stCondLst>
                              <p:cond delay="0"/>
                            </p:stCondLst>
                            <p:childTnLst>
                              <p:par>
                                <p:cTn id="62" presetID="5" presetClass="exit" presetSubtype="10" fill="hold" grpId="1" nodeType="clickEffect">
                                  <p:stCondLst>
                                    <p:cond delay="0"/>
                                  </p:stCondLst>
                                  <p:childTnLst>
                                    <p:animEffect transition="out" filter="checkerboard(across)">
                                      <p:cBhvr>
                                        <p:cTn id="63" dur="1000"/>
                                        <p:tgtEl>
                                          <p:spTgt spid="38915">
                                            <p:txEl>
                                              <p:pRg st="3" end="3"/>
                                            </p:txEl>
                                          </p:spTgt>
                                        </p:tgtEl>
                                      </p:cBhvr>
                                    </p:animEffect>
                                    <p:set>
                                      <p:cBhvr>
                                        <p:cTn id="64" dur="1" fill="hold">
                                          <p:stCondLst>
                                            <p:cond delay="999"/>
                                          </p:stCondLst>
                                        </p:cTn>
                                        <p:tgtEl>
                                          <p:spTgt spid="38915">
                                            <p:txEl>
                                              <p:pRg st="3" end="3"/>
                                            </p:txEl>
                                          </p:spTgt>
                                        </p:tgtEl>
                                        <p:attrNameLst>
                                          <p:attrName>style.visibility</p:attrName>
                                        </p:attrNameLst>
                                      </p:cBhvr>
                                      <p:to>
                                        <p:strVal val="hidden"/>
                                      </p:to>
                                    </p:set>
                                  </p:childTnLst>
                                  <p:subTnLst>
                                    <p:audio>
                                      <p:cMediaNode>
                                        <p:cTn display="0" masterRel="sameClick">
                                          <p:stCondLst>
                                            <p:cond evt="begin" delay="0">
                                              <p:tn val="62"/>
                                            </p:cond>
                                          </p:stCondLst>
                                          <p:endCondLst>
                                            <p:cond evt="onStopAudio" delay="0">
                                              <p:tgtEl>
                                                <p:sldTgt/>
                                              </p:tgtEl>
                                            </p:cond>
                                          </p:endCondLst>
                                        </p:cTn>
                                        <p:tgtEl>
                                          <p:sndTgt r:embed="rId4" name="voltage.wav"/>
                                        </p:tgtEl>
                                      </p:cMediaNode>
                                    </p:audio>
                                  </p:subTnLst>
                                </p:cTn>
                              </p:par>
                            </p:childTnLst>
                          </p:cTn>
                        </p:par>
                      </p:childTnLst>
                    </p:cTn>
                  </p:par>
                  <p:par>
                    <p:cTn id="65" fill="hold" nodeType="clickPar">
                      <p:stCondLst>
                        <p:cond delay="indefinite"/>
                      </p:stCondLst>
                      <p:childTnLst>
                        <p:par>
                          <p:cTn id="66" fill="hold" nodeType="withGroup">
                            <p:stCondLst>
                              <p:cond delay="0"/>
                            </p:stCondLst>
                            <p:childTnLst>
                              <p:par>
                                <p:cTn id="67" presetID="5" presetClass="exit" presetSubtype="10" fill="hold" grpId="1" nodeType="clickEffect">
                                  <p:stCondLst>
                                    <p:cond delay="0"/>
                                  </p:stCondLst>
                                  <p:childTnLst>
                                    <p:animEffect transition="out" filter="checkerboard(across)">
                                      <p:cBhvr>
                                        <p:cTn id="68" dur="1000"/>
                                        <p:tgtEl>
                                          <p:spTgt spid="38915">
                                            <p:bg/>
                                          </p:spTgt>
                                        </p:tgtEl>
                                      </p:cBhvr>
                                    </p:animEffect>
                                    <p:set>
                                      <p:cBhvr>
                                        <p:cTn id="69" dur="1" fill="hold">
                                          <p:stCondLst>
                                            <p:cond delay="999"/>
                                          </p:stCondLst>
                                        </p:cTn>
                                        <p:tgtEl>
                                          <p:spTgt spid="38915">
                                            <p:bg/>
                                          </p:spTgt>
                                        </p:tgtEl>
                                        <p:attrNameLst>
                                          <p:attrName>style.visibility</p:attrName>
                                        </p:attrNameLst>
                                      </p:cBhvr>
                                      <p:to>
                                        <p:strVal val="hidden"/>
                                      </p:to>
                                    </p:set>
                                  </p:childTnLst>
                                  <p:subTnLst>
                                    <p:audio>
                                      <p:cMediaNode>
                                        <p:cTn display="0" masterRel="sameClick">
                                          <p:stCondLst>
                                            <p:cond evt="begin" delay="0">
                                              <p:tn val="67"/>
                                            </p:cond>
                                          </p:stCondLst>
                                          <p:endCondLst>
                                            <p:cond evt="onStopAudio" delay="0">
                                              <p:tgtEl>
                                                <p:sldTgt/>
                                              </p:tgtEl>
                                            </p:cond>
                                          </p:endCondLst>
                                        </p:cTn>
                                        <p:tgtEl>
                                          <p:sndTgt r:embed="rId4"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P spid="38914" grpId="1" animBg="1"/>
      <p:bldP spid="38914" grpId="2" animBg="1"/>
      <p:bldP spid="38915" grpId="0" build="p" animBg="1"/>
      <p:bldP spid="38915" grpI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descr="Brown marble"/>
          <p:cNvSpPr>
            <a:spLocks noGrp="1" noRot="1" noChangeArrowheads="1"/>
          </p:cNvSpPr>
          <p:nvPr>
            <p:ph type="title"/>
          </p:nvPr>
        </p:nvSpPr>
        <p:spPr>
          <a:blipFill dpi="0" rotWithShape="1">
            <a:blip r:embed="rId6" cstate="print"/>
            <a:srcRect/>
            <a:tile tx="0" ty="0" sx="100000" sy="100000" flip="none" algn="tl"/>
          </a:blipFill>
        </p:spPr>
        <p:txBody>
          <a:bodyPr/>
          <a:lstStyle/>
          <a:p>
            <a:pPr eaLnBrk="1" hangingPunct="1">
              <a:defRPr/>
            </a:pPr>
            <a:r>
              <a:rPr lang="en-GB" b="1" smtClean="0"/>
              <a:t>Syarat Acak Sederhana</a:t>
            </a:r>
            <a:r>
              <a:rPr lang="en-US" smtClean="0"/>
              <a:t> </a:t>
            </a:r>
          </a:p>
        </p:txBody>
      </p:sp>
      <p:sp>
        <p:nvSpPr>
          <p:cNvPr id="66565" name="Rectangle 5" descr="Purple mesh"/>
          <p:cNvSpPr>
            <a:spLocks noGrp="1" noRot="1" noChangeArrowheads="1"/>
          </p:cNvSpPr>
          <p:nvPr>
            <p:ph type="body" sz="half" idx="1"/>
          </p:nvPr>
        </p:nvSpPr>
        <p:spPr>
          <a:xfrm>
            <a:off x="228600" y="1676400"/>
            <a:ext cx="8613775" cy="2971800"/>
          </a:xfrm>
          <a:blipFill dpi="0" rotWithShape="1">
            <a:blip r:embed="rId7" cstate="print"/>
            <a:srcRect/>
            <a:tile tx="0" ty="0" sx="100000" sy="100000" flip="none" algn="tl"/>
          </a:blipFill>
        </p:spPr>
        <p:txBody>
          <a:bodyPr/>
          <a:lstStyle/>
          <a:p>
            <a:pPr marL="533400" indent="-533400" eaLnBrk="1" hangingPunct="1">
              <a:buFont typeface="Wingdings" pitchFamily="2" charset="2"/>
              <a:buAutoNum type="arabicPeriod"/>
              <a:defRPr/>
            </a:pPr>
            <a:r>
              <a:rPr lang="en-US" sz="3600" smtClean="0"/>
              <a:t>Tersedia kerangka sampling</a:t>
            </a:r>
          </a:p>
          <a:p>
            <a:pPr marL="533400" indent="-533400" eaLnBrk="1" hangingPunct="1">
              <a:buFont typeface="Wingdings" pitchFamily="2" charset="2"/>
              <a:buAutoNum type="arabicPeriod"/>
              <a:defRPr/>
            </a:pPr>
            <a:r>
              <a:rPr lang="en-US" sz="3600" smtClean="0"/>
              <a:t>Sifat populasi homogen</a:t>
            </a:r>
          </a:p>
          <a:p>
            <a:pPr marL="533400" indent="-533400" eaLnBrk="1" hangingPunct="1">
              <a:buFont typeface="Wingdings" pitchFamily="2" charset="2"/>
              <a:buAutoNum type="arabicPeriod"/>
              <a:defRPr/>
            </a:pPr>
            <a:r>
              <a:rPr lang="en-US" sz="3600" smtClean="0"/>
              <a:t>Populasi tidak terlalu tersebar secara geografis</a:t>
            </a:r>
          </a:p>
        </p:txBody>
      </p:sp>
      <p:pic>
        <p:nvPicPr>
          <p:cNvPr id="66567" name="Beethoven's Symphony No. 9 (Scherzo).wma">
            <a:hlinkClick r:id="" action="ppaction://media"/>
          </p:cNvPr>
          <p:cNvPicPr>
            <a:picLocks noGrp="1" noRot="1" noChangeAspect="1" noChangeArrowheads="1"/>
          </p:cNvPicPr>
          <p:nvPr>
            <p:ph sz="half" idx="2"/>
            <a:audioFile r:link="rId1"/>
          </p:nvPr>
        </p:nvPicPr>
        <p:blipFill>
          <a:blip r:embed="rId8" cstate="print"/>
          <a:srcRect/>
          <a:stretch>
            <a:fillRect/>
          </a:stretch>
        </p:blipFill>
        <p:spPr>
          <a:xfrm>
            <a:off x="4419600" y="5449888"/>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5742" fill="hold"/>
                                        <p:tgtEl>
                                          <p:spTgt spid="66567"/>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15" presetClass="entr" presetSubtype="0" fill="hold" grpId="0" nodeType="clickEffect">
                                  <p:stCondLst>
                                    <p:cond delay="0"/>
                                  </p:stCondLst>
                                  <p:childTnLst>
                                    <p:set>
                                      <p:cBhvr>
                                        <p:cTn id="10" dur="1" fill="hold">
                                          <p:stCondLst>
                                            <p:cond delay="0"/>
                                          </p:stCondLst>
                                        </p:cTn>
                                        <p:tgtEl>
                                          <p:spTgt spid="66564"/>
                                        </p:tgtEl>
                                        <p:attrNameLst>
                                          <p:attrName>style.visibility</p:attrName>
                                        </p:attrNameLst>
                                      </p:cBhvr>
                                      <p:to>
                                        <p:strVal val="visible"/>
                                      </p:to>
                                    </p:set>
                                    <p:anim calcmode="lin" valueType="num">
                                      <p:cBhvr>
                                        <p:cTn id="11" dur="1000" fill="hold"/>
                                        <p:tgtEl>
                                          <p:spTgt spid="66564"/>
                                        </p:tgtEl>
                                        <p:attrNameLst>
                                          <p:attrName>ppt_w</p:attrName>
                                        </p:attrNameLst>
                                      </p:cBhvr>
                                      <p:tavLst>
                                        <p:tav tm="0">
                                          <p:val>
                                            <p:fltVal val="0"/>
                                          </p:val>
                                        </p:tav>
                                        <p:tav tm="100000">
                                          <p:val>
                                            <p:strVal val="#ppt_w"/>
                                          </p:val>
                                        </p:tav>
                                      </p:tavLst>
                                    </p:anim>
                                    <p:anim calcmode="lin" valueType="num">
                                      <p:cBhvr>
                                        <p:cTn id="12" dur="1000" fill="hold"/>
                                        <p:tgtEl>
                                          <p:spTgt spid="66564"/>
                                        </p:tgtEl>
                                        <p:attrNameLst>
                                          <p:attrName>ppt_h</p:attrName>
                                        </p:attrNameLst>
                                      </p:cBhvr>
                                      <p:tavLst>
                                        <p:tav tm="0">
                                          <p:val>
                                            <p:fltVal val="0"/>
                                          </p:val>
                                        </p:tav>
                                        <p:tav tm="100000">
                                          <p:val>
                                            <p:strVal val="#ppt_h"/>
                                          </p:val>
                                        </p:tav>
                                      </p:tavLst>
                                    </p:anim>
                                    <p:anim calcmode="lin" valueType="num">
                                      <p:cBhvr>
                                        <p:cTn id="13" dur="1000" fill="hold"/>
                                        <p:tgtEl>
                                          <p:spTgt spid="66564"/>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6656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9"/>
                                            </p:cond>
                                          </p:stCondLst>
                                          <p:endCondLst>
                                            <p:cond evt="onStopAudio" delay="0">
                                              <p:tgtEl>
                                                <p:sldTgt/>
                                              </p:tgtEl>
                                            </p:cond>
                                          </p:endCondLst>
                                        </p:cTn>
                                        <p:tgtEl>
                                          <p:sndTgt r:embed="rId4" name="bomb.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35" presetClass="entr" presetSubtype="0" fill="hold" grpId="0" nodeType="clickEffect">
                                  <p:stCondLst>
                                    <p:cond delay="0"/>
                                  </p:stCondLst>
                                  <p:childTnLst>
                                    <p:set>
                                      <p:cBhvr>
                                        <p:cTn id="18" dur="1" fill="hold">
                                          <p:stCondLst>
                                            <p:cond delay="0"/>
                                          </p:stCondLst>
                                        </p:cTn>
                                        <p:tgtEl>
                                          <p:spTgt spid="66565">
                                            <p:bg/>
                                          </p:spTgt>
                                        </p:tgtEl>
                                        <p:attrNameLst>
                                          <p:attrName>style.visibility</p:attrName>
                                        </p:attrNameLst>
                                      </p:cBhvr>
                                      <p:to>
                                        <p:strVal val="visible"/>
                                      </p:to>
                                    </p:set>
                                    <p:animEffect transition="in" filter="fade">
                                      <p:cBhvr>
                                        <p:cTn id="19" dur="2000"/>
                                        <p:tgtEl>
                                          <p:spTgt spid="66565">
                                            <p:bg/>
                                          </p:spTgt>
                                        </p:tgtEl>
                                      </p:cBhvr>
                                    </p:animEffect>
                                    <p:anim calcmode="lin" valueType="num">
                                      <p:cBhvr>
                                        <p:cTn id="20" dur="2000" fill="hold"/>
                                        <p:tgtEl>
                                          <p:spTgt spid="66565">
                                            <p:bg/>
                                          </p:spTgt>
                                        </p:tgtEl>
                                        <p:attrNameLst>
                                          <p:attrName>style.rotation</p:attrName>
                                        </p:attrNameLst>
                                      </p:cBhvr>
                                      <p:tavLst>
                                        <p:tav tm="0">
                                          <p:val>
                                            <p:fltVal val="720"/>
                                          </p:val>
                                        </p:tav>
                                        <p:tav tm="100000">
                                          <p:val>
                                            <p:fltVal val="0"/>
                                          </p:val>
                                        </p:tav>
                                      </p:tavLst>
                                    </p:anim>
                                    <p:anim calcmode="lin" valueType="num">
                                      <p:cBhvr>
                                        <p:cTn id="21" dur="2000" fill="hold"/>
                                        <p:tgtEl>
                                          <p:spTgt spid="66565">
                                            <p:bg/>
                                          </p:spTgt>
                                        </p:tgtEl>
                                        <p:attrNameLst>
                                          <p:attrName>ppt_h</p:attrName>
                                        </p:attrNameLst>
                                      </p:cBhvr>
                                      <p:tavLst>
                                        <p:tav tm="0">
                                          <p:val>
                                            <p:fltVal val="0"/>
                                          </p:val>
                                        </p:tav>
                                        <p:tav tm="100000">
                                          <p:val>
                                            <p:strVal val="#ppt_h"/>
                                          </p:val>
                                        </p:tav>
                                      </p:tavLst>
                                    </p:anim>
                                    <p:anim calcmode="lin" valueType="num">
                                      <p:cBhvr>
                                        <p:cTn id="22" dur="2000" fill="hold"/>
                                        <p:tgtEl>
                                          <p:spTgt spid="66565">
                                            <p:bg/>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17"/>
                                            </p:cond>
                                          </p:stCondLst>
                                          <p:endCondLst>
                                            <p:cond evt="onStopAudio" delay="0">
                                              <p:tgtEl>
                                                <p:sldTgt/>
                                              </p:tgtEl>
                                            </p:cond>
                                          </p:endCondLst>
                                        </p:cTn>
                                        <p:tgtEl>
                                          <p:sndTgt r:embed="rId4" name="bomb.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35" presetClass="entr" presetSubtype="0" fill="hold" grpId="0" nodeType="clickEffect">
                                  <p:stCondLst>
                                    <p:cond delay="0"/>
                                  </p:stCondLst>
                                  <p:childTnLst>
                                    <p:set>
                                      <p:cBhvr>
                                        <p:cTn id="26" dur="1" fill="hold">
                                          <p:stCondLst>
                                            <p:cond delay="0"/>
                                          </p:stCondLst>
                                        </p:cTn>
                                        <p:tgtEl>
                                          <p:spTgt spid="66565">
                                            <p:txEl>
                                              <p:pRg st="0" end="0"/>
                                            </p:txEl>
                                          </p:spTgt>
                                        </p:tgtEl>
                                        <p:attrNameLst>
                                          <p:attrName>style.visibility</p:attrName>
                                        </p:attrNameLst>
                                      </p:cBhvr>
                                      <p:to>
                                        <p:strVal val="visible"/>
                                      </p:to>
                                    </p:set>
                                    <p:animEffect transition="in" filter="fade">
                                      <p:cBhvr>
                                        <p:cTn id="27" dur="2000"/>
                                        <p:tgtEl>
                                          <p:spTgt spid="66565">
                                            <p:txEl>
                                              <p:pRg st="0" end="0"/>
                                            </p:txEl>
                                          </p:spTgt>
                                        </p:tgtEl>
                                      </p:cBhvr>
                                    </p:animEffect>
                                    <p:anim calcmode="lin" valueType="num">
                                      <p:cBhvr>
                                        <p:cTn id="28" dur="2000" fill="hold"/>
                                        <p:tgtEl>
                                          <p:spTgt spid="66565">
                                            <p:txEl>
                                              <p:pRg st="0" end="0"/>
                                            </p:txEl>
                                          </p:spTgt>
                                        </p:tgtEl>
                                        <p:attrNameLst>
                                          <p:attrName>style.rotation</p:attrName>
                                        </p:attrNameLst>
                                      </p:cBhvr>
                                      <p:tavLst>
                                        <p:tav tm="0">
                                          <p:val>
                                            <p:fltVal val="720"/>
                                          </p:val>
                                        </p:tav>
                                        <p:tav tm="100000">
                                          <p:val>
                                            <p:fltVal val="0"/>
                                          </p:val>
                                        </p:tav>
                                      </p:tavLst>
                                    </p:anim>
                                    <p:anim calcmode="lin" valueType="num">
                                      <p:cBhvr>
                                        <p:cTn id="29" dur="2000" fill="hold"/>
                                        <p:tgtEl>
                                          <p:spTgt spid="66565">
                                            <p:txEl>
                                              <p:pRg st="0" end="0"/>
                                            </p:txEl>
                                          </p:spTgt>
                                        </p:tgtEl>
                                        <p:attrNameLst>
                                          <p:attrName>ppt_h</p:attrName>
                                        </p:attrNameLst>
                                      </p:cBhvr>
                                      <p:tavLst>
                                        <p:tav tm="0">
                                          <p:val>
                                            <p:fltVal val="0"/>
                                          </p:val>
                                        </p:tav>
                                        <p:tav tm="100000">
                                          <p:val>
                                            <p:strVal val="#ppt_h"/>
                                          </p:val>
                                        </p:tav>
                                      </p:tavLst>
                                    </p:anim>
                                    <p:anim calcmode="lin" valueType="num">
                                      <p:cBhvr>
                                        <p:cTn id="30" dur="2000" fill="hold"/>
                                        <p:tgtEl>
                                          <p:spTgt spid="66565">
                                            <p:txEl>
                                              <p:pRg st="0" end="0"/>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25"/>
                                            </p:cond>
                                          </p:stCondLst>
                                          <p:endCondLst>
                                            <p:cond evt="onStopAudio" delay="0">
                                              <p:tgtEl>
                                                <p:sldTgt/>
                                              </p:tgtEl>
                                            </p:cond>
                                          </p:endCondLst>
                                        </p:cTn>
                                        <p:tgtEl>
                                          <p:sndTgt r:embed="rId4" name="bomb.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35" presetClass="entr" presetSubtype="0" fill="hold" grpId="0" nodeType="clickEffect">
                                  <p:stCondLst>
                                    <p:cond delay="0"/>
                                  </p:stCondLst>
                                  <p:childTnLst>
                                    <p:set>
                                      <p:cBhvr>
                                        <p:cTn id="34" dur="1" fill="hold">
                                          <p:stCondLst>
                                            <p:cond delay="0"/>
                                          </p:stCondLst>
                                        </p:cTn>
                                        <p:tgtEl>
                                          <p:spTgt spid="66565">
                                            <p:txEl>
                                              <p:pRg st="1" end="1"/>
                                            </p:txEl>
                                          </p:spTgt>
                                        </p:tgtEl>
                                        <p:attrNameLst>
                                          <p:attrName>style.visibility</p:attrName>
                                        </p:attrNameLst>
                                      </p:cBhvr>
                                      <p:to>
                                        <p:strVal val="visible"/>
                                      </p:to>
                                    </p:set>
                                    <p:animEffect transition="in" filter="fade">
                                      <p:cBhvr>
                                        <p:cTn id="35" dur="2000"/>
                                        <p:tgtEl>
                                          <p:spTgt spid="66565">
                                            <p:txEl>
                                              <p:pRg st="1" end="1"/>
                                            </p:txEl>
                                          </p:spTgt>
                                        </p:tgtEl>
                                      </p:cBhvr>
                                    </p:animEffect>
                                    <p:anim calcmode="lin" valueType="num">
                                      <p:cBhvr>
                                        <p:cTn id="36" dur="2000" fill="hold"/>
                                        <p:tgtEl>
                                          <p:spTgt spid="66565">
                                            <p:txEl>
                                              <p:pRg st="1" end="1"/>
                                            </p:txEl>
                                          </p:spTgt>
                                        </p:tgtEl>
                                        <p:attrNameLst>
                                          <p:attrName>style.rotation</p:attrName>
                                        </p:attrNameLst>
                                      </p:cBhvr>
                                      <p:tavLst>
                                        <p:tav tm="0">
                                          <p:val>
                                            <p:fltVal val="720"/>
                                          </p:val>
                                        </p:tav>
                                        <p:tav tm="100000">
                                          <p:val>
                                            <p:fltVal val="0"/>
                                          </p:val>
                                        </p:tav>
                                      </p:tavLst>
                                    </p:anim>
                                    <p:anim calcmode="lin" valueType="num">
                                      <p:cBhvr>
                                        <p:cTn id="37" dur="2000" fill="hold"/>
                                        <p:tgtEl>
                                          <p:spTgt spid="66565">
                                            <p:txEl>
                                              <p:pRg st="1" end="1"/>
                                            </p:txEl>
                                          </p:spTgt>
                                        </p:tgtEl>
                                        <p:attrNameLst>
                                          <p:attrName>ppt_h</p:attrName>
                                        </p:attrNameLst>
                                      </p:cBhvr>
                                      <p:tavLst>
                                        <p:tav tm="0">
                                          <p:val>
                                            <p:fltVal val="0"/>
                                          </p:val>
                                        </p:tav>
                                        <p:tav tm="100000">
                                          <p:val>
                                            <p:strVal val="#ppt_h"/>
                                          </p:val>
                                        </p:tav>
                                      </p:tavLst>
                                    </p:anim>
                                    <p:anim calcmode="lin" valueType="num">
                                      <p:cBhvr>
                                        <p:cTn id="38" dur="2000" fill="hold"/>
                                        <p:tgtEl>
                                          <p:spTgt spid="66565">
                                            <p:txEl>
                                              <p:pRg st="1" end="1"/>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33"/>
                                            </p:cond>
                                          </p:stCondLst>
                                          <p:endCondLst>
                                            <p:cond evt="onStopAudio" delay="0">
                                              <p:tgtEl>
                                                <p:sldTgt/>
                                              </p:tgtEl>
                                            </p:cond>
                                          </p:endCondLst>
                                        </p:cTn>
                                        <p:tgtEl>
                                          <p:sndTgt r:embed="rId4" name="bomb.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35" presetClass="entr" presetSubtype="0" fill="hold" grpId="0" nodeType="clickEffect">
                                  <p:stCondLst>
                                    <p:cond delay="0"/>
                                  </p:stCondLst>
                                  <p:childTnLst>
                                    <p:set>
                                      <p:cBhvr>
                                        <p:cTn id="42" dur="1" fill="hold">
                                          <p:stCondLst>
                                            <p:cond delay="0"/>
                                          </p:stCondLst>
                                        </p:cTn>
                                        <p:tgtEl>
                                          <p:spTgt spid="66565">
                                            <p:txEl>
                                              <p:pRg st="2" end="2"/>
                                            </p:txEl>
                                          </p:spTgt>
                                        </p:tgtEl>
                                        <p:attrNameLst>
                                          <p:attrName>style.visibility</p:attrName>
                                        </p:attrNameLst>
                                      </p:cBhvr>
                                      <p:to>
                                        <p:strVal val="visible"/>
                                      </p:to>
                                    </p:set>
                                    <p:animEffect transition="in" filter="fade">
                                      <p:cBhvr>
                                        <p:cTn id="43" dur="2000"/>
                                        <p:tgtEl>
                                          <p:spTgt spid="66565">
                                            <p:txEl>
                                              <p:pRg st="2" end="2"/>
                                            </p:txEl>
                                          </p:spTgt>
                                        </p:tgtEl>
                                      </p:cBhvr>
                                    </p:animEffect>
                                    <p:anim calcmode="lin" valueType="num">
                                      <p:cBhvr>
                                        <p:cTn id="44" dur="2000" fill="hold"/>
                                        <p:tgtEl>
                                          <p:spTgt spid="66565">
                                            <p:txEl>
                                              <p:pRg st="2" end="2"/>
                                            </p:txEl>
                                          </p:spTgt>
                                        </p:tgtEl>
                                        <p:attrNameLst>
                                          <p:attrName>style.rotation</p:attrName>
                                        </p:attrNameLst>
                                      </p:cBhvr>
                                      <p:tavLst>
                                        <p:tav tm="0">
                                          <p:val>
                                            <p:fltVal val="720"/>
                                          </p:val>
                                        </p:tav>
                                        <p:tav tm="100000">
                                          <p:val>
                                            <p:fltVal val="0"/>
                                          </p:val>
                                        </p:tav>
                                      </p:tavLst>
                                    </p:anim>
                                    <p:anim calcmode="lin" valueType="num">
                                      <p:cBhvr>
                                        <p:cTn id="45" dur="2000" fill="hold"/>
                                        <p:tgtEl>
                                          <p:spTgt spid="66565">
                                            <p:txEl>
                                              <p:pRg st="2" end="2"/>
                                            </p:txEl>
                                          </p:spTgt>
                                        </p:tgtEl>
                                        <p:attrNameLst>
                                          <p:attrName>ppt_h</p:attrName>
                                        </p:attrNameLst>
                                      </p:cBhvr>
                                      <p:tavLst>
                                        <p:tav tm="0">
                                          <p:val>
                                            <p:fltVal val="0"/>
                                          </p:val>
                                        </p:tav>
                                        <p:tav tm="100000">
                                          <p:val>
                                            <p:strVal val="#ppt_h"/>
                                          </p:val>
                                        </p:tav>
                                      </p:tavLst>
                                    </p:anim>
                                    <p:anim calcmode="lin" valueType="num">
                                      <p:cBhvr>
                                        <p:cTn id="46" dur="2000" fill="hold"/>
                                        <p:tgtEl>
                                          <p:spTgt spid="66565">
                                            <p:txEl>
                                              <p:pRg st="2" end="2"/>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41"/>
                                            </p:cond>
                                          </p:stCondLst>
                                          <p:endCondLst>
                                            <p:cond evt="onStopAudio" delay="0">
                                              <p:tgtEl>
                                                <p:sldTgt/>
                                              </p:tgtEl>
                                            </p:cond>
                                          </p:endCondLst>
                                        </p:cTn>
                                        <p:tgtEl>
                                          <p:sndTgt r:embed="rId4" name="bomb.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8" presetClass="emph" presetSubtype="0" fill="hold" grpId="1" nodeType="clickEffect">
                                  <p:stCondLst>
                                    <p:cond delay="0"/>
                                  </p:stCondLst>
                                  <p:childTnLst>
                                    <p:animRot by="21600000">
                                      <p:cBhvr>
                                        <p:cTn id="50" dur="2000" fill="hold"/>
                                        <p:tgtEl>
                                          <p:spTgt spid="66564"/>
                                        </p:tgtEl>
                                        <p:attrNameLst>
                                          <p:attrName>r</p:attrName>
                                        </p:attrNameLst>
                                      </p:cBhvr>
                                    </p:animRot>
                                  </p:childTnLst>
                                </p:cTn>
                              </p:par>
                            </p:childTnLst>
                          </p:cTn>
                        </p:par>
                      </p:childTnLst>
                    </p:cTn>
                  </p:par>
                  <p:par>
                    <p:cTn id="51" fill="hold" nodeType="clickPar">
                      <p:stCondLst>
                        <p:cond delay="indefinite"/>
                      </p:stCondLst>
                      <p:childTnLst>
                        <p:par>
                          <p:cTn id="52" fill="hold" nodeType="withGroup">
                            <p:stCondLst>
                              <p:cond delay="0"/>
                            </p:stCondLst>
                            <p:childTnLst>
                              <p:par>
                                <p:cTn id="53" presetID="21" presetClass="exit" presetSubtype="4" fill="hold" grpId="2" nodeType="clickEffect">
                                  <p:stCondLst>
                                    <p:cond delay="0"/>
                                  </p:stCondLst>
                                  <p:childTnLst>
                                    <p:animEffect transition="out" filter="wheel(4)">
                                      <p:cBhvr>
                                        <p:cTn id="54" dur="2000"/>
                                        <p:tgtEl>
                                          <p:spTgt spid="66564"/>
                                        </p:tgtEl>
                                      </p:cBhvr>
                                    </p:animEffect>
                                    <p:set>
                                      <p:cBhvr>
                                        <p:cTn id="55" dur="1" fill="hold">
                                          <p:stCondLst>
                                            <p:cond delay="1999"/>
                                          </p:stCondLst>
                                        </p:cTn>
                                        <p:tgtEl>
                                          <p:spTgt spid="66564"/>
                                        </p:tgtEl>
                                        <p:attrNameLst>
                                          <p:attrName>style.visibility</p:attrName>
                                        </p:attrNameLst>
                                      </p:cBhvr>
                                      <p:to>
                                        <p:strVal val="hidden"/>
                                      </p:to>
                                    </p:set>
                                  </p:childTnLst>
                                  <p:subTnLst>
                                    <p:audio>
                                      <p:cMediaNode>
                                        <p:cTn display="0" masterRel="sameClick">
                                          <p:stCondLst>
                                            <p:cond evt="begin" delay="0">
                                              <p:tn val="53"/>
                                            </p:cond>
                                          </p:stCondLst>
                                          <p:endCondLst>
                                            <p:cond evt="onStopAudio" delay="0">
                                              <p:tgtEl>
                                                <p:sldTgt/>
                                              </p:tgtEl>
                                            </p:cond>
                                          </p:endCondLst>
                                        </p:cTn>
                                        <p:tgtEl>
                                          <p:sndTgt r:embed="rId5" name="arrow.wav"/>
                                        </p:tgtEl>
                                      </p:cMediaNode>
                                    </p:audio>
                                  </p:subTnLst>
                                </p:cTn>
                              </p:par>
                            </p:childTnLst>
                          </p:cTn>
                        </p:par>
                      </p:childTnLst>
                    </p:cTn>
                  </p:par>
                  <p:par>
                    <p:cTn id="56" fill="hold" nodeType="clickPar">
                      <p:stCondLst>
                        <p:cond delay="indefinite"/>
                      </p:stCondLst>
                      <p:childTnLst>
                        <p:par>
                          <p:cTn id="57" fill="hold" nodeType="withGroup">
                            <p:stCondLst>
                              <p:cond delay="0"/>
                            </p:stCondLst>
                            <p:childTnLst>
                              <p:par>
                                <p:cTn id="58" presetID="7" presetClass="exit" presetSubtype="4" fill="hold" grpId="1" nodeType="clickEffect">
                                  <p:stCondLst>
                                    <p:cond delay="0"/>
                                  </p:stCondLst>
                                  <p:childTnLst>
                                    <p:anim calcmode="lin" valueType="num">
                                      <p:cBhvr additive="base">
                                        <p:cTn id="59" dur="1000"/>
                                        <p:tgtEl>
                                          <p:spTgt spid="66565">
                                            <p:txEl>
                                              <p:pRg st="0" end="0"/>
                                            </p:txEl>
                                          </p:spTgt>
                                        </p:tgtEl>
                                        <p:attrNameLst>
                                          <p:attrName>ppt_x</p:attrName>
                                        </p:attrNameLst>
                                      </p:cBhvr>
                                      <p:tavLst>
                                        <p:tav tm="0">
                                          <p:val>
                                            <p:strVal val="ppt_x"/>
                                          </p:val>
                                        </p:tav>
                                        <p:tav tm="100000">
                                          <p:val>
                                            <p:strVal val="ppt_x"/>
                                          </p:val>
                                        </p:tav>
                                      </p:tavLst>
                                    </p:anim>
                                    <p:anim calcmode="lin" valueType="num">
                                      <p:cBhvr additive="base">
                                        <p:cTn id="60" dur="1000"/>
                                        <p:tgtEl>
                                          <p:spTgt spid="66565">
                                            <p:txEl>
                                              <p:pRg st="0" end="0"/>
                                            </p:txEl>
                                          </p:spTgt>
                                        </p:tgtEl>
                                        <p:attrNameLst>
                                          <p:attrName>ppt_y</p:attrName>
                                        </p:attrNameLst>
                                      </p:cBhvr>
                                      <p:tavLst>
                                        <p:tav tm="0">
                                          <p:val>
                                            <p:strVal val="ppt_y"/>
                                          </p:val>
                                        </p:tav>
                                        <p:tav tm="100000">
                                          <p:val>
                                            <p:strVal val="1+ppt_h/2"/>
                                          </p:val>
                                        </p:tav>
                                      </p:tavLst>
                                    </p:anim>
                                    <p:set>
                                      <p:cBhvr>
                                        <p:cTn id="61" dur="1" fill="hold">
                                          <p:stCondLst>
                                            <p:cond delay="999"/>
                                          </p:stCondLst>
                                        </p:cTn>
                                        <p:tgtEl>
                                          <p:spTgt spid="66565">
                                            <p:txEl>
                                              <p:pRg st="0" end="0"/>
                                            </p:txEl>
                                          </p:spTgt>
                                        </p:tgtEl>
                                        <p:attrNameLst>
                                          <p:attrName>style.visibility</p:attrName>
                                        </p:attrNameLst>
                                      </p:cBhvr>
                                      <p:to>
                                        <p:strVal val="hidden"/>
                                      </p:to>
                                    </p:set>
                                  </p:childTnLst>
                                  <p:subTnLst>
                                    <p:audio>
                                      <p:cMediaNode>
                                        <p:cTn display="0" masterRel="sameClick">
                                          <p:stCondLst>
                                            <p:cond evt="begin" delay="0">
                                              <p:tn val="58"/>
                                            </p:cond>
                                          </p:stCondLst>
                                          <p:endCondLst>
                                            <p:cond evt="onStopAudio" delay="0">
                                              <p:tgtEl>
                                                <p:sldTgt/>
                                              </p:tgtEl>
                                            </p:cond>
                                          </p:endCondLst>
                                        </p:cTn>
                                        <p:tgtEl>
                                          <p:sndTgt r:embed="rId4" name="bomb.wav"/>
                                        </p:tgtEl>
                                      </p:cMediaNode>
                                    </p:audio>
                                  </p:subTnLst>
                                </p:cTn>
                              </p:par>
                            </p:childTnLst>
                          </p:cTn>
                        </p:par>
                      </p:childTnLst>
                    </p:cTn>
                  </p:par>
                  <p:par>
                    <p:cTn id="62" fill="hold" nodeType="clickPar">
                      <p:stCondLst>
                        <p:cond delay="indefinite"/>
                      </p:stCondLst>
                      <p:childTnLst>
                        <p:par>
                          <p:cTn id="63" fill="hold" nodeType="withGroup">
                            <p:stCondLst>
                              <p:cond delay="0"/>
                            </p:stCondLst>
                            <p:childTnLst>
                              <p:par>
                                <p:cTn id="64" presetID="7" presetClass="exit" presetSubtype="4" fill="hold" grpId="1" nodeType="clickEffect">
                                  <p:stCondLst>
                                    <p:cond delay="0"/>
                                  </p:stCondLst>
                                  <p:childTnLst>
                                    <p:anim calcmode="lin" valueType="num">
                                      <p:cBhvr additive="base">
                                        <p:cTn id="65" dur="1000"/>
                                        <p:tgtEl>
                                          <p:spTgt spid="66565">
                                            <p:txEl>
                                              <p:pRg st="1" end="1"/>
                                            </p:txEl>
                                          </p:spTgt>
                                        </p:tgtEl>
                                        <p:attrNameLst>
                                          <p:attrName>ppt_x</p:attrName>
                                        </p:attrNameLst>
                                      </p:cBhvr>
                                      <p:tavLst>
                                        <p:tav tm="0">
                                          <p:val>
                                            <p:strVal val="ppt_x"/>
                                          </p:val>
                                        </p:tav>
                                        <p:tav tm="100000">
                                          <p:val>
                                            <p:strVal val="ppt_x"/>
                                          </p:val>
                                        </p:tav>
                                      </p:tavLst>
                                    </p:anim>
                                    <p:anim calcmode="lin" valueType="num">
                                      <p:cBhvr additive="base">
                                        <p:cTn id="66" dur="1000"/>
                                        <p:tgtEl>
                                          <p:spTgt spid="66565">
                                            <p:txEl>
                                              <p:pRg st="1" end="1"/>
                                            </p:txEl>
                                          </p:spTgt>
                                        </p:tgtEl>
                                        <p:attrNameLst>
                                          <p:attrName>ppt_y</p:attrName>
                                        </p:attrNameLst>
                                      </p:cBhvr>
                                      <p:tavLst>
                                        <p:tav tm="0">
                                          <p:val>
                                            <p:strVal val="ppt_y"/>
                                          </p:val>
                                        </p:tav>
                                        <p:tav tm="100000">
                                          <p:val>
                                            <p:strVal val="1+ppt_h/2"/>
                                          </p:val>
                                        </p:tav>
                                      </p:tavLst>
                                    </p:anim>
                                    <p:set>
                                      <p:cBhvr>
                                        <p:cTn id="67" dur="1" fill="hold">
                                          <p:stCondLst>
                                            <p:cond delay="999"/>
                                          </p:stCondLst>
                                        </p:cTn>
                                        <p:tgtEl>
                                          <p:spTgt spid="66565">
                                            <p:txEl>
                                              <p:pRg st="1" end="1"/>
                                            </p:txEl>
                                          </p:spTgt>
                                        </p:tgtEl>
                                        <p:attrNameLst>
                                          <p:attrName>style.visibility</p:attrName>
                                        </p:attrNameLst>
                                      </p:cBhvr>
                                      <p:to>
                                        <p:strVal val="hidden"/>
                                      </p:to>
                                    </p:set>
                                  </p:childTnLst>
                                  <p:subTnLst>
                                    <p:audio>
                                      <p:cMediaNode>
                                        <p:cTn display="0" masterRel="sameClick">
                                          <p:stCondLst>
                                            <p:cond evt="begin" delay="0">
                                              <p:tn val="64"/>
                                            </p:cond>
                                          </p:stCondLst>
                                          <p:endCondLst>
                                            <p:cond evt="onStopAudio" delay="0">
                                              <p:tgtEl>
                                                <p:sldTgt/>
                                              </p:tgtEl>
                                            </p:cond>
                                          </p:endCondLst>
                                        </p:cTn>
                                        <p:tgtEl>
                                          <p:sndTgt r:embed="rId4" name="bomb.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7" presetClass="exit" presetSubtype="4" fill="hold" grpId="1" nodeType="clickEffect">
                                  <p:stCondLst>
                                    <p:cond delay="0"/>
                                  </p:stCondLst>
                                  <p:childTnLst>
                                    <p:anim calcmode="lin" valueType="num">
                                      <p:cBhvr additive="base">
                                        <p:cTn id="71" dur="1000"/>
                                        <p:tgtEl>
                                          <p:spTgt spid="66565">
                                            <p:txEl>
                                              <p:pRg st="2" end="2"/>
                                            </p:txEl>
                                          </p:spTgt>
                                        </p:tgtEl>
                                        <p:attrNameLst>
                                          <p:attrName>ppt_x</p:attrName>
                                        </p:attrNameLst>
                                      </p:cBhvr>
                                      <p:tavLst>
                                        <p:tav tm="0">
                                          <p:val>
                                            <p:strVal val="ppt_x"/>
                                          </p:val>
                                        </p:tav>
                                        <p:tav tm="100000">
                                          <p:val>
                                            <p:strVal val="ppt_x"/>
                                          </p:val>
                                        </p:tav>
                                      </p:tavLst>
                                    </p:anim>
                                    <p:anim calcmode="lin" valueType="num">
                                      <p:cBhvr additive="base">
                                        <p:cTn id="72" dur="1000"/>
                                        <p:tgtEl>
                                          <p:spTgt spid="66565">
                                            <p:txEl>
                                              <p:pRg st="2" end="2"/>
                                            </p:txEl>
                                          </p:spTgt>
                                        </p:tgtEl>
                                        <p:attrNameLst>
                                          <p:attrName>ppt_y</p:attrName>
                                        </p:attrNameLst>
                                      </p:cBhvr>
                                      <p:tavLst>
                                        <p:tav tm="0">
                                          <p:val>
                                            <p:strVal val="ppt_y"/>
                                          </p:val>
                                        </p:tav>
                                        <p:tav tm="100000">
                                          <p:val>
                                            <p:strVal val="1+ppt_h/2"/>
                                          </p:val>
                                        </p:tav>
                                      </p:tavLst>
                                    </p:anim>
                                    <p:set>
                                      <p:cBhvr>
                                        <p:cTn id="73" dur="1" fill="hold">
                                          <p:stCondLst>
                                            <p:cond delay="999"/>
                                          </p:stCondLst>
                                        </p:cTn>
                                        <p:tgtEl>
                                          <p:spTgt spid="66565">
                                            <p:txEl>
                                              <p:pRg st="2" end="2"/>
                                            </p:txEl>
                                          </p:spTgt>
                                        </p:tgtEl>
                                        <p:attrNameLst>
                                          <p:attrName>style.visibility</p:attrName>
                                        </p:attrNameLst>
                                      </p:cBhvr>
                                      <p:to>
                                        <p:strVal val="hidden"/>
                                      </p:to>
                                    </p:set>
                                  </p:childTnLst>
                                  <p:subTnLst>
                                    <p:audio>
                                      <p:cMediaNode>
                                        <p:cTn display="0" masterRel="sameClick">
                                          <p:stCondLst>
                                            <p:cond evt="begin" delay="0">
                                              <p:tn val="70"/>
                                            </p:cond>
                                          </p:stCondLst>
                                          <p:endCondLst>
                                            <p:cond evt="onStopAudio" delay="0">
                                              <p:tgtEl>
                                                <p:sldTgt/>
                                              </p:tgtEl>
                                            </p:cond>
                                          </p:endCondLst>
                                        </p:cTn>
                                        <p:tgtEl>
                                          <p:sndTgt r:embed="rId4" name="bomb.wav"/>
                                        </p:tgtEl>
                                      </p:cMediaNode>
                                    </p:audio>
                                  </p:subTnLst>
                                </p:cTn>
                              </p:par>
                            </p:childTnLst>
                          </p:cTn>
                        </p:par>
                      </p:childTnLst>
                    </p:cTn>
                  </p:par>
                  <p:par>
                    <p:cTn id="74" fill="hold" nodeType="clickPar">
                      <p:stCondLst>
                        <p:cond delay="indefinite"/>
                      </p:stCondLst>
                      <p:childTnLst>
                        <p:par>
                          <p:cTn id="75" fill="hold" nodeType="withGroup">
                            <p:stCondLst>
                              <p:cond delay="0"/>
                            </p:stCondLst>
                            <p:childTnLst>
                              <p:par>
                                <p:cTn id="76" presetID="7" presetClass="exit" presetSubtype="4" fill="hold" grpId="1" nodeType="clickEffect">
                                  <p:stCondLst>
                                    <p:cond delay="0"/>
                                  </p:stCondLst>
                                  <p:childTnLst>
                                    <p:anim calcmode="lin" valueType="num">
                                      <p:cBhvr additive="base">
                                        <p:cTn id="77" dur="1000"/>
                                        <p:tgtEl>
                                          <p:spTgt spid="66565">
                                            <p:bg/>
                                          </p:spTgt>
                                        </p:tgtEl>
                                        <p:attrNameLst>
                                          <p:attrName>ppt_x</p:attrName>
                                        </p:attrNameLst>
                                      </p:cBhvr>
                                      <p:tavLst>
                                        <p:tav tm="0">
                                          <p:val>
                                            <p:strVal val="ppt_x"/>
                                          </p:val>
                                        </p:tav>
                                        <p:tav tm="100000">
                                          <p:val>
                                            <p:strVal val="ppt_x"/>
                                          </p:val>
                                        </p:tav>
                                      </p:tavLst>
                                    </p:anim>
                                    <p:anim calcmode="lin" valueType="num">
                                      <p:cBhvr additive="base">
                                        <p:cTn id="78" dur="1000"/>
                                        <p:tgtEl>
                                          <p:spTgt spid="66565">
                                            <p:bg/>
                                          </p:spTgt>
                                        </p:tgtEl>
                                        <p:attrNameLst>
                                          <p:attrName>ppt_y</p:attrName>
                                        </p:attrNameLst>
                                      </p:cBhvr>
                                      <p:tavLst>
                                        <p:tav tm="0">
                                          <p:val>
                                            <p:strVal val="ppt_y"/>
                                          </p:val>
                                        </p:tav>
                                        <p:tav tm="100000">
                                          <p:val>
                                            <p:strVal val="1+ppt_h/2"/>
                                          </p:val>
                                        </p:tav>
                                      </p:tavLst>
                                    </p:anim>
                                    <p:set>
                                      <p:cBhvr>
                                        <p:cTn id="79" dur="1" fill="hold">
                                          <p:stCondLst>
                                            <p:cond delay="999"/>
                                          </p:stCondLst>
                                        </p:cTn>
                                        <p:tgtEl>
                                          <p:spTgt spid="66565">
                                            <p:bg/>
                                          </p:spTgt>
                                        </p:tgtEl>
                                        <p:attrNameLst>
                                          <p:attrName>style.visibility</p:attrName>
                                        </p:attrNameLst>
                                      </p:cBhvr>
                                      <p:to>
                                        <p:strVal val="hidden"/>
                                      </p:to>
                                    </p:set>
                                  </p:childTnLst>
                                  <p:subTnLst>
                                    <p:audio>
                                      <p:cMediaNode>
                                        <p:cTn display="0" masterRel="sameClick">
                                          <p:stCondLst>
                                            <p:cond evt="begin" delay="0">
                                              <p:tn val="76"/>
                                            </p:cond>
                                          </p:stCondLst>
                                          <p:endCondLst>
                                            <p:cond evt="onStopAudio" delay="0">
                                              <p:tgtEl>
                                                <p:sldTgt/>
                                              </p:tgtEl>
                                            </p:cond>
                                          </p:endCondLst>
                                        </p:cTn>
                                        <p:tgtEl>
                                          <p:sndTgt r:embed="rId4"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80" fill="hold" display="0">
                  <p:stCondLst>
                    <p:cond delay="indefinite"/>
                  </p:stCondLst>
                  <p:endCondLst>
                    <p:cond evt="onNext" delay="0">
                      <p:tgtEl>
                        <p:sldTgt/>
                      </p:tgtEl>
                    </p:cond>
                    <p:cond evt="onPrev" delay="0">
                      <p:tgtEl>
                        <p:sldTgt/>
                      </p:tgtEl>
                    </p:cond>
                    <p:cond evt="onStopAudio" delay="0">
                      <p:tgtEl>
                        <p:sldTgt/>
                      </p:tgtEl>
                    </p:cond>
                  </p:endCondLst>
                </p:cTn>
                <p:tgtEl>
                  <p:spTgt spid="66567"/>
                </p:tgtEl>
              </p:cMediaNode>
            </p:audio>
          </p:childTnLst>
        </p:cTn>
      </p:par>
    </p:tnLst>
    <p:bldLst>
      <p:bldP spid="66564" grpId="0" animBg="1"/>
      <p:bldP spid="66564" grpId="1" animBg="1"/>
      <p:bldP spid="66564" grpId="2" animBg="1"/>
      <p:bldP spid="66565" grpId="0" build="p" animBg="1"/>
      <p:bldP spid="66565" grpI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Rot="1" noChangeArrowheads="1"/>
          </p:cNvSpPr>
          <p:nvPr>
            <p:ph type="title"/>
          </p:nvPr>
        </p:nvSpPr>
        <p:spPr>
          <a:xfrm>
            <a:off x="301625" y="228600"/>
            <a:ext cx="8510588" cy="1143000"/>
          </a:xfrm>
          <a:gradFill rotWithShape="1">
            <a:gsLst>
              <a:gs pos="0">
                <a:srgbClr val="3399FF"/>
              </a:gs>
              <a:gs pos="50000">
                <a:srgbClr val="FF0000"/>
              </a:gs>
              <a:gs pos="100000">
                <a:srgbClr val="3399FF"/>
              </a:gs>
            </a:gsLst>
            <a:lin ang="5400000" scaled="1"/>
          </a:gradFill>
        </p:spPr>
        <p:txBody>
          <a:bodyPr>
            <a:normAutofit fontScale="90000"/>
          </a:bodyPr>
          <a:lstStyle/>
          <a:p>
            <a:pPr marL="838200" indent="-838200" eaLnBrk="1" hangingPunct="1">
              <a:defRPr/>
            </a:pPr>
            <a:r>
              <a:rPr lang="en-GB" sz="4000" b="1" smtClean="0"/>
              <a:t>2. Systematic Random Sampling </a:t>
            </a:r>
            <a:r>
              <a:rPr lang="en-GB" sz="3200" b="1" smtClean="0"/>
              <a:t>(Penarikan sample secara sistematik)</a:t>
            </a:r>
            <a:endParaRPr lang="en-US" sz="3200" b="1" smtClean="0"/>
          </a:p>
        </p:txBody>
      </p:sp>
      <p:sp>
        <p:nvSpPr>
          <p:cNvPr id="39941" name="Rectangle 5"/>
          <p:cNvSpPr>
            <a:spLocks noGrp="1" noRot="1" noChangeArrowheads="1"/>
          </p:cNvSpPr>
          <p:nvPr>
            <p:ph type="body" sz="half" idx="1"/>
          </p:nvPr>
        </p:nvSpPr>
        <p:spPr>
          <a:xfrm>
            <a:off x="301625" y="1524000"/>
            <a:ext cx="8540750" cy="4953000"/>
          </a:xfrm>
          <a:gradFill rotWithShape="1">
            <a:gsLst>
              <a:gs pos="0">
                <a:srgbClr val="9900CC"/>
              </a:gs>
              <a:gs pos="100000">
                <a:srgbClr val="990033"/>
              </a:gs>
            </a:gsLst>
            <a:lin ang="5400000" scaled="1"/>
          </a:gradFill>
        </p:spPr>
        <p:txBody>
          <a:bodyPr/>
          <a:lstStyle/>
          <a:p>
            <a:pPr eaLnBrk="1" hangingPunct="1">
              <a:lnSpc>
                <a:spcPct val="80000"/>
              </a:lnSpc>
              <a:defRPr/>
            </a:pPr>
            <a:r>
              <a:rPr lang="en-GB" sz="2400" b="1" smtClean="0"/>
              <a:t>Caranya:</a:t>
            </a:r>
          </a:p>
          <a:p>
            <a:pPr lvl="1" eaLnBrk="1" hangingPunct="1">
              <a:lnSpc>
                <a:spcPct val="80000"/>
              </a:lnSpc>
              <a:buFontTx/>
              <a:buNone/>
              <a:defRPr/>
            </a:pPr>
            <a:r>
              <a:rPr lang="en-GB" sz="2000" b="1" smtClean="0"/>
              <a:t>1. Melakukan cek keadaan daftar populasi (kerangka populasi)</a:t>
            </a:r>
          </a:p>
          <a:p>
            <a:pPr lvl="1" eaLnBrk="1" hangingPunct="1">
              <a:lnSpc>
                <a:spcPct val="80000"/>
              </a:lnSpc>
              <a:buFontTx/>
              <a:buNone/>
              <a:defRPr/>
            </a:pPr>
            <a:r>
              <a:rPr lang="en-GB" sz="2000" b="1" smtClean="0"/>
              <a:t>2. Menetapkan jarak/interval</a:t>
            </a:r>
          </a:p>
          <a:p>
            <a:pPr eaLnBrk="1" hangingPunct="1">
              <a:lnSpc>
                <a:spcPct val="80000"/>
              </a:lnSpc>
              <a:buFont typeface="Wingdings" pitchFamily="2" charset="2"/>
              <a:buNone/>
              <a:defRPr/>
            </a:pPr>
            <a:r>
              <a:rPr lang="en-GB" sz="2400" b="1" smtClean="0"/>
              <a:t>                           </a:t>
            </a:r>
            <a:r>
              <a:rPr lang="en-GB" sz="2000" b="1" smtClean="0"/>
              <a:t>N </a:t>
            </a:r>
          </a:p>
          <a:p>
            <a:pPr eaLnBrk="1" hangingPunct="1">
              <a:lnSpc>
                <a:spcPct val="80000"/>
              </a:lnSpc>
              <a:buFont typeface="Wingdings" pitchFamily="2" charset="2"/>
              <a:buNone/>
              <a:defRPr/>
            </a:pPr>
            <a:r>
              <a:rPr lang="en-GB" sz="2000" b="1" smtClean="0"/>
              <a:t>                      I = -----------</a:t>
            </a:r>
          </a:p>
          <a:p>
            <a:pPr eaLnBrk="1" hangingPunct="1">
              <a:lnSpc>
                <a:spcPct val="80000"/>
              </a:lnSpc>
              <a:buFont typeface="Wingdings" pitchFamily="2" charset="2"/>
              <a:buNone/>
              <a:defRPr/>
            </a:pPr>
            <a:r>
              <a:rPr lang="en-GB" sz="2000" b="1" smtClean="0"/>
              <a:t>                                n</a:t>
            </a:r>
          </a:p>
          <a:p>
            <a:pPr eaLnBrk="1" hangingPunct="1">
              <a:lnSpc>
                <a:spcPct val="80000"/>
              </a:lnSpc>
              <a:buFont typeface="Wingdings" pitchFamily="2" charset="2"/>
              <a:buNone/>
              <a:defRPr/>
            </a:pPr>
            <a:r>
              <a:rPr lang="en-GB" sz="2400" b="1" smtClean="0"/>
              <a:t>		            </a:t>
            </a:r>
            <a:r>
              <a:rPr lang="en-GB" sz="1800" b="1" smtClean="0"/>
              <a:t>I  =  Interval (5)</a:t>
            </a:r>
          </a:p>
          <a:p>
            <a:pPr eaLnBrk="1" hangingPunct="1">
              <a:lnSpc>
                <a:spcPct val="80000"/>
              </a:lnSpc>
              <a:buFont typeface="Wingdings" pitchFamily="2" charset="2"/>
              <a:buNone/>
              <a:defRPr/>
            </a:pPr>
            <a:r>
              <a:rPr lang="en-GB" sz="1800" b="1" smtClean="0"/>
              <a:t>                             N = Jumlah anggota populasi (100)</a:t>
            </a:r>
          </a:p>
          <a:p>
            <a:pPr eaLnBrk="1" hangingPunct="1">
              <a:lnSpc>
                <a:spcPct val="80000"/>
              </a:lnSpc>
              <a:buFont typeface="Wingdings" pitchFamily="2" charset="2"/>
              <a:buNone/>
              <a:defRPr/>
            </a:pPr>
            <a:r>
              <a:rPr lang="en-GB" sz="1800" b="1" smtClean="0"/>
              <a:t>                             n  =  Jumlah anggota sampel (20)</a:t>
            </a:r>
          </a:p>
          <a:p>
            <a:pPr eaLnBrk="1" hangingPunct="1">
              <a:lnSpc>
                <a:spcPct val="80000"/>
              </a:lnSpc>
              <a:buFont typeface="Wingdings" pitchFamily="2" charset="2"/>
              <a:buNone/>
              <a:defRPr/>
            </a:pPr>
            <a:endParaRPr lang="en-GB" sz="1800" b="1" smtClean="0"/>
          </a:p>
          <a:p>
            <a:pPr lvl="1" eaLnBrk="1" hangingPunct="1">
              <a:lnSpc>
                <a:spcPct val="80000"/>
              </a:lnSpc>
              <a:buFontTx/>
              <a:buNone/>
              <a:defRPr/>
            </a:pPr>
            <a:r>
              <a:rPr lang="en-GB" sz="2000" b="1" smtClean="0"/>
              <a:t> 3. Menetapkan nomor berapa peneliti akan  mulai menghitung (penetapan momor pertama ini dilakukan secara acak/random)</a:t>
            </a:r>
          </a:p>
          <a:p>
            <a:pPr lvl="1" eaLnBrk="1" hangingPunct="1">
              <a:lnSpc>
                <a:spcPct val="80000"/>
              </a:lnSpc>
              <a:buFontTx/>
              <a:buNone/>
              <a:defRPr/>
            </a:pPr>
            <a:r>
              <a:rPr lang="en-GB" sz="2000" b="1" smtClean="0"/>
              <a:t>     1, 2, 3, 4 dan 5</a:t>
            </a:r>
          </a:p>
          <a:p>
            <a:pPr lvl="1" eaLnBrk="1" hangingPunct="1">
              <a:lnSpc>
                <a:spcPct val="80000"/>
              </a:lnSpc>
              <a:buFontTx/>
              <a:buNone/>
              <a:defRPr/>
            </a:pPr>
            <a:r>
              <a:rPr lang="en-GB" sz="2000" b="1" smtClean="0"/>
              <a:t> 4. Anggota sampel berikutnya ditentukan dengan menambahkan interval pada nomor pertama dan seterusnya</a:t>
            </a:r>
            <a:endParaRPr lang="en-US" sz="2000" b="1" smtClean="0"/>
          </a:p>
        </p:txBody>
      </p:sp>
      <p:pic>
        <p:nvPicPr>
          <p:cNvPr id="39943" name="Beethoven's Symphony No. 9 (Scherzo).wma">
            <a:hlinkClick r:id="" action="ppaction://media"/>
          </p:cNvPr>
          <p:cNvPicPr>
            <a:picLocks noGrp="1" noRot="1" noChangeAspect="1" noChangeArrowheads="1"/>
          </p:cNvPicPr>
          <p:nvPr>
            <p:ph sz="half" idx="2"/>
            <a:audioFile r:link="rId1"/>
          </p:nvPr>
        </p:nvPicPr>
        <p:blipFill>
          <a:blip r:embed="rId5" cstate="print"/>
          <a:srcRect/>
          <a:stretch>
            <a:fillRect/>
          </a:stretch>
        </p:blipFill>
        <p:spPr>
          <a:xfrm>
            <a:off x="4419600" y="65532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5742" fill="hold"/>
                                        <p:tgtEl>
                                          <p:spTgt spid="3994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39940"/>
                                        </p:tgtEl>
                                        <p:attrNameLst>
                                          <p:attrName>style.visibility</p:attrName>
                                        </p:attrNameLst>
                                      </p:cBhvr>
                                      <p:to>
                                        <p:strVal val="visible"/>
                                      </p:to>
                                    </p:set>
                                    <p:animEffect transition="in" filter="diamond(in)">
                                      <p:cBhvr>
                                        <p:cTn id="11" dur="2000"/>
                                        <p:tgtEl>
                                          <p:spTgt spid="39940"/>
                                        </p:tgtEl>
                                      </p:cBhvr>
                                    </p:animEffect>
                                  </p:childTnLst>
                                  <p:subTnLst>
                                    <p:audio>
                                      <p:cMediaNode>
                                        <p:cTn display="0" masterRel="sameClick">
                                          <p:stCondLst>
                                            <p:cond evt="begin" delay="0">
                                              <p:tn val="9"/>
                                            </p:cond>
                                          </p:stCondLst>
                                          <p:endCondLst>
                                            <p:cond evt="onStopAudio" delay="0">
                                              <p:tgtEl>
                                                <p:sldTgt/>
                                              </p:tgtEl>
                                            </p:cond>
                                          </p:endCondLst>
                                        </p:cTn>
                                        <p:tgtEl>
                                          <p:sndTgt r:embed="rId4" name="explode.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mph" presetSubtype="0" fill="hold" grpId="1" nodeType="clickEffect">
                                  <p:stCondLst>
                                    <p:cond delay="0"/>
                                  </p:stCondLst>
                                  <p:childTnLst>
                                    <p:animRot by="21600000">
                                      <p:cBhvr>
                                        <p:cTn id="15" dur="2000" fill="hold"/>
                                        <p:tgtEl>
                                          <p:spTgt spid="39940"/>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32" fill="hold" grpId="0" nodeType="clickEffect">
                                  <p:stCondLst>
                                    <p:cond delay="0"/>
                                  </p:stCondLst>
                                  <p:childTnLst>
                                    <p:set>
                                      <p:cBhvr>
                                        <p:cTn id="19" dur="1" fill="hold">
                                          <p:stCondLst>
                                            <p:cond delay="0"/>
                                          </p:stCondLst>
                                        </p:cTn>
                                        <p:tgtEl>
                                          <p:spTgt spid="39941">
                                            <p:bg/>
                                          </p:spTgt>
                                        </p:tgtEl>
                                        <p:attrNameLst>
                                          <p:attrName>style.visibility</p:attrName>
                                        </p:attrNameLst>
                                      </p:cBhvr>
                                      <p:to>
                                        <p:strVal val="visible"/>
                                      </p:to>
                                    </p:set>
                                    <p:animEffect transition="in" filter="circle(out)">
                                      <p:cBhvr>
                                        <p:cTn id="20" dur="2000"/>
                                        <p:tgtEl>
                                          <p:spTgt spid="39941">
                                            <p:bg/>
                                          </p:spTgt>
                                        </p:tgtEl>
                                      </p:cBhvr>
                                    </p:animEffect>
                                  </p:childTnLst>
                                  <p:subTnLst>
                                    <p:audio>
                                      <p:cMediaNode>
                                        <p:cTn display="0" masterRel="sameClick">
                                          <p:stCondLst>
                                            <p:cond evt="begin" delay="0">
                                              <p:tn val="18"/>
                                            </p:cond>
                                          </p:stCondLst>
                                          <p:endCondLst>
                                            <p:cond evt="onStopAudio" delay="0">
                                              <p:tgtEl>
                                                <p:sldTgt/>
                                              </p:tgtEl>
                                            </p:cond>
                                          </p:endCondLst>
                                        </p:cTn>
                                        <p:tgtEl>
                                          <p:sndTgt r:embed="rId4" name="explod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32" fill="hold" grpId="0" nodeType="clickEffect">
                                  <p:stCondLst>
                                    <p:cond delay="0"/>
                                  </p:stCondLst>
                                  <p:childTnLst>
                                    <p:set>
                                      <p:cBhvr>
                                        <p:cTn id="24" dur="1" fill="hold">
                                          <p:stCondLst>
                                            <p:cond delay="0"/>
                                          </p:stCondLst>
                                        </p:cTn>
                                        <p:tgtEl>
                                          <p:spTgt spid="39941">
                                            <p:txEl>
                                              <p:pRg st="0" end="0"/>
                                            </p:txEl>
                                          </p:spTgt>
                                        </p:tgtEl>
                                        <p:attrNameLst>
                                          <p:attrName>style.visibility</p:attrName>
                                        </p:attrNameLst>
                                      </p:cBhvr>
                                      <p:to>
                                        <p:strVal val="visible"/>
                                      </p:to>
                                    </p:set>
                                    <p:animEffect transition="in" filter="circle(out)">
                                      <p:cBhvr>
                                        <p:cTn id="25" dur="2000"/>
                                        <p:tgtEl>
                                          <p:spTgt spid="39941">
                                            <p:txEl>
                                              <p:pRg st="0" end="0"/>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4" name="explode.wav"/>
                                        </p:tgtEl>
                                      </p:cMediaNode>
                                    </p:audio>
                                  </p:subTnLst>
                                </p:cTn>
                              </p:par>
                              <p:par>
                                <p:cTn id="26" presetID="6" presetClass="entr" presetSubtype="32" fill="hold" grpId="0" nodeType="withEffect">
                                  <p:stCondLst>
                                    <p:cond delay="0"/>
                                  </p:stCondLst>
                                  <p:childTnLst>
                                    <p:set>
                                      <p:cBhvr>
                                        <p:cTn id="27" dur="1" fill="hold">
                                          <p:stCondLst>
                                            <p:cond delay="0"/>
                                          </p:stCondLst>
                                        </p:cTn>
                                        <p:tgtEl>
                                          <p:spTgt spid="39941">
                                            <p:txEl>
                                              <p:pRg st="1" end="1"/>
                                            </p:txEl>
                                          </p:spTgt>
                                        </p:tgtEl>
                                        <p:attrNameLst>
                                          <p:attrName>style.visibility</p:attrName>
                                        </p:attrNameLst>
                                      </p:cBhvr>
                                      <p:to>
                                        <p:strVal val="visible"/>
                                      </p:to>
                                    </p:set>
                                    <p:animEffect transition="in" filter="circle(out)">
                                      <p:cBhvr>
                                        <p:cTn id="28" dur="2000"/>
                                        <p:tgtEl>
                                          <p:spTgt spid="39941">
                                            <p:txEl>
                                              <p:pRg st="1" end="1"/>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4" name="explode.wav"/>
                                        </p:tgtEl>
                                      </p:cMediaNode>
                                    </p:audio>
                                  </p:subTnLst>
                                </p:cTn>
                              </p:par>
                              <p:par>
                                <p:cTn id="29" presetID="6" presetClass="entr" presetSubtype="32" fill="hold" grpId="0" nodeType="withEffect">
                                  <p:stCondLst>
                                    <p:cond delay="0"/>
                                  </p:stCondLst>
                                  <p:childTnLst>
                                    <p:set>
                                      <p:cBhvr>
                                        <p:cTn id="30" dur="1" fill="hold">
                                          <p:stCondLst>
                                            <p:cond delay="0"/>
                                          </p:stCondLst>
                                        </p:cTn>
                                        <p:tgtEl>
                                          <p:spTgt spid="39941">
                                            <p:txEl>
                                              <p:pRg st="2" end="2"/>
                                            </p:txEl>
                                          </p:spTgt>
                                        </p:tgtEl>
                                        <p:attrNameLst>
                                          <p:attrName>style.visibility</p:attrName>
                                        </p:attrNameLst>
                                      </p:cBhvr>
                                      <p:to>
                                        <p:strVal val="visible"/>
                                      </p:to>
                                    </p:set>
                                    <p:animEffect transition="in" filter="circle(out)">
                                      <p:cBhvr>
                                        <p:cTn id="31" dur="2000"/>
                                        <p:tgtEl>
                                          <p:spTgt spid="39941">
                                            <p:txEl>
                                              <p:pRg st="2" end="2"/>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4" name="explode.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6" presetClass="entr" presetSubtype="32" fill="hold" grpId="0" nodeType="clickEffect">
                                  <p:stCondLst>
                                    <p:cond delay="0"/>
                                  </p:stCondLst>
                                  <p:childTnLst>
                                    <p:set>
                                      <p:cBhvr>
                                        <p:cTn id="35" dur="1" fill="hold">
                                          <p:stCondLst>
                                            <p:cond delay="0"/>
                                          </p:stCondLst>
                                        </p:cTn>
                                        <p:tgtEl>
                                          <p:spTgt spid="39941">
                                            <p:txEl>
                                              <p:pRg st="3" end="3"/>
                                            </p:txEl>
                                          </p:spTgt>
                                        </p:tgtEl>
                                        <p:attrNameLst>
                                          <p:attrName>style.visibility</p:attrName>
                                        </p:attrNameLst>
                                      </p:cBhvr>
                                      <p:to>
                                        <p:strVal val="visible"/>
                                      </p:to>
                                    </p:set>
                                    <p:animEffect transition="in" filter="circle(out)">
                                      <p:cBhvr>
                                        <p:cTn id="36" dur="2000"/>
                                        <p:tgtEl>
                                          <p:spTgt spid="39941">
                                            <p:txEl>
                                              <p:pRg st="3" end="3"/>
                                            </p:txEl>
                                          </p:spTgt>
                                        </p:tgtEl>
                                      </p:cBhvr>
                                    </p:animEffect>
                                  </p:childTnLst>
                                  <p:subTnLst>
                                    <p:audio>
                                      <p:cMediaNode>
                                        <p:cTn display="0" masterRel="sameClick">
                                          <p:stCondLst>
                                            <p:cond evt="begin" delay="0">
                                              <p:tn val="34"/>
                                            </p:cond>
                                          </p:stCondLst>
                                          <p:endCondLst>
                                            <p:cond evt="onStopAudio" delay="0">
                                              <p:tgtEl>
                                                <p:sldTgt/>
                                              </p:tgtEl>
                                            </p:cond>
                                          </p:endCondLst>
                                        </p:cTn>
                                        <p:tgtEl>
                                          <p:sndTgt r:embed="rId4" name="explod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6" presetClass="entr" presetSubtype="32" fill="hold" grpId="0" nodeType="clickEffect">
                                  <p:stCondLst>
                                    <p:cond delay="0"/>
                                  </p:stCondLst>
                                  <p:childTnLst>
                                    <p:set>
                                      <p:cBhvr>
                                        <p:cTn id="40" dur="1" fill="hold">
                                          <p:stCondLst>
                                            <p:cond delay="0"/>
                                          </p:stCondLst>
                                        </p:cTn>
                                        <p:tgtEl>
                                          <p:spTgt spid="39941">
                                            <p:txEl>
                                              <p:pRg st="4" end="4"/>
                                            </p:txEl>
                                          </p:spTgt>
                                        </p:tgtEl>
                                        <p:attrNameLst>
                                          <p:attrName>style.visibility</p:attrName>
                                        </p:attrNameLst>
                                      </p:cBhvr>
                                      <p:to>
                                        <p:strVal val="visible"/>
                                      </p:to>
                                    </p:set>
                                    <p:animEffect transition="in" filter="circle(out)">
                                      <p:cBhvr>
                                        <p:cTn id="41" dur="2000"/>
                                        <p:tgtEl>
                                          <p:spTgt spid="39941">
                                            <p:txEl>
                                              <p:pRg st="4" end="4"/>
                                            </p:txEl>
                                          </p:spTgt>
                                        </p:tgtEl>
                                      </p:cBhvr>
                                    </p:animEffect>
                                  </p:childTnLst>
                                  <p:subTnLst>
                                    <p:audio>
                                      <p:cMediaNode>
                                        <p:cTn display="0" masterRel="sameClick">
                                          <p:stCondLst>
                                            <p:cond evt="begin" delay="0">
                                              <p:tn val="39"/>
                                            </p:cond>
                                          </p:stCondLst>
                                          <p:endCondLst>
                                            <p:cond evt="onStopAudio" delay="0">
                                              <p:tgtEl>
                                                <p:sldTgt/>
                                              </p:tgtEl>
                                            </p:cond>
                                          </p:endCondLst>
                                        </p:cTn>
                                        <p:tgtEl>
                                          <p:sndTgt r:embed="rId4" name="explode.wav"/>
                                        </p:tgtEl>
                                      </p:cMediaNode>
                                    </p:audio>
                                  </p:subTnLst>
                                </p:cTn>
                              </p:par>
                            </p:childTnLst>
                          </p:cTn>
                        </p:par>
                      </p:childTnLst>
                    </p:cTn>
                  </p:par>
                  <p:par>
                    <p:cTn id="42" fill="hold" nodeType="clickPar">
                      <p:stCondLst>
                        <p:cond delay="indefinite"/>
                      </p:stCondLst>
                      <p:childTnLst>
                        <p:par>
                          <p:cTn id="43" fill="hold" nodeType="withGroup">
                            <p:stCondLst>
                              <p:cond delay="0"/>
                            </p:stCondLst>
                            <p:childTnLst>
                              <p:par>
                                <p:cTn id="44" presetID="6" presetClass="entr" presetSubtype="32" fill="hold" grpId="0" nodeType="clickEffect">
                                  <p:stCondLst>
                                    <p:cond delay="0"/>
                                  </p:stCondLst>
                                  <p:childTnLst>
                                    <p:set>
                                      <p:cBhvr>
                                        <p:cTn id="45" dur="1" fill="hold">
                                          <p:stCondLst>
                                            <p:cond delay="0"/>
                                          </p:stCondLst>
                                        </p:cTn>
                                        <p:tgtEl>
                                          <p:spTgt spid="39941">
                                            <p:txEl>
                                              <p:pRg st="5" end="5"/>
                                            </p:txEl>
                                          </p:spTgt>
                                        </p:tgtEl>
                                        <p:attrNameLst>
                                          <p:attrName>style.visibility</p:attrName>
                                        </p:attrNameLst>
                                      </p:cBhvr>
                                      <p:to>
                                        <p:strVal val="visible"/>
                                      </p:to>
                                    </p:set>
                                    <p:animEffect transition="in" filter="circle(out)">
                                      <p:cBhvr>
                                        <p:cTn id="46" dur="2000"/>
                                        <p:tgtEl>
                                          <p:spTgt spid="39941">
                                            <p:txEl>
                                              <p:pRg st="5" end="5"/>
                                            </p:txEl>
                                          </p:spTgt>
                                        </p:tgtEl>
                                      </p:cBhvr>
                                    </p:animEffect>
                                  </p:childTnLst>
                                  <p:subTnLst>
                                    <p:audio>
                                      <p:cMediaNode>
                                        <p:cTn display="0" masterRel="sameClick">
                                          <p:stCondLst>
                                            <p:cond evt="begin" delay="0">
                                              <p:tn val="44"/>
                                            </p:cond>
                                          </p:stCondLst>
                                          <p:endCondLst>
                                            <p:cond evt="onStopAudio" delay="0">
                                              <p:tgtEl>
                                                <p:sldTgt/>
                                              </p:tgtEl>
                                            </p:cond>
                                          </p:endCondLst>
                                        </p:cTn>
                                        <p:tgtEl>
                                          <p:sndTgt r:embed="rId4" name="explode.wav"/>
                                        </p:tgtEl>
                                      </p:cMediaNode>
                                    </p:audio>
                                  </p:subTnLst>
                                </p:cTn>
                              </p:par>
                              <p:par>
                                <p:cTn id="47" presetID="6" presetClass="entr" presetSubtype="32" fill="hold" grpId="0" nodeType="withEffect">
                                  <p:stCondLst>
                                    <p:cond delay="0"/>
                                  </p:stCondLst>
                                  <p:childTnLst>
                                    <p:set>
                                      <p:cBhvr>
                                        <p:cTn id="48" dur="1" fill="hold">
                                          <p:stCondLst>
                                            <p:cond delay="0"/>
                                          </p:stCondLst>
                                        </p:cTn>
                                        <p:tgtEl>
                                          <p:spTgt spid="39941">
                                            <p:txEl>
                                              <p:pRg st="6" end="6"/>
                                            </p:txEl>
                                          </p:spTgt>
                                        </p:tgtEl>
                                        <p:attrNameLst>
                                          <p:attrName>style.visibility</p:attrName>
                                        </p:attrNameLst>
                                      </p:cBhvr>
                                      <p:to>
                                        <p:strVal val="visible"/>
                                      </p:to>
                                    </p:set>
                                    <p:animEffect transition="in" filter="circle(out)">
                                      <p:cBhvr>
                                        <p:cTn id="49" dur="2000"/>
                                        <p:tgtEl>
                                          <p:spTgt spid="39941">
                                            <p:txEl>
                                              <p:pRg st="6" end="6"/>
                                            </p:txEl>
                                          </p:spTgt>
                                        </p:tgtEl>
                                      </p:cBhvr>
                                    </p:animEffect>
                                  </p:childTnLst>
                                  <p:subTnLst>
                                    <p:audio>
                                      <p:cMediaNode>
                                        <p:cTn display="0" masterRel="sameClick">
                                          <p:stCondLst>
                                            <p:cond evt="begin" delay="0">
                                              <p:tn val="47"/>
                                            </p:cond>
                                          </p:stCondLst>
                                          <p:endCondLst>
                                            <p:cond evt="onStopAudio" delay="0">
                                              <p:tgtEl>
                                                <p:sldTgt/>
                                              </p:tgtEl>
                                            </p:cond>
                                          </p:endCondLst>
                                        </p:cTn>
                                        <p:tgtEl>
                                          <p:sndTgt r:embed="rId4" name="explode.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6" presetClass="entr" presetSubtype="32" fill="hold" grpId="0" nodeType="clickEffect">
                                  <p:stCondLst>
                                    <p:cond delay="0"/>
                                  </p:stCondLst>
                                  <p:childTnLst>
                                    <p:set>
                                      <p:cBhvr>
                                        <p:cTn id="53" dur="1" fill="hold">
                                          <p:stCondLst>
                                            <p:cond delay="0"/>
                                          </p:stCondLst>
                                        </p:cTn>
                                        <p:tgtEl>
                                          <p:spTgt spid="39941">
                                            <p:txEl>
                                              <p:pRg st="7" end="7"/>
                                            </p:txEl>
                                          </p:spTgt>
                                        </p:tgtEl>
                                        <p:attrNameLst>
                                          <p:attrName>style.visibility</p:attrName>
                                        </p:attrNameLst>
                                      </p:cBhvr>
                                      <p:to>
                                        <p:strVal val="visible"/>
                                      </p:to>
                                    </p:set>
                                    <p:animEffect transition="in" filter="circle(out)">
                                      <p:cBhvr>
                                        <p:cTn id="54" dur="2000"/>
                                        <p:tgtEl>
                                          <p:spTgt spid="39941">
                                            <p:txEl>
                                              <p:pRg st="7" end="7"/>
                                            </p:txEl>
                                          </p:spTgt>
                                        </p:tgtEl>
                                      </p:cBhvr>
                                    </p:animEffect>
                                  </p:childTnLst>
                                  <p:subTnLst>
                                    <p:audio>
                                      <p:cMediaNode>
                                        <p:cTn display="0" masterRel="sameClick">
                                          <p:stCondLst>
                                            <p:cond evt="begin" delay="0">
                                              <p:tn val="52"/>
                                            </p:cond>
                                          </p:stCondLst>
                                          <p:endCondLst>
                                            <p:cond evt="onStopAudio" delay="0">
                                              <p:tgtEl>
                                                <p:sldTgt/>
                                              </p:tgtEl>
                                            </p:cond>
                                          </p:endCondLst>
                                        </p:cTn>
                                        <p:tgtEl>
                                          <p:sndTgt r:embed="rId4" name="explode.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6" presetClass="entr" presetSubtype="32" fill="hold" grpId="0" nodeType="clickEffect">
                                  <p:stCondLst>
                                    <p:cond delay="0"/>
                                  </p:stCondLst>
                                  <p:childTnLst>
                                    <p:set>
                                      <p:cBhvr>
                                        <p:cTn id="58" dur="1" fill="hold">
                                          <p:stCondLst>
                                            <p:cond delay="0"/>
                                          </p:stCondLst>
                                        </p:cTn>
                                        <p:tgtEl>
                                          <p:spTgt spid="39941">
                                            <p:txEl>
                                              <p:pRg st="8" end="8"/>
                                            </p:txEl>
                                          </p:spTgt>
                                        </p:tgtEl>
                                        <p:attrNameLst>
                                          <p:attrName>style.visibility</p:attrName>
                                        </p:attrNameLst>
                                      </p:cBhvr>
                                      <p:to>
                                        <p:strVal val="visible"/>
                                      </p:to>
                                    </p:set>
                                    <p:animEffect transition="in" filter="circle(out)">
                                      <p:cBhvr>
                                        <p:cTn id="59" dur="2000"/>
                                        <p:tgtEl>
                                          <p:spTgt spid="39941">
                                            <p:txEl>
                                              <p:pRg st="8" end="8"/>
                                            </p:txEl>
                                          </p:spTgt>
                                        </p:tgtEl>
                                      </p:cBhvr>
                                    </p:animEffect>
                                  </p:childTnLst>
                                  <p:subTnLst>
                                    <p:audio>
                                      <p:cMediaNode>
                                        <p:cTn display="0" masterRel="sameClick">
                                          <p:stCondLst>
                                            <p:cond evt="begin" delay="0">
                                              <p:tn val="57"/>
                                            </p:cond>
                                          </p:stCondLst>
                                          <p:endCondLst>
                                            <p:cond evt="onStopAudio" delay="0">
                                              <p:tgtEl>
                                                <p:sldTgt/>
                                              </p:tgtEl>
                                            </p:cond>
                                          </p:endCondLst>
                                        </p:cTn>
                                        <p:tgtEl>
                                          <p:sndTgt r:embed="rId4" name="explode.wav"/>
                                        </p:tgtEl>
                                      </p:cMediaNode>
                                    </p:audio>
                                  </p:subTnLst>
                                </p:cTn>
                              </p:par>
                              <p:par>
                                <p:cTn id="60" presetID="6" presetClass="entr" presetSubtype="32" fill="hold" grpId="0" nodeType="withEffect">
                                  <p:stCondLst>
                                    <p:cond delay="0"/>
                                  </p:stCondLst>
                                  <p:childTnLst>
                                    <p:set>
                                      <p:cBhvr>
                                        <p:cTn id="61" dur="1" fill="hold">
                                          <p:stCondLst>
                                            <p:cond delay="0"/>
                                          </p:stCondLst>
                                        </p:cTn>
                                        <p:tgtEl>
                                          <p:spTgt spid="39941">
                                            <p:txEl>
                                              <p:pRg st="10" end="10"/>
                                            </p:txEl>
                                          </p:spTgt>
                                        </p:tgtEl>
                                        <p:attrNameLst>
                                          <p:attrName>style.visibility</p:attrName>
                                        </p:attrNameLst>
                                      </p:cBhvr>
                                      <p:to>
                                        <p:strVal val="visible"/>
                                      </p:to>
                                    </p:set>
                                    <p:animEffect transition="in" filter="circle(out)">
                                      <p:cBhvr>
                                        <p:cTn id="62" dur="2000"/>
                                        <p:tgtEl>
                                          <p:spTgt spid="39941">
                                            <p:txEl>
                                              <p:pRg st="10" end="10"/>
                                            </p:txEl>
                                          </p:spTgt>
                                        </p:tgtEl>
                                      </p:cBhvr>
                                    </p:animEffect>
                                  </p:childTnLst>
                                  <p:subTnLst>
                                    <p:audio>
                                      <p:cMediaNode>
                                        <p:cTn display="0" masterRel="sameClick">
                                          <p:stCondLst>
                                            <p:cond evt="begin" delay="0">
                                              <p:tn val="60"/>
                                            </p:cond>
                                          </p:stCondLst>
                                          <p:endCondLst>
                                            <p:cond evt="onStopAudio" delay="0">
                                              <p:tgtEl>
                                                <p:sldTgt/>
                                              </p:tgtEl>
                                            </p:cond>
                                          </p:endCondLst>
                                        </p:cTn>
                                        <p:tgtEl>
                                          <p:sndTgt r:embed="rId4" name="explode.wav"/>
                                        </p:tgtEl>
                                      </p:cMediaNode>
                                    </p:audio>
                                  </p:subTnLst>
                                </p:cTn>
                              </p:par>
                              <p:par>
                                <p:cTn id="63" presetID="6" presetClass="entr" presetSubtype="32" fill="hold" grpId="0" nodeType="withEffect">
                                  <p:stCondLst>
                                    <p:cond delay="0"/>
                                  </p:stCondLst>
                                  <p:childTnLst>
                                    <p:set>
                                      <p:cBhvr>
                                        <p:cTn id="64" dur="1" fill="hold">
                                          <p:stCondLst>
                                            <p:cond delay="0"/>
                                          </p:stCondLst>
                                        </p:cTn>
                                        <p:tgtEl>
                                          <p:spTgt spid="39941">
                                            <p:txEl>
                                              <p:pRg st="11" end="11"/>
                                            </p:txEl>
                                          </p:spTgt>
                                        </p:tgtEl>
                                        <p:attrNameLst>
                                          <p:attrName>style.visibility</p:attrName>
                                        </p:attrNameLst>
                                      </p:cBhvr>
                                      <p:to>
                                        <p:strVal val="visible"/>
                                      </p:to>
                                    </p:set>
                                    <p:animEffect transition="in" filter="circle(out)">
                                      <p:cBhvr>
                                        <p:cTn id="65" dur="2000"/>
                                        <p:tgtEl>
                                          <p:spTgt spid="39941">
                                            <p:txEl>
                                              <p:pRg st="11" end="11"/>
                                            </p:txEl>
                                          </p:spTgt>
                                        </p:tgtEl>
                                      </p:cBhvr>
                                    </p:animEffect>
                                  </p:childTnLst>
                                  <p:subTnLst>
                                    <p:audio>
                                      <p:cMediaNode>
                                        <p:cTn display="0" masterRel="sameClick">
                                          <p:stCondLst>
                                            <p:cond evt="begin" delay="0">
                                              <p:tn val="63"/>
                                            </p:cond>
                                          </p:stCondLst>
                                          <p:endCondLst>
                                            <p:cond evt="onStopAudio" delay="0">
                                              <p:tgtEl>
                                                <p:sldTgt/>
                                              </p:tgtEl>
                                            </p:cond>
                                          </p:endCondLst>
                                        </p:cTn>
                                        <p:tgtEl>
                                          <p:sndTgt r:embed="rId4" name="explode.wav"/>
                                        </p:tgtEl>
                                      </p:cMediaNode>
                                    </p:audio>
                                  </p:subTnLst>
                                </p:cTn>
                              </p:par>
                              <p:par>
                                <p:cTn id="66" presetID="6" presetClass="entr" presetSubtype="32" fill="hold" grpId="0" nodeType="withEffect">
                                  <p:stCondLst>
                                    <p:cond delay="0"/>
                                  </p:stCondLst>
                                  <p:childTnLst>
                                    <p:set>
                                      <p:cBhvr>
                                        <p:cTn id="67" dur="1" fill="hold">
                                          <p:stCondLst>
                                            <p:cond delay="0"/>
                                          </p:stCondLst>
                                        </p:cTn>
                                        <p:tgtEl>
                                          <p:spTgt spid="39941">
                                            <p:txEl>
                                              <p:pRg st="12" end="12"/>
                                            </p:txEl>
                                          </p:spTgt>
                                        </p:tgtEl>
                                        <p:attrNameLst>
                                          <p:attrName>style.visibility</p:attrName>
                                        </p:attrNameLst>
                                      </p:cBhvr>
                                      <p:to>
                                        <p:strVal val="visible"/>
                                      </p:to>
                                    </p:set>
                                    <p:animEffect transition="in" filter="circle(out)">
                                      <p:cBhvr>
                                        <p:cTn id="68" dur="2000"/>
                                        <p:tgtEl>
                                          <p:spTgt spid="39941">
                                            <p:txEl>
                                              <p:pRg st="12" end="12"/>
                                            </p:txEl>
                                          </p:spTgt>
                                        </p:tgtEl>
                                      </p:cBhvr>
                                    </p:animEffect>
                                  </p:childTnLst>
                                  <p:subTnLst>
                                    <p:audio>
                                      <p:cMediaNode>
                                        <p:cTn display="0" masterRel="sameClick">
                                          <p:stCondLst>
                                            <p:cond evt="begin" delay="0">
                                              <p:tn val="66"/>
                                            </p:cond>
                                          </p:stCondLst>
                                          <p:endCondLst>
                                            <p:cond evt="onStopAudio" delay="0">
                                              <p:tgtEl>
                                                <p:sldTgt/>
                                              </p:tgtEl>
                                            </p:cond>
                                          </p:endCondLst>
                                        </p:cTn>
                                        <p:tgtEl>
                                          <p:sndTgt r:embed="rId4" name="explode.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53" presetClass="exit" presetSubtype="0" fill="hold" grpId="2" nodeType="clickEffect">
                                  <p:stCondLst>
                                    <p:cond delay="0"/>
                                  </p:stCondLst>
                                  <p:childTnLst>
                                    <p:anim calcmode="lin" valueType="num">
                                      <p:cBhvr>
                                        <p:cTn id="72" dur="2000"/>
                                        <p:tgtEl>
                                          <p:spTgt spid="39940"/>
                                        </p:tgtEl>
                                        <p:attrNameLst>
                                          <p:attrName>ppt_w</p:attrName>
                                        </p:attrNameLst>
                                      </p:cBhvr>
                                      <p:tavLst>
                                        <p:tav tm="0">
                                          <p:val>
                                            <p:strVal val="ppt_w"/>
                                          </p:val>
                                        </p:tav>
                                        <p:tav tm="100000">
                                          <p:val>
                                            <p:fltVal val="0"/>
                                          </p:val>
                                        </p:tav>
                                      </p:tavLst>
                                    </p:anim>
                                    <p:anim calcmode="lin" valueType="num">
                                      <p:cBhvr>
                                        <p:cTn id="73" dur="2000"/>
                                        <p:tgtEl>
                                          <p:spTgt spid="39940"/>
                                        </p:tgtEl>
                                        <p:attrNameLst>
                                          <p:attrName>ppt_h</p:attrName>
                                        </p:attrNameLst>
                                      </p:cBhvr>
                                      <p:tavLst>
                                        <p:tav tm="0">
                                          <p:val>
                                            <p:strVal val="ppt_h"/>
                                          </p:val>
                                        </p:tav>
                                        <p:tav tm="100000">
                                          <p:val>
                                            <p:fltVal val="0"/>
                                          </p:val>
                                        </p:tav>
                                      </p:tavLst>
                                    </p:anim>
                                    <p:animEffect transition="out" filter="fade">
                                      <p:cBhvr>
                                        <p:cTn id="74" dur="2000"/>
                                        <p:tgtEl>
                                          <p:spTgt spid="39940"/>
                                        </p:tgtEl>
                                      </p:cBhvr>
                                    </p:animEffect>
                                    <p:set>
                                      <p:cBhvr>
                                        <p:cTn id="75" dur="1" fill="hold">
                                          <p:stCondLst>
                                            <p:cond delay="1999"/>
                                          </p:stCondLst>
                                        </p:cTn>
                                        <p:tgtEl>
                                          <p:spTgt spid="39940"/>
                                        </p:tgtEl>
                                        <p:attrNameLst>
                                          <p:attrName>style.visibility</p:attrName>
                                        </p:attrNameLst>
                                      </p:cBhvr>
                                      <p:to>
                                        <p:strVal val="hidden"/>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16" presetClass="exit" presetSubtype="26" fill="hold" grpId="1" nodeType="clickEffect">
                                  <p:stCondLst>
                                    <p:cond delay="0"/>
                                  </p:stCondLst>
                                  <p:childTnLst>
                                    <p:animEffect transition="out" filter="barn(inHorizontal)">
                                      <p:cBhvr>
                                        <p:cTn id="79" dur="500"/>
                                        <p:tgtEl>
                                          <p:spTgt spid="39941">
                                            <p:txEl>
                                              <p:pRg st="0" end="0"/>
                                            </p:txEl>
                                          </p:spTgt>
                                        </p:tgtEl>
                                      </p:cBhvr>
                                    </p:animEffect>
                                    <p:set>
                                      <p:cBhvr>
                                        <p:cTn id="80" dur="1" fill="hold">
                                          <p:stCondLst>
                                            <p:cond delay="499"/>
                                          </p:stCondLst>
                                        </p:cTn>
                                        <p:tgtEl>
                                          <p:spTgt spid="39941">
                                            <p:txEl>
                                              <p:pRg st="0" end="0"/>
                                            </p:txEl>
                                          </p:spTgt>
                                        </p:tgtEl>
                                        <p:attrNameLst>
                                          <p:attrName>style.visibility</p:attrName>
                                        </p:attrNameLst>
                                      </p:cBhvr>
                                      <p:to>
                                        <p:strVal val="hidden"/>
                                      </p:to>
                                    </p:set>
                                  </p:childTnLst>
                                </p:cTn>
                              </p:par>
                              <p:par>
                                <p:cTn id="81" presetID="16" presetClass="exit" presetSubtype="26" fill="hold" grpId="1" nodeType="withEffect">
                                  <p:stCondLst>
                                    <p:cond delay="0"/>
                                  </p:stCondLst>
                                  <p:childTnLst>
                                    <p:animEffect transition="out" filter="barn(inHorizontal)">
                                      <p:cBhvr>
                                        <p:cTn id="82" dur="500"/>
                                        <p:tgtEl>
                                          <p:spTgt spid="39941">
                                            <p:txEl>
                                              <p:pRg st="1" end="1"/>
                                            </p:txEl>
                                          </p:spTgt>
                                        </p:tgtEl>
                                      </p:cBhvr>
                                    </p:animEffect>
                                    <p:set>
                                      <p:cBhvr>
                                        <p:cTn id="83" dur="1" fill="hold">
                                          <p:stCondLst>
                                            <p:cond delay="499"/>
                                          </p:stCondLst>
                                        </p:cTn>
                                        <p:tgtEl>
                                          <p:spTgt spid="39941">
                                            <p:txEl>
                                              <p:pRg st="1" end="1"/>
                                            </p:txEl>
                                          </p:spTgt>
                                        </p:tgtEl>
                                        <p:attrNameLst>
                                          <p:attrName>style.visibility</p:attrName>
                                        </p:attrNameLst>
                                      </p:cBhvr>
                                      <p:to>
                                        <p:strVal val="hidden"/>
                                      </p:to>
                                    </p:set>
                                  </p:childTnLst>
                                </p:cTn>
                              </p:par>
                              <p:par>
                                <p:cTn id="84" presetID="16" presetClass="exit" presetSubtype="26" fill="hold" grpId="1" nodeType="withEffect">
                                  <p:stCondLst>
                                    <p:cond delay="0"/>
                                  </p:stCondLst>
                                  <p:childTnLst>
                                    <p:animEffect transition="out" filter="barn(inHorizontal)">
                                      <p:cBhvr>
                                        <p:cTn id="85" dur="500"/>
                                        <p:tgtEl>
                                          <p:spTgt spid="39941">
                                            <p:txEl>
                                              <p:pRg st="2" end="2"/>
                                            </p:txEl>
                                          </p:spTgt>
                                        </p:tgtEl>
                                      </p:cBhvr>
                                    </p:animEffect>
                                    <p:set>
                                      <p:cBhvr>
                                        <p:cTn id="86" dur="1" fill="hold">
                                          <p:stCondLst>
                                            <p:cond delay="499"/>
                                          </p:stCondLst>
                                        </p:cTn>
                                        <p:tgtEl>
                                          <p:spTgt spid="39941">
                                            <p:txEl>
                                              <p:pRg st="2" end="2"/>
                                            </p:txEl>
                                          </p:spTgt>
                                        </p:tgtEl>
                                        <p:attrNameLst>
                                          <p:attrName>style.visibility</p:attrName>
                                        </p:attrNameLst>
                                      </p:cBhvr>
                                      <p:to>
                                        <p:strVal val="hidden"/>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6" presetClass="exit" presetSubtype="26" fill="hold" grpId="1" nodeType="clickEffect">
                                  <p:stCondLst>
                                    <p:cond delay="0"/>
                                  </p:stCondLst>
                                  <p:childTnLst>
                                    <p:animEffect transition="out" filter="barn(inHorizontal)">
                                      <p:cBhvr>
                                        <p:cTn id="90" dur="500"/>
                                        <p:tgtEl>
                                          <p:spTgt spid="39941">
                                            <p:txEl>
                                              <p:pRg st="3" end="3"/>
                                            </p:txEl>
                                          </p:spTgt>
                                        </p:tgtEl>
                                      </p:cBhvr>
                                    </p:animEffect>
                                    <p:set>
                                      <p:cBhvr>
                                        <p:cTn id="91" dur="1" fill="hold">
                                          <p:stCondLst>
                                            <p:cond delay="499"/>
                                          </p:stCondLst>
                                        </p:cTn>
                                        <p:tgtEl>
                                          <p:spTgt spid="39941">
                                            <p:txEl>
                                              <p:pRg st="3" end="3"/>
                                            </p:txEl>
                                          </p:spTgt>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6" presetClass="exit" presetSubtype="26" fill="hold" grpId="1" nodeType="clickEffect">
                                  <p:stCondLst>
                                    <p:cond delay="0"/>
                                  </p:stCondLst>
                                  <p:childTnLst>
                                    <p:animEffect transition="out" filter="barn(inHorizontal)">
                                      <p:cBhvr>
                                        <p:cTn id="95" dur="500"/>
                                        <p:tgtEl>
                                          <p:spTgt spid="39941">
                                            <p:txEl>
                                              <p:pRg st="4" end="4"/>
                                            </p:txEl>
                                          </p:spTgt>
                                        </p:tgtEl>
                                      </p:cBhvr>
                                    </p:animEffect>
                                    <p:set>
                                      <p:cBhvr>
                                        <p:cTn id="96" dur="1" fill="hold">
                                          <p:stCondLst>
                                            <p:cond delay="499"/>
                                          </p:stCondLst>
                                        </p:cTn>
                                        <p:tgtEl>
                                          <p:spTgt spid="39941">
                                            <p:txEl>
                                              <p:pRg st="4" end="4"/>
                                            </p:txEl>
                                          </p:spTgt>
                                        </p:tgtEl>
                                        <p:attrNameLst>
                                          <p:attrName>style.visibility</p:attrName>
                                        </p:attrNameLst>
                                      </p:cBhvr>
                                      <p:to>
                                        <p:strVal val="hidden"/>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6" presetClass="exit" presetSubtype="26" fill="hold" grpId="1" nodeType="clickEffect">
                                  <p:stCondLst>
                                    <p:cond delay="0"/>
                                  </p:stCondLst>
                                  <p:childTnLst>
                                    <p:animEffect transition="out" filter="barn(inHorizontal)">
                                      <p:cBhvr>
                                        <p:cTn id="100" dur="500"/>
                                        <p:tgtEl>
                                          <p:spTgt spid="39941">
                                            <p:txEl>
                                              <p:pRg st="5" end="5"/>
                                            </p:txEl>
                                          </p:spTgt>
                                        </p:tgtEl>
                                      </p:cBhvr>
                                    </p:animEffect>
                                    <p:set>
                                      <p:cBhvr>
                                        <p:cTn id="101" dur="1" fill="hold">
                                          <p:stCondLst>
                                            <p:cond delay="499"/>
                                          </p:stCondLst>
                                        </p:cTn>
                                        <p:tgtEl>
                                          <p:spTgt spid="39941">
                                            <p:txEl>
                                              <p:pRg st="5" end="5"/>
                                            </p:txEl>
                                          </p:spTgt>
                                        </p:tgtEl>
                                        <p:attrNameLst>
                                          <p:attrName>style.visibility</p:attrName>
                                        </p:attrNameLst>
                                      </p:cBhvr>
                                      <p:to>
                                        <p:strVal val="hidden"/>
                                      </p:to>
                                    </p:set>
                                  </p:childTnLst>
                                </p:cTn>
                              </p:par>
                              <p:par>
                                <p:cTn id="102" presetID="16" presetClass="exit" presetSubtype="26" fill="hold" grpId="1" nodeType="withEffect">
                                  <p:stCondLst>
                                    <p:cond delay="0"/>
                                  </p:stCondLst>
                                  <p:childTnLst>
                                    <p:animEffect transition="out" filter="barn(inHorizontal)">
                                      <p:cBhvr>
                                        <p:cTn id="103" dur="500"/>
                                        <p:tgtEl>
                                          <p:spTgt spid="39941">
                                            <p:txEl>
                                              <p:pRg st="6" end="6"/>
                                            </p:txEl>
                                          </p:spTgt>
                                        </p:tgtEl>
                                      </p:cBhvr>
                                    </p:animEffect>
                                    <p:set>
                                      <p:cBhvr>
                                        <p:cTn id="104" dur="1" fill="hold">
                                          <p:stCondLst>
                                            <p:cond delay="499"/>
                                          </p:stCondLst>
                                        </p:cTn>
                                        <p:tgtEl>
                                          <p:spTgt spid="39941">
                                            <p:txEl>
                                              <p:pRg st="6" end="6"/>
                                            </p:txEl>
                                          </p:spTgt>
                                        </p:tgtEl>
                                        <p:attrNameLst>
                                          <p:attrName>style.visibility</p:attrName>
                                        </p:attrNameLst>
                                      </p:cBhvr>
                                      <p:to>
                                        <p:strVal val="hidden"/>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6" presetClass="exit" presetSubtype="26" fill="hold" grpId="1" nodeType="clickEffect">
                                  <p:stCondLst>
                                    <p:cond delay="0"/>
                                  </p:stCondLst>
                                  <p:childTnLst>
                                    <p:animEffect transition="out" filter="barn(inHorizontal)">
                                      <p:cBhvr>
                                        <p:cTn id="108" dur="500"/>
                                        <p:tgtEl>
                                          <p:spTgt spid="39941">
                                            <p:txEl>
                                              <p:pRg st="7" end="7"/>
                                            </p:txEl>
                                          </p:spTgt>
                                        </p:tgtEl>
                                      </p:cBhvr>
                                    </p:animEffect>
                                    <p:set>
                                      <p:cBhvr>
                                        <p:cTn id="109" dur="1" fill="hold">
                                          <p:stCondLst>
                                            <p:cond delay="499"/>
                                          </p:stCondLst>
                                        </p:cTn>
                                        <p:tgtEl>
                                          <p:spTgt spid="39941">
                                            <p:txEl>
                                              <p:pRg st="7" end="7"/>
                                            </p:txEl>
                                          </p:spTgt>
                                        </p:tgtEl>
                                        <p:attrNameLst>
                                          <p:attrName>style.visibility</p:attrName>
                                        </p:attrNameLst>
                                      </p:cBhvr>
                                      <p:to>
                                        <p:strVal val="hidden"/>
                                      </p:to>
                                    </p:se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6" presetClass="exit" presetSubtype="26" fill="hold" grpId="1" nodeType="clickEffect">
                                  <p:stCondLst>
                                    <p:cond delay="0"/>
                                  </p:stCondLst>
                                  <p:childTnLst>
                                    <p:animEffect transition="out" filter="barn(inHorizontal)">
                                      <p:cBhvr>
                                        <p:cTn id="113" dur="500"/>
                                        <p:tgtEl>
                                          <p:spTgt spid="39941">
                                            <p:txEl>
                                              <p:pRg st="8" end="8"/>
                                            </p:txEl>
                                          </p:spTgt>
                                        </p:tgtEl>
                                      </p:cBhvr>
                                    </p:animEffect>
                                    <p:set>
                                      <p:cBhvr>
                                        <p:cTn id="114" dur="1" fill="hold">
                                          <p:stCondLst>
                                            <p:cond delay="499"/>
                                          </p:stCondLst>
                                        </p:cTn>
                                        <p:tgtEl>
                                          <p:spTgt spid="39941">
                                            <p:txEl>
                                              <p:pRg st="8" end="8"/>
                                            </p:txEl>
                                          </p:spTgt>
                                        </p:tgtEl>
                                        <p:attrNameLst>
                                          <p:attrName>style.visibility</p:attrName>
                                        </p:attrNameLst>
                                      </p:cBhvr>
                                      <p:to>
                                        <p:strVal val="hidden"/>
                                      </p:to>
                                    </p:set>
                                  </p:childTnLst>
                                </p:cTn>
                              </p:par>
                              <p:par>
                                <p:cTn id="115" presetID="16" presetClass="exit" presetSubtype="26" fill="hold" grpId="1" nodeType="withEffect">
                                  <p:stCondLst>
                                    <p:cond delay="0"/>
                                  </p:stCondLst>
                                  <p:childTnLst>
                                    <p:animEffect transition="out" filter="barn(inHorizontal)">
                                      <p:cBhvr>
                                        <p:cTn id="116" dur="500"/>
                                        <p:tgtEl>
                                          <p:spTgt spid="39941">
                                            <p:txEl>
                                              <p:pRg st="10" end="10"/>
                                            </p:txEl>
                                          </p:spTgt>
                                        </p:tgtEl>
                                      </p:cBhvr>
                                    </p:animEffect>
                                    <p:set>
                                      <p:cBhvr>
                                        <p:cTn id="117" dur="1" fill="hold">
                                          <p:stCondLst>
                                            <p:cond delay="499"/>
                                          </p:stCondLst>
                                        </p:cTn>
                                        <p:tgtEl>
                                          <p:spTgt spid="39941">
                                            <p:txEl>
                                              <p:pRg st="10" end="10"/>
                                            </p:txEl>
                                          </p:spTgt>
                                        </p:tgtEl>
                                        <p:attrNameLst>
                                          <p:attrName>style.visibility</p:attrName>
                                        </p:attrNameLst>
                                      </p:cBhvr>
                                      <p:to>
                                        <p:strVal val="hidden"/>
                                      </p:to>
                                    </p:set>
                                  </p:childTnLst>
                                </p:cTn>
                              </p:par>
                              <p:par>
                                <p:cTn id="118" presetID="16" presetClass="exit" presetSubtype="26" fill="hold" grpId="1" nodeType="withEffect">
                                  <p:stCondLst>
                                    <p:cond delay="0"/>
                                  </p:stCondLst>
                                  <p:childTnLst>
                                    <p:animEffect transition="out" filter="barn(inHorizontal)">
                                      <p:cBhvr>
                                        <p:cTn id="119" dur="500"/>
                                        <p:tgtEl>
                                          <p:spTgt spid="39941">
                                            <p:txEl>
                                              <p:pRg st="11" end="11"/>
                                            </p:txEl>
                                          </p:spTgt>
                                        </p:tgtEl>
                                      </p:cBhvr>
                                    </p:animEffect>
                                    <p:set>
                                      <p:cBhvr>
                                        <p:cTn id="120" dur="1" fill="hold">
                                          <p:stCondLst>
                                            <p:cond delay="499"/>
                                          </p:stCondLst>
                                        </p:cTn>
                                        <p:tgtEl>
                                          <p:spTgt spid="39941">
                                            <p:txEl>
                                              <p:pRg st="11" end="11"/>
                                            </p:txEl>
                                          </p:spTgt>
                                        </p:tgtEl>
                                        <p:attrNameLst>
                                          <p:attrName>style.visibility</p:attrName>
                                        </p:attrNameLst>
                                      </p:cBhvr>
                                      <p:to>
                                        <p:strVal val="hidden"/>
                                      </p:to>
                                    </p:set>
                                  </p:childTnLst>
                                </p:cTn>
                              </p:par>
                              <p:par>
                                <p:cTn id="121" presetID="16" presetClass="exit" presetSubtype="26" fill="hold" grpId="1" nodeType="withEffect">
                                  <p:stCondLst>
                                    <p:cond delay="0"/>
                                  </p:stCondLst>
                                  <p:childTnLst>
                                    <p:animEffect transition="out" filter="barn(inHorizontal)">
                                      <p:cBhvr>
                                        <p:cTn id="122" dur="500"/>
                                        <p:tgtEl>
                                          <p:spTgt spid="39941">
                                            <p:txEl>
                                              <p:pRg st="12" end="12"/>
                                            </p:txEl>
                                          </p:spTgt>
                                        </p:tgtEl>
                                      </p:cBhvr>
                                    </p:animEffect>
                                    <p:set>
                                      <p:cBhvr>
                                        <p:cTn id="123" dur="1" fill="hold">
                                          <p:stCondLst>
                                            <p:cond delay="499"/>
                                          </p:stCondLst>
                                        </p:cTn>
                                        <p:tgtEl>
                                          <p:spTgt spid="39941">
                                            <p:txEl>
                                              <p:pRg st="12" end="12"/>
                                            </p:txEl>
                                          </p:spTgt>
                                        </p:tgtEl>
                                        <p:attrNameLst>
                                          <p:attrName>style.visibility</p:attrName>
                                        </p:attrNameLst>
                                      </p:cBhvr>
                                      <p:to>
                                        <p:strVal val="hidden"/>
                                      </p:to>
                                    </p:se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6" presetClass="exit" presetSubtype="26" fill="hold" grpId="1" nodeType="clickEffect">
                                  <p:stCondLst>
                                    <p:cond delay="0"/>
                                  </p:stCondLst>
                                  <p:childTnLst>
                                    <p:animEffect transition="out" filter="barn(inHorizontal)">
                                      <p:cBhvr>
                                        <p:cTn id="127" dur="500"/>
                                        <p:tgtEl>
                                          <p:spTgt spid="39941">
                                            <p:bg/>
                                          </p:spTgt>
                                        </p:tgtEl>
                                      </p:cBhvr>
                                    </p:animEffect>
                                    <p:set>
                                      <p:cBhvr>
                                        <p:cTn id="128" dur="1" fill="hold">
                                          <p:stCondLst>
                                            <p:cond delay="499"/>
                                          </p:stCondLst>
                                        </p:cTn>
                                        <p:tgtEl>
                                          <p:spTgt spid="3994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9" fill="hold" display="0">
                  <p:stCondLst>
                    <p:cond delay="indefinite"/>
                  </p:stCondLst>
                  <p:endCondLst>
                    <p:cond evt="onNext" delay="0">
                      <p:tgtEl>
                        <p:sldTgt/>
                      </p:tgtEl>
                    </p:cond>
                    <p:cond evt="onPrev" delay="0">
                      <p:tgtEl>
                        <p:sldTgt/>
                      </p:tgtEl>
                    </p:cond>
                    <p:cond evt="onStopAudio" delay="0">
                      <p:tgtEl>
                        <p:sldTgt/>
                      </p:tgtEl>
                    </p:cond>
                  </p:endCondLst>
                </p:cTn>
                <p:tgtEl>
                  <p:spTgt spid="39943"/>
                </p:tgtEl>
              </p:cMediaNode>
            </p:audio>
          </p:childTnLst>
        </p:cTn>
      </p:par>
    </p:tnLst>
    <p:bldLst>
      <p:bldP spid="39940" grpId="0" animBg="1"/>
      <p:bldP spid="39940" grpId="1" animBg="1"/>
      <p:bldP spid="39940" grpId="2" animBg="1"/>
      <p:bldP spid="39941" grpId="0" build="p" animBg="1"/>
      <p:bldP spid="39941" grpI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Rot="1" noChangeArrowheads="1"/>
          </p:cNvSpPr>
          <p:nvPr>
            <p:ph type="title"/>
          </p:nvPr>
        </p:nvSpPr>
        <p:spPr>
          <a:gradFill rotWithShape="1">
            <a:gsLst>
              <a:gs pos="0">
                <a:srgbClr val="800000"/>
              </a:gs>
              <a:gs pos="50000">
                <a:srgbClr val="FF3300"/>
              </a:gs>
              <a:gs pos="100000">
                <a:srgbClr val="800000"/>
              </a:gs>
            </a:gsLst>
            <a:lin ang="5400000" scaled="1"/>
          </a:gradFill>
        </p:spPr>
        <p:txBody>
          <a:bodyPr/>
          <a:lstStyle/>
          <a:p>
            <a:pPr marL="838200" indent="-838200" eaLnBrk="1" hangingPunct="1">
              <a:defRPr/>
            </a:pPr>
            <a:r>
              <a:rPr lang="en-GB" sz="4000" b="1" i="1" smtClean="0"/>
              <a:t>3. Stratified Random Sampling</a:t>
            </a:r>
            <a:r>
              <a:rPr lang="en-GB" sz="4000" b="1" smtClean="0"/>
              <a:t> (Penarikan Sampel Startifikasi)</a:t>
            </a:r>
            <a:endParaRPr lang="en-US" sz="4000" b="1" smtClean="0"/>
          </a:p>
        </p:txBody>
      </p:sp>
      <p:sp>
        <p:nvSpPr>
          <p:cNvPr id="41989" name="Rectangle 5"/>
          <p:cNvSpPr>
            <a:spLocks noGrp="1" noRot="1" noChangeArrowheads="1"/>
          </p:cNvSpPr>
          <p:nvPr>
            <p:ph type="body" sz="half" idx="1"/>
          </p:nvPr>
        </p:nvSpPr>
        <p:spPr>
          <a:xfrm>
            <a:off x="301625" y="1676400"/>
            <a:ext cx="8540750" cy="4038600"/>
          </a:xfrm>
          <a:gradFill rotWithShape="1">
            <a:gsLst>
              <a:gs pos="0">
                <a:srgbClr val="FF3300"/>
              </a:gs>
              <a:gs pos="50000">
                <a:srgbClr val="990033"/>
              </a:gs>
              <a:gs pos="100000">
                <a:srgbClr val="FF3300"/>
              </a:gs>
            </a:gsLst>
            <a:lin ang="5400000" scaled="1"/>
          </a:gradFill>
        </p:spPr>
        <p:txBody>
          <a:bodyPr/>
          <a:lstStyle/>
          <a:p>
            <a:pPr marL="533400" indent="-533400" eaLnBrk="1" hangingPunct="1">
              <a:lnSpc>
                <a:spcPct val="90000"/>
              </a:lnSpc>
              <a:buFont typeface="Wingdings" pitchFamily="2" charset="2"/>
              <a:buNone/>
              <a:defRPr/>
            </a:pPr>
            <a:r>
              <a:rPr lang="en-GB" sz="2800" smtClean="0"/>
              <a:t> </a:t>
            </a:r>
            <a:r>
              <a:rPr lang="en-GB" sz="2800" b="1" smtClean="0"/>
              <a:t>Caranya:</a:t>
            </a:r>
          </a:p>
          <a:p>
            <a:pPr marL="914400" lvl="1" indent="-457200" eaLnBrk="1" hangingPunct="1">
              <a:lnSpc>
                <a:spcPct val="90000"/>
              </a:lnSpc>
              <a:buFontTx/>
              <a:buAutoNum type="arabicPeriod"/>
              <a:defRPr/>
            </a:pPr>
            <a:r>
              <a:rPr lang="en-GB" sz="2400" b="1" smtClean="0"/>
              <a:t>Menetapkan kriteria yang jelas yang akan digunakan sebagai dasar penetuan strata (lapisan).</a:t>
            </a:r>
          </a:p>
          <a:p>
            <a:pPr marL="914400" lvl="1" indent="-457200" eaLnBrk="1" hangingPunct="1">
              <a:lnSpc>
                <a:spcPct val="90000"/>
              </a:lnSpc>
              <a:buFontTx/>
              <a:buAutoNum type="arabicPeriod"/>
              <a:defRPr/>
            </a:pPr>
            <a:r>
              <a:rPr lang="en-GB" sz="2400" b="1" smtClean="0"/>
              <a:t>Dengan dasar kriteria tersebut populasi dibagi ke dalam sub-subpopulasi (setiap subpopulasi diasumsikan   homogen)</a:t>
            </a:r>
          </a:p>
          <a:p>
            <a:pPr marL="914400" lvl="1" indent="-457200" eaLnBrk="1" hangingPunct="1">
              <a:lnSpc>
                <a:spcPct val="90000"/>
              </a:lnSpc>
              <a:buFontTx/>
              <a:buAutoNum type="arabicPeriod"/>
              <a:defRPr/>
            </a:pPr>
            <a:r>
              <a:rPr lang="en-GB" sz="2400" b="1" smtClean="0"/>
              <a:t>Penentuan besar sampel pada masing-masing subpopulasi bisa proporsional bisa pula tidak.</a:t>
            </a:r>
            <a:r>
              <a:rPr lang="en-GB" smtClean="0"/>
              <a:t> </a:t>
            </a:r>
          </a:p>
          <a:p>
            <a:pPr marL="914400" lvl="1" indent="-457200" eaLnBrk="1" hangingPunct="1">
              <a:lnSpc>
                <a:spcPct val="90000"/>
              </a:lnSpc>
              <a:buFontTx/>
              <a:buAutoNum type="arabicPeriod"/>
              <a:defRPr/>
            </a:pPr>
            <a:r>
              <a:rPr lang="en-GB" smtClean="0"/>
              <a:t>Penentuan usnsur bisa </a:t>
            </a:r>
            <a:r>
              <a:rPr lang="en-GB" i="1" smtClean="0"/>
              <a:t>simple random/systematic</a:t>
            </a:r>
          </a:p>
          <a:p>
            <a:pPr marL="914400" lvl="1" indent="-457200" eaLnBrk="1" hangingPunct="1">
              <a:lnSpc>
                <a:spcPct val="90000"/>
              </a:lnSpc>
              <a:defRPr/>
            </a:pPr>
            <a:endParaRPr lang="en-US" i="1" smtClean="0"/>
          </a:p>
        </p:txBody>
      </p:sp>
      <p:pic>
        <p:nvPicPr>
          <p:cNvPr id="41992" name="Beethoven's Symphony No. 9 (Scherzo).wma">
            <a:hlinkClick r:id="" action="ppaction://media"/>
          </p:cNvPr>
          <p:cNvPicPr>
            <a:picLocks noGrp="1" noRot="1" noChangeAspect="1" noChangeArrowheads="1"/>
          </p:cNvPicPr>
          <p:nvPr>
            <p:ph sz="half" idx="2"/>
            <a:audioFile r:link="rId1"/>
          </p:nvPr>
        </p:nvPicPr>
        <p:blipFill>
          <a:blip r:embed="rId5" cstate="print"/>
          <a:srcRect/>
          <a:stretch>
            <a:fillRect/>
          </a:stretch>
        </p:blipFill>
        <p:spPr>
          <a:xfrm>
            <a:off x="4495800" y="65532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5742" fill="hold"/>
                                        <p:tgtEl>
                                          <p:spTgt spid="41992"/>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ntr" presetSubtype="0" fill="hold" grpId="0" nodeType="clickEffect">
                                  <p:stCondLst>
                                    <p:cond delay="0"/>
                                  </p:stCondLst>
                                  <p:childTnLst>
                                    <p:set>
                                      <p:cBhvr>
                                        <p:cTn id="10" dur="1" fill="hold">
                                          <p:stCondLst>
                                            <p:cond delay="0"/>
                                          </p:stCondLst>
                                        </p:cTn>
                                        <p:tgtEl>
                                          <p:spTgt spid="41988"/>
                                        </p:tgtEl>
                                        <p:attrNameLst>
                                          <p:attrName>style.visibility</p:attrName>
                                        </p:attrNameLst>
                                      </p:cBhvr>
                                      <p:to>
                                        <p:strVal val="visible"/>
                                      </p:to>
                                    </p:set>
                                    <p:animEffect transition="in" filter="fade">
                                      <p:cBhvr>
                                        <p:cTn id="11" dur="2000"/>
                                        <p:tgtEl>
                                          <p:spTgt spid="41988"/>
                                        </p:tgtEl>
                                      </p:cBhvr>
                                    </p:animEffect>
                                    <p:anim calcmode="lin" valueType="num">
                                      <p:cBhvr>
                                        <p:cTn id="12" dur="2000" fill="hold"/>
                                        <p:tgtEl>
                                          <p:spTgt spid="41988"/>
                                        </p:tgtEl>
                                        <p:attrNameLst>
                                          <p:attrName>style.rotation</p:attrName>
                                        </p:attrNameLst>
                                      </p:cBhvr>
                                      <p:tavLst>
                                        <p:tav tm="0">
                                          <p:val>
                                            <p:fltVal val="720"/>
                                          </p:val>
                                        </p:tav>
                                        <p:tav tm="100000">
                                          <p:val>
                                            <p:fltVal val="0"/>
                                          </p:val>
                                        </p:tav>
                                      </p:tavLst>
                                    </p:anim>
                                    <p:anim calcmode="lin" valueType="num">
                                      <p:cBhvr>
                                        <p:cTn id="13" dur="2000" fill="hold"/>
                                        <p:tgtEl>
                                          <p:spTgt spid="41988"/>
                                        </p:tgtEl>
                                        <p:attrNameLst>
                                          <p:attrName>ppt_h</p:attrName>
                                        </p:attrNameLst>
                                      </p:cBhvr>
                                      <p:tavLst>
                                        <p:tav tm="0">
                                          <p:val>
                                            <p:fltVal val="0"/>
                                          </p:val>
                                        </p:tav>
                                        <p:tav tm="100000">
                                          <p:val>
                                            <p:strVal val="#ppt_h"/>
                                          </p:val>
                                        </p:tav>
                                      </p:tavLst>
                                    </p:anim>
                                    <p:anim calcmode="lin" valueType="num">
                                      <p:cBhvr>
                                        <p:cTn id="14" dur="2000" fill="hold"/>
                                        <p:tgtEl>
                                          <p:spTgt spid="41988"/>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9"/>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35" presetClass="entr" presetSubtype="0" fill="hold" grpId="0" nodeType="clickEffect">
                                  <p:stCondLst>
                                    <p:cond delay="0"/>
                                  </p:stCondLst>
                                  <p:childTnLst>
                                    <p:set>
                                      <p:cBhvr>
                                        <p:cTn id="18" dur="1" fill="hold">
                                          <p:stCondLst>
                                            <p:cond delay="0"/>
                                          </p:stCondLst>
                                        </p:cTn>
                                        <p:tgtEl>
                                          <p:spTgt spid="41989">
                                            <p:bg/>
                                          </p:spTgt>
                                        </p:tgtEl>
                                        <p:attrNameLst>
                                          <p:attrName>style.visibility</p:attrName>
                                        </p:attrNameLst>
                                      </p:cBhvr>
                                      <p:to>
                                        <p:strVal val="visible"/>
                                      </p:to>
                                    </p:set>
                                    <p:animEffect transition="in" filter="fade">
                                      <p:cBhvr>
                                        <p:cTn id="19" dur="2000"/>
                                        <p:tgtEl>
                                          <p:spTgt spid="41989">
                                            <p:bg/>
                                          </p:spTgt>
                                        </p:tgtEl>
                                      </p:cBhvr>
                                    </p:animEffect>
                                    <p:anim calcmode="lin" valueType="num">
                                      <p:cBhvr>
                                        <p:cTn id="20" dur="2000" fill="hold"/>
                                        <p:tgtEl>
                                          <p:spTgt spid="41989">
                                            <p:bg/>
                                          </p:spTgt>
                                        </p:tgtEl>
                                        <p:attrNameLst>
                                          <p:attrName>style.rotation</p:attrName>
                                        </p:attrNameLst>
                                      </p:cBhvr>
                                      <p:tavLst>
                                        <p:tav tm="0">
                                          <p:val>
                                            <p:fltVal val="720"/>
                                          </p:val>
                                        </p:tav>
                                        <p:tav tm="100000">
                                          <p:val>
                                            <p:fltVal val="0"/>
                                          </p:val>
                                        </p:tav>
                                      </p:tavLst>
                                    </p:anim>
                                    <p:anim calcmode="lin" valueType="num">
                                      <p:cBhvr>
                                        <p:cTn id="21" dur="2000" fill="hold"/>
                                        <p:tgtEl>
                                          <p:spTgt spid="41989">
                                            <p:bg/>
                                          </p:spTgt>
                                        </p:tgtEl>
                                        <p:attrNameLst>
                                          <p:attrName>ppt_h</p:attrName>
                                        </p:attrNameLst>
                                      </p:cBhvr>
                                      <p:tavLst>
                                        <p:tav tm="0">
                                          <p:val>
                                            <p:fltVal val="0"/>
                                          </p:val>
                                        </p:tav>
                                        <p:tav tm="100000">
                                          <p:val>
                                            <p:strVal val="#ppt_h"/>
                                          </p:val>
                                        </p:tav>
                                      </p:tavLst>
                                    </p:anim>
                                    <p:anim calcmode="lin" valueType="num">
                                      <p:cBhvr>
                                        <p:cTn id="22" dur="2000" fill="hold"/>
                                        <p:tgtEl>
                                          <p:spTgt spid="41989">
                                            <p:bg/>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35" presetClass="entr" presetSubtype="0" fill="hold" grpId="0" nodeType="clickEffect">
                                  <p:stCondLst>
                                    <p:cond delay="0"/>
                                  </p:stCondLst>
                                  <p:childTnLst>
                                    <p:set>
                                      <p:cBhvr>
                                        <p:cTn id="26" dur="1" fill="hold">
                                          <p:stCondLst>
                                            <p:cond delay="0"/>
                                          </p:stCondLst>
                                        </p:cTn>
                                        <p:tgtEl>
                                          <p:spTgt spid="41989">
                                            <p:txEl>
                                              <p:pRg st="0" end="0"/>
                                            </p:txEl>
                                          </p:spTgt>
                                        </p:tgtEl>
                                        <p:attrNameLst>
                                          <p:attrName>style.visibility</p:attrName>
                                        </p:attrNameLst>
                                      </p:cBhvr>
                                      <p:to>
                                        <p:strVal val="visible"/>
                                      </p:to>
                                    </p:set>
                                    <p:animEffect transition="in" filter="fade">
                                      <p:cBhvr>
                                        <p:cTn id="27" dur="2000"/>
                                        <p:tgtEl>
                                          <p:spTgt spid="41989">
                                            <p:txEl>
                                              <p:pRg st="0" end="0"/>
                                            </p:txEl>
                                          </p:spTgt>
                                        </p:tgtEl>
                                      </p:cBhvr>
                                    </p:animEffect>
                                    <p:anim calcmode="lin" valueType="num">
                                      <p:cBhvr>
                                        <p:cTn id="28" dur="2000" fill="hold"/>
                                        <p:tgtEl>
                                          <p:spTgt spid="41989">
                                            <p:txEl>
                                              <p:pRg st="0" end="0"/>
                                            </p:txEl>
                                          </p:spTgt>
                                        </p:tgtEl>
                                        <p:attrNameLst>
                                          <p:attrName>style.rotation</p:attrName>
                                        </p:attrNameLst>
                                      </p:cBhvr>
                                      <p:tavLst>
                                        <p:tav tm="0">
                                          <p:val>
                                            <p:fltVal val="720"/>
                                          </p:val>
                                        </p:tav>
                                        <p:tav tm="100000">
                                          <p:val>
                                            <p:fltVal val="0"/>
                                          </p:val>
                                        </p:tav>
                                      </p:tavLst>
                                    </p:anim>
                                    <p:anim calcmode="lin" valueType="num">
                                      <p:cBhvr>
                                        <p:cTn id="29" dur="2000" fill="hold"/>
                                        <p:tgtEl>
                                          <p:spTgt spid="41989">
                                            <p:txEl>
                                              <p:pRg st="0" end="0"/>
                                            </p:txEl>
                                          </p:spTgt>
                                        </p:tgtEl>
                                        <p:attrNameLst>
                                          <p:attrName>ppt_h</p:attrName>
                                        </p:attrNameLst>
                                      </p:cBhvr>
                                      <p:tavLst>
                                        <p:tav tm="0">
                                          <p:val>
                                            <p:fltVal val="0"/>
                                          </p:val>
                                        </p:tav>
                                        <p:tav tm="100000">
                                          <p:val>
                                            <p:strVal val="#ppt_h"/>
                                          </p:val>
                                        </p:tav>
                                      </p:tavLst>
                                    </p:anim>
                                    <p:anim calcmode="lin" valueType="num">
                                      <p:cBhvr>
                                        <p:cTn id="30" dur="2000" fill="hold"/>
                                        <p:tgtEl>
                                          <p:spTgt spid="41989">
                                            <p:txEl>
                                              <p:pRg st="0" end="0"/>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25"/>
                                            </p:cond>
                                          </p:stCondLst>
                                          <p:endCondLst>
                                            <p:cond evt="onStopAudio" delay="0">
                                              <p:tgtEl>
                                                <p:sldTgt/>
                                              </p:tgtEl>
                                            </p:cond>
                                          </p:endCondLst>
                                        </p:cTn>
                                        <p:tgtEl>
                                          <p:sndTgt r:embed="rId4" name="arrow.wav"/>
                                        </p:tgtEl>
                                      </p:cMediaNode>
                                    </p:audio>
                                  </p:subTnLst>
                                </p:cTn>
                              </p:par>
                              <p:par>
                                <p:cTn id="31" presetID="35" presetClass="entr" presetSubtype="0" fill="hold" grpId="0" nodeType="withEffect">
                                  <p:stCondLst>
                                    <p:cond delay="0"/>
                                  </p:stCondLst>
                                  <p:childTnLst>
                                    <p:set>
                                      <p:cBhvr>
                                        <p:cTn id="32" dur="1" fill="hold">
                                          <p:stCondLst>
                                            <p:cond delay="0"/>
                                          </p:stCondLst>
                                        </p:cTn>
                                        <p:tgtEl>
                                          <p:spTgt spid="41989">
                                            <p:txEl>
                                              <p:pRg st="1" end="1"/>
                                            </p:txEl>
                                          </p:spTgt>
                                        </p:tgtEl>
                                        <p:attrNameLst>
                                          <p:attrName>style.visibility</p:attrName>
                                        </p:attrNameLst>
                                      </p:cBhvr>
                                      <p:to>
                                        <p:strVal val="visible"/>
                                      </p:to>
                                    </p:set>
                                    <p:animEffect transition="in" filter="fade">
                                      <p:cBhvr>
                                        <p:cTn id="33" dur="2000"/>
                                        <p:tgtEl>
                                          <p:spTgt spid="41989">
                                            <p:txEl>
                                              <p:pRg st="1" end="1"/>
                                            </p:txEl>
                                          </p:spTgt>
                                        </p:tgtEl>
                                      </p:cBhvr>
                                    </p:animEffect>
                                    <p:anim calcmode="lin" valueType="num">
                                      <p:cBhvr>
                                        <p:cTn id="34" dur="2000" fill="hold"/>
                                        <p:tgtEl>
                                          <p:spTgt spid="41989">
                                            <p:txEl>
                                              <p:pRg st="1" end="1"/>
                                            </p:txEl>
                                          </p:spTgt>
                                        </p:tgtEl>
                                        <p:attrNameLst>
                                          <p:attrName>style.rotation</p:attrName>
                                        </p:attrNameLst>
                                      </p:cBhvr>
                                      <p:tavLst>
                                        <p:tav tm="0">
                                          <p:val>
                                            <p:fltVal val="720"/>
                                          </p:val>
                                        </p:tav>
                                        <p:tav tm="100000">
                                          <p:val>
                                            <p:fltVal val="0"/>
                                          </p:val>
                                        </p:tav>
                                      </p:tavLst>
                                    </p:anim>
                                    <p:anim calcmode="lin" valueType="num">
                                      <p:cBhvr>
                                        <p:cTn id="35" dur="2000" fill="hold"/>
                                        <p:tgtEl>
                                          <p:spTgt spid="41989">
                                            <p:txEl>
                                              <p:pRg st="1" end="1"/>
                                            </p:txEl>
                                          </p:spTgt>
                                        </p:tgtEl>
                                        <p:attrNameLst>
                                          <p:attrName>ppt_h</p:attrName>
                                        </p:attrNameLst>
                                      </p:cBhvr>
                                      <p:tavLst>
                                        <p:tav tm="0">
                                          <p:val>
                                            <p:fltVal val="0"/>
                                          </p:val>
                                        </p:tav>
                                        <p:tav tm="100000">
                                          <p:val>
                                            <p:strVal val="#ppt_h"/>
                                          </p:val>
                                        </p:tav>
                                      </p:tavLst>
                                    </p:anim>
                                    <p:anim calcmode="lin" valueType="num">
                                      <p:cBhvr>
                                        <p:cTn id="36" dur="2000" fill="hold"/>
                                        <p:tgtEl>
                                          <p:spTgt spid="41989">
                                            <p:txEl>
                                              <p:pRg st="1" end="1"/>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31"/>
                                            </p:cond>
                                          </p:stCondLst>
                                          <p:endCondLst>
                                            <p:cond evt="onStopAudio" delay="0">
                                              <p:tgtEl>
                                                <p:sldTgt/>
                                              </p:tgtEl>
                                            </p:cond>
                                          </p:endCondLst>
                                        </p:cTn>
                                        <p:tgtEl>
                                          <p:sndTgt r:embed="rId4" name="arrow.wav"/>
                                        </p:tgtEl>
                                      </p:cMediaNode>
                                    </p:audio>
                                  </p:subTnLst>
                                </p:cTn>
                              </p:par>
                              <p:par>
                                <p:cTn id="37" presetID="35" presetClass="entr" presetSubtype="0" fill="hold" grpId="0" nodeType="withEffect">
                                  <p:stCondLst>
                                    <p:cond delay="0"/>
                                  </p:stCondLst>
                                  <p:childTnLst>
                                    <p:set>
                                      <p:cBhvr>
                                        <p:cTn id="38" dur="1" fill="hold">
                                          <p:stCondLst>
                                            <p:cond delay="0"/>
                                          </p:stCondLst>
                                        </p:cTn>
                                        <p:tgtEl>
                                          <p:spTgt spid="41989">
                                            <p:txEl>
                                              <p:pRg st="2" end="2"/>
                                            </p:txEl>
                                          </p:spTgt>
                                        </p:tgtEl>
                                        <p:attrNameLst>
                                          <p:attrName>style.visibility</p:attrName>
                                        </p:attrNameLst>
                                      </p:cBhvr>
                                      <p:to>
                                        <p:strVal val="visible"/>
                                      </p:to>
                                    </p:set>
                                    <p:animEffect transition="in" filter="fade">
                                      <p:cBhvr>
                                        <p:cTn id="39" dur="2000"/>
                                        <p:tgtEl>
                                          <p:spTgt spid="41989">
                                            <p:txEl>
                                              <p:pRg st="2" end="2"/>
                                            </p:txEl>
                                          </p:spTgt>
                                        </p:tgtEl>
                                      </p:cBhvr>
                                    </p:animEffect>
                                    <p:anim calcmode="lin" valueType="num">
                                      <p:cBhvr>
                                        <p:cTn id="40" dur="2000" fill="hold"/>
                                        <p:tgtEl>
                                          <p:spTgt spid="41989">
                                            <p:txEl>
                                              <p:pRg st="2" end="2"/>
                                            </p:txEl>
                                          </p:spTgt>
                                        </p:tgtEl>
                                        <p:attrNameLst>
                                          <p:attrName>style.rotation</p:attrName>
                                        </p:attrNameLst>
                                      </p:cBhvr>
                                      <p:tavLst>
                                        <p:tav tm="0">
                                          <p:val>
                                            <p:fltVal val="720"/>
                                          </p:val>
                                        </p:tav>
                                        <p:tav tm="100000">
                                          <p:val>
                                            <p:fltVal val="0"/>
                                          </p:val>
                                        </p:tav>
                                      </p:tavLst>
                                    </p:anim>
                                    <p:anim calcmode="lin" valueType="num">
                                      <p:cBhvr>
                                        <p:cTn id="41" dur="2000" fill="hold"/>
                                        <p:tgtEl>
                                          <p:spTgt spid="41989">
                                            <p:txEl>
                                              <p:pRg st="2" end="2"/>
                                            </p:txEl>
                                          </p:spTgt>
                                        </p:tgtEl>
                                        <p:attrNameLst>
                                          <p:attrName>ppt_h</p:attrName>
                                        </p:attrNameLst>
                                      </p:cBhvr>
                                      <p:tavLst>
                                        <p:tav tm="0">
                                          <p:val>
                                            <p:fltVal val="0"/>
                                          </p:val>
                                        </p:tav>
                                        <p:tav tm="100000">
                                          <p:val>
                                            <p:strVal val="#ppt_h"/>
                                          </p:val>
                                        </p:tav>
                                      </p:tavLst>
                                    </p:anim>
                                    <p:anim calcmode="lin" valueType="num">
                                      <p:cBhvr>
                                        <p:cTn id="42" dur="2000" fill="hold"/>
                                        <p:tgtEl>
                                          <p:spTgt spid="41989">
                                            <p:txEl>
                                              <p:pRg st="2" end="2"/>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37"/>
                                            </p:cond>
                                          </p:stCondLst>
                                          <p:endCondLst>
                                            <p:cond evt="onStopAudio" delay="0">
                                              <p:tgtEl>
                                                <p:sldTgt/>
                                              </p:tgtEl>
                                            </p:cond>
                                          </p:endCondLst>
                                        </p:cTn>
                                        <p:tgtEl>
                                          <p:sndTgt r:embed="rId4" name="arrow.wav"/>
                                        </p:tgtEl>
                                      </p:cMediaNode>
                                    </p:audio>
                                  </p:subTnLst>
                                </p:cTn>
                              </p:par>
                              <p:par>
                                <p:cTn id="43" presetID="35" presetClass="entr" presetSubtype="0" fill="hold" grpId="0" nodeType="withEffect">
                                  <p:stCondLst>
                                    <p:cond delay="0"/>
                                  </p:stCondLst>
                                  <p:childTnLst>
                                    <p:set>
                                      <p:cBhvr>
                                        <p:cTn id="44" dur="1" fill="hold">
                                          <p:stCondLst>
                                            <p:cond delay="0"/>
                                          </p:stCondLst>
                                        </p:cTn>
                                        <p:tgtEl>
                                          <p:spTgt spid="41989">
                                            <p:txEl>
                                              <p:pRg st="3" end="3"/>
                                            </p:txEl>
                                          </p:spTgt>
                                        </p:tgtEl>
                                        <p:attrNameLst>
                                          <p:attrName>style.visibility</p:attrName>
                                        </p:attrNameLst>
                                      </p:cBhvr>
                                      <p:to>
                                        <p:strVal val="visible"/>
                                      </p:to>
                                    </p:set>
                                    <p:animEffect transition="in" filter="fade">
                                      <p:cBhvr>
                                        <p:cTn id="45" dur="2000"/>
                                        <p:tgtEl>
                                          <p:spTgt spid="41989">
                                            <p:txEl>
                                              <p:pRg st="3" end="3"/>
                                            </p:txEl>
                                          </p:spTgt>
                                        </p:tgtEl>
                                      </p:cBhvr>
                                    </p:animEffect>
                                    <p:anim calcmode="lin" valueType="num">
                                      <p:cBhvr>
                                        <p:cTn id="46" dur="2000" fill="hold"/>
                                        <p:tgtEl>
                                          <p:spTgt spid="41989">
                                            <p:txEl>
                                              <p:pRg st="3" end="3"/>
                                            </p:txEl>
                                          </p:spTgt>
                                        </p:tgtEl>
                                        <p:attrNameLst>
                                          <p:attrName>style.rotation</p:attrName>
                                        </p:attrNameLst>
                                      </p:cBhvr>
                                      <p:tavLst>
                                        <p:tav tm="0">
                                          <p:val>
                                            <p:fltVal val="720"/>
                                          </p:val>
                                        </p:tav>
                                        <p:tav tm="100000">
                                          <p:val>
                                            <p:fltVal val="0"/>
                                          </p:val>
                                        </p:tav>
                                      </p:tavLst>
                                    </p:anim>
                                    <p:anim calcmode="lin" valueType="num">
                                      <p:cBhvr>
                                        <p:cTn id="47" dur="2000" fill="hold"/>
                                        <p:tgtEl>
                                          <p:spTgt spid="41989">
                                            <p:txEl>
                                              <p:pRg st="3" end="3"/>
                                            </p:txEl>
                                          </p:spTgt>
                                        </p:tgtEl>
                                        <p:attrNameLst>
                                          <p:attrName>ppt_h</p:attrName>
                                        </p:attrNameLst>
                                      </p:cBhvr>
                                      <p:tavLst>
                                        <p:tav tm="0">
                                          <p:val>
                                            <p:fltVal val="0"/>
                                          </p:val>
                                        </p:tav>
                                        <p:tav tm="100000">
                                          <p:val>
                                            <p:strVal val="#ppt_h"/>
                                          </p:val>
                                        </p:tav>
                                      </p:tavLst>
                                    </p:anim>
                                    <p:anim calcmode="lin" valueType="num">
                                      <p:cBhvr>
                                        <p:cTn id="48" dur="2000" fill="hold"/>
                                        <p:tgtEl>
                                          <p:spTgt spid="41989">
                                            <p:txEl>
                                              <p:pRg st="3" end="3"/>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43"/>
                                            </p:cond>
                                          </p:stCondLst>
                                          <p:endCondLst>
                                            <p:cond evt="onStopAudio" delay="0">
                                              <p:tgtEl>
                                                <p:sldTgt/>
                                              </p:tgtEl>
                                            </p:cond>
                                          </p:endCondLst>
                                        </p:cTn>
                                        <p:tgtEl>
                                          <p:sndTgt r:embed="rId4" name="arrow.wav"/>
                                        </p:tgtEl>
                                      </p:cMediaNode>
                                    </p:audio>
                                  </p:subTnLst>
                                </p:cTn>
                              </p:par>
                              <p:par>
                                <p:cTn id="49" presetID="35" presetClass="entr" presetSubtype="0" fill="hold" grpId="0" nodeType="withEffect">
                                  <p:stCondLst>
                                    <p:cond delay="0"/>
                                  </p:stCondLst>
                                  <p:childTnLst>
                                    <p:set>
                                      <p:cBhvr>
                                        <p:cTn id="50" dur="1" fill="hold">
                                          <p:stCondLst>
                                            <p:cond delay="0"/>
                                          </p:stCondLst>
                                        </p:cTn>
                                        <p:tgtEl>
                                          <p:spTgt spid="41989">
                                            <p:txEl>
                                              <p:pRg st="4" end="4"/>
                                            </p:txEl>
                                          </p:spTgt>
                                        </p:tgtEl>
                                        <p:attrNameLst>
                                          <p:attrName>style.visibility</p:attrName>
                                        </p:attrNameLst>
                                      </p:cBhvr>
                                      <p:to>
                                        <p:strVal val="visible"/>
                                      </p:to>
                                    </p:set>
                                    <p:animEffect transition="in" filter="fade">
                                      <p:cBhvr>
                                        <p:cTn id="51" dur="2000"/>
                                        <p:tgtEl>
                                          <p:spTgt spid="41989">
                                            <p:txEl>
                                              <p:pRg st="4" end="4"/>
                                            </p:txEl>
                                          </p:spTgt>
                                        </p:tgtEl>
                                      </p:cBhvr>
                                    </p:animEffect>
                                    <p:anim calcmode="lin" valueType="num">
                                      <p:cBhvr>
                                        <p:cTn id="52" dur="2000" fill="hold"/>
                                        <p:tgtEl>
                                          <p:spTgt spid="41989">
                                            <p:txEl>
                                              <p:pRg st="4" end="4"/>
                                            </p:txEl>
                                          </p:spTgt>
                                        </p:tgtEl>
                                        <p:attrNameLst>
                                          <p:attrName>style.rotation</p:attrName>
                                        </p:attrNameLst>
                                      </p:cBhvr>
                                      <p:tavLst>
                                        <p:tav tm="0">
                                          <p:val>
                                            <p:fltVal val="720"/>
                                          </p:val>
                                        </p:tav>
                                        <p:tav tm="100000">
                                          <p:val>
                                            <p:fltVal val="0"/>
                                          </p:val>
                                        </p:tav>
                                      </p:tavLst>
                                    </p:anim>
                                    <p:anim calcmode="lin" valueType="num">
                                      <p:cBhvr>
                                        <p:cTn id="53" dur="2000" fill="hold"/>
                                        <p:tgtEl>
                                          <p:spTgt spid="41989">
                                            <p:txEl>
                                              <p:pRg st="4" end="4"/>
                                            </p:txEl>
                                          </p:spTgt>
                                        </p:tgtEl>
                                        <p:attrNameLst>
                                          <p:attrName>ppt_h</p:attrName>
                                        </p:attrNameLst>
                                      </p:cBhvr>
                                      <p:tavLst>
                                        <p:tav tm="0">
                                          <p:val>
                                            <p:fltVal val="0"/>
                                          </p:val>
                                        </p:tav>
                                        <p:tav tm="100000">
                                          <p:val>
                                            <p:strVal val="#ppt_h"/>
                                          </p:val>
                                        </p:tav>
                                      </p:tavLst>
                                    </p:anim>
                                    <p:anim calcmode="lin" valueType="num">
                                      <p:cBhvr>
                                        <p:cTn id="54" dur="2000" fill="hold"/>
                                        <p:tgtEl>
                                          <p:spTgt spid="41989">
                                            <p:txEl>
                                              <p:pRg st="4" end="4"/>
                                            </p:txEl>
                                          </p:spTgt>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49"/>
                                            </p:cond>
                                          </p:stCondLst>
                                          <p:endCondLst>
                                            <p:cond evt="onStopAudio" delay="0">
                                              <p:tgtEl>
                                                <p:sldTgt/>
                                              </p:tgtEl>
                                            </p:cond>
                                          </p:endCondLst>
                                        </p:cTn>
                                        <p:tgtEl>
                                          <p:sndTgt r:embed="rId4" name="arrow.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8" presetClass="emph" presetSubtype="0" fill="hold" grpId="1" nodeType="clickEffect">
                                  <p:stCondLst>
                                    <p:cond delay="0"/>
                                  </p:stCondLst>
                                  <p:childTnLst>
                                    <p:animRot by="21600000">
                                      <p:cBhvr>
                                        <p:cTn id="58" dur="2000" fill="hold"/>
                                        <p:tgtEl>
                                          <p:spTgt spid="41988"/>
                                        </p:tgtEl>
                                        <p:attrNameLst>
                                          <p:attrName>r</p:attrName>
                                        </p:attrNameLst>
                                      </p:cBhvr>
                                    </p:animRot>
                                  </p:childTnLst>
                                  <p:subTnLst>
                                    <p:audio>
                                      <p:cMediaNode>
                                        <p:cTn display="0" masterRel="sameClick">
                                          <p:stCondLst>
                                            <p:cond evt="begin" delay="0">
                                              <p:tn val="57"/>
                                            </p:cond>
                                          </p:stCondLst>
                                          <p:endCondLst>
                                            <p:cond evt="onStopAudio" delay="0">
                                              <p:tgtEl>
                                                <p:sldTgt/>
                                              </p:tgtEl>
                                            </p:cond>
                                          </p:endCondLst>
                                        </p:cTn>
                                        <p:tgtEl>
                                          <p:sndTgt r:embed="rId4" name="arrow.wav"/>
                                        </p:tgtEl>
                                      </p:cMediaNode>
                                    </p:audio>
                                  </p:subTnLst>
                                </p:cTn>
                              </p:par>
                            </p:childTnLst>
                          </p:cTn>
                        </p:par>
                      </p:childTnLst>
                    </p:cTn>
                  </p:par>
                  <p:par>
                    <p:cTn id="59" fill="hold" nodeType="clickPar">
                      <p:stCondLst>
                        <p:cond delay="indefinite"/>
                      </p:stCondLst>
                      <p:childTnLst>
                        <p:par>
                          <p:cTn id="60" fill="hold" nodeType="withGroup">
                            <p:stCondLst>
                              <p:cond delay="0"/>
                            </p:stCondLst>
                            <p:childTnLst>
                              <p:par>
                                <p:cTn id="61" presetID="29" presetClass="exit" presetSubtype="0" fill="hold" grpId="2" nodeType="clickEffect">
                                  <p:stCondLst>
                                    <p:cond delay="0"/>
                                  </p:stCondLst>
                                  <p:childTnLst>
                                    <p:anim calcmode="lin" valueType="num">
                                      <p:cBhvr>
                                        <p:cTn id="62" dur="1000"/>
                                        <p:tgtEl>
                                          <p:spTgt spid="41988"/>
                                        </p:tgtEl>
                                        <p:attrNameLst>
                                          <p:attrName>ppt_x</p:attrName>
                                        </p:attrNameLst>
                                      </p:cBhvr>
                                      <p:tavLst>
                                        <p:tav tm="0">
                                          <p:val>
                                            <p:strVal val="ppt_x"/>
                                          </p:val>
                                        </p:tav>
                                        <p:tav tm="100000">
                                          <p:val>
                                            <p:strVal val="ppt_x-.2"/>
                                          </p:val>
                                        </p:tav>
                                      </p:tavLst>
                                    </p:anim>
                                    <p:anim calcmode="lin" valueType="num">
                                      <p:cBhvr>
                                        <p:cTn id="63" dur="1000"/>
                                        <p:tgtEl>
                                          <p:spTgt spid="41988"/>
                                        </p:tgtEl>
                                        <p:attrNameLst>
                                          <p:attrName>ppt_y</p:attrName>
                                        </p:attrNameLst>
                                      </p:cBhvr>
                                      <p:tavLst>
                                        <p:tav tm="0">
                                          <p:val>
                                            <p:strVal val="ppt_y"/>
                                          </p:val>
                                        </p:tav>
                                        <p:tav tm="100000">
                                          <p:val>
                                            <p:strVal val="ppt_y"/>
                                          </p:val>
                                        </p:tav>
                                      </p:tavLst>
                                    </p:anim>
                                    <p:animEffect transition="out" filter="fade">
                                      <p:cBhvr>
                                        <p:cTn id="64" dur="1000"/>
                                        <p:tgtEl>
                                          <p:spTgt spid="41988"/>
                                        </p:tgtEl>
                                      </p:cBhvr>
                                    </p:animEffect>
                                    <p:set>
                                      <p:cBhvr>
                                        <p:cTn id="65" dur="1" fill="hold">
                                          <p:stCondLst>
                                            <p:cond delay="999"/>
                                          </p:stCondLst>
                                        </p:cTn>
                                        <p:tgtEl>
                                          <p:spTgt spid="41988"/>
                                        </p:tgtEl>
                                        <p:attrNameLst>
                                          <p:attrName>style.visibility</p:attrName>
                                        </p:attrNameLst>
                                      </p:cBhvr>
                                      <p:to>
                                        <p:strVal val="hidden"/>
                                      </p:to>
                                    </p:set>
                                  </p:childTnLst>
                                  <p:subTnLst>
                                    <p:audio>
                                      <p:cMediaNode>
                                        <p:cTn display="0" masterRel="sameClick">
                                          <p:stCondLst>
                                            <p:cond evt="begin" delay="0">
                                              <p:tn val="61"/>
                                            </p:cond>
                                          </p:stCondLst>
                                          <p:endCondLst>
                                            <p:cond evt="onStopAudio" delay="0">
                                              <p:tgtEl>
                                                <p:sldTgt/>
                                              </p:tgtEl>
                                            </p:cond>
                                          </p:endCondLst>
                                        </p:cTn>
                                        <p:tgtEl>
                                          <p:sndTgt r:embed="rId4" name="arrow.wav"/>
                                        </p:tgtEl>
                                      </p:cMediaNode>
                                    </p:audio>
                                  </p:subTnLst>
                                </p:cTn>
                              </p:par>
                            </p:childTnLst>
                          </p:cTn>
                        </p:par>
                      </p:childTnLst>
                    </p:cTn>
                  </p:par>
                  <p:par>
                    <p:cTn id="66" fill="hold" nodeType="clickPar">
                      <p:stCondLst>
                        <p:cond delay="indefinite"/>
                      </p:stCondLst>
                      <p:childTnLst>
                        <p:par>
                          <p:cTn id="67" fill="hold" nodeType="withGroup">
                            <p:stCondLst>
                              <p:cond delay="0"/>
                            </p:stCondLst>
                            <p:childTnLst>
                              <p:par>
                                <p:cTn id="68" presetID="21" presetClass="exit" presetSubtype="4" fill="hold" grpId="1" nodeType="clickEffect">
                                  <p:stCondLst>
                                    <p:cond delay="0"/>
                                  </p:stCondLst>
                                  <p:childTnLst>
                                    <p:animEffect transition="out" filter="wheel(4)">
                                      <p:cBhvr>
                                        <p:cTn id="69" dur="2000"/>
                                        <p:tgtEl>
                                          <p:spTgt spid="41989">
                                            <p:txEl>
                                              <p:pRg st="0" end="0"/>
                                            </p:txEl>
                                          </p:spTgt>
                                        </p:tgtEl>
                                      </p:cBhvr>
                                    </p:animEffect>
                                    <p:set>
                                      <p:cBhvr>
                                        <p:cTn id="70" dur="1" fill="hold">
                                          <p:stCondLst>
                                            <p:cond delay="1999"/>
                                          </p:stCondLst>
                                        </p:cTn>
                                        <p:tgtEl>
                                          <p:spTgt spid="41989">
                                            <p:txEl>
                                              <p:pRg st="0" end="0"/>
                                            </p:txEl>
                                          </p:spTgt>
                                        </p:tgtEl>
                                        <p:attrNameLst>
                                          <p:attrName>style.visibility</p:attrName>
                                        </p:attrNameLst>
                                      </p:cBhvr>
                                      <p:to>
                                        <p:strVal val="hidden"/>
                                      </p:to>
                                    </p:set>
                                  </p:childTnLst>
                                  <p:subTnLst>
                                    <p:audio>
                                      <p:cMediaNode>
                                        <p:cTn display="0" masterRel="sameClick">
                                          <p:stCondLst>
                                            <p:cond evt="begin" delay="0">
                                              <p:tn val="68"/>
                                            </p:cond>
                                          </p:stCondLst>
                                          <p:endCondLst>
                                            <p:cond evt="onStopAudio" delay="0">
                                              <p:tgtEl>
                                                <p:sldTgt/>
                                              </p:tgtEl>
                                            </p:cond>
                                          </p:endCondLst>
                                        </p:cTn>
                                        <p:tgtEl>
                                          <p:sndTgt r:embed="rId4" name="arrow.wav"/>
                                        </p:tgtEl>
                                      </p:cMediaNode>
                                    </p:audio>
                                  </p:subTnLst>
                                </p:cTn>
                              </p:par>
                              <p:par>
                                <p:cTn id="71" presetID="21" presetClass="exit" presetSubtype="4" fill="hold" grpId="1" nodeType="withEffect">
                                  <p:stCondLst>
                                    <p:cond delay="0"/>
                                  </p:stCondLst>
                                  <p:childTnLst>
                                    <p:animEffect transition="out" filter="wheel(4)">
                                      <p:cBhvr>
                                        <p:cTn id="72" dur="2000"/>
                                        <p:tgtEl>
                                          <p:spTgt spid="41989">
                                            <p:txEl>
                                              <p:pRg st="1" end="1"/>
                                            </p:txEl>
                                          </p:spTgt>
                                        </p:tgtEl>
                                      </p:cBhvr>
                                    </p:animEffect>
                                    <p:set>
                                      <p:cBhvr>
                                        <p:cTn id="73" dur="1" fill="hold">
                                          <p:stCondLst>
                                            <p:cond delay="1999"/>
                                          </p:stCondLst>
                                        </p:cTn>
                                        <p:tgtEl>
                                          <p:spTgt spid="41989">
                                            <p:txEl>
                                              <p:pRg st="1" end="1"/>
                                            </p:txEl>
                                          </p:spTgt>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4" name="arrow.wav"/>
                                        </p:tgtEl>
                                      </p:cMediaNode>
                                    </p:audio>
                                  </p:subTnLst>
                                </p:cTn>
                              </p:par>
                              <p:par>
                                <p:cTn id="74" presetID="21" presetClass="exit" presetSubtype="4" fill="hold" grpId="1" nodeType="withEffect">
                                  <p:stCondLst>
                                    <p:cond delay="0"/>
                                  </p:stCondLst>
                                  <p:childTnLst>
                                    <p:animEffect transition="out" filter="wheel(4)">
                                      <p:cBhvr>
                                        <p:cTn id="75" dur="2000"/>
                                        <p:tgtEl>
                                          <p:spTgt spid="41989">
                                            <p:txEl>
                                              <p:pRg st="2" end="2"/>
                                            </p:txEl>
                                          </p:spTgt>
                                        </p:tgtEl>
                                      </p:cBhvr>
                                    </p:animEffect>
                                    <p:set>
                                      <p:cBhvr>
                                        <p:cTn id="76" dur="1" fill="hold">
                                          <p:stCondLst>
                                            <p:cond delay="1999"/>
                                          </p:stCondLst>
                                        </p:cTn>
                                        <p:tgtEl>
                                          <p:spTgt spid="41989">
                                            <p:txEl>
                                              <p:pRg st="2" end="2"/>
                                            </p:txEl>
                                          </p:spTgt>
                                        </p:tgtEl>
                                        <p:attrNameLst>
                                          <p:attrName>style.visibility</p:attrName>
                                        </p:attrNameLst>
                                      </p:cBhvr>
                                      <p:to>
                                        <p:strVal val="hidden"/>
                                      </p:to>
                                    </p:set>
                                  </p:childTnLst>
                                  <p:subTnLst>
                                    <p:audio>
                                      <p:cMediaNode>
                                        <p:cTn display="0" masterRel="sameClick">
                                          <p:stCondLst>
                                            <p:cond evt="begin" delay="0">
                                              <p:tn val="74"/>
                                            </p:cond>
                                          </p:stCondLst>
                                          <p:endCondLst>
                                            <p:cond evt="onStopAudio" delay="0">
                                              <p:tgtEl>
                                                <p:sldTgt/>
                                              </p:tgtEl>
                                            </p:cond>
                                          </p:endCondLst>
                                        </p:cTn>
                                        <p:tgtEl>
                                          <p:sndTgt r:embed="rId4" name="arrow.wav"/>
                                        </p:tgtEl>
                                      </p:cMediaNode>
                                    </p:audio>
                                  </p:subTnLst>
                                </p:cTn>
                              </p:par>
                              <p:par>
                                <p:cTn id="77" presetID="21" presetClass="exit" presetSubtype="4" fill="hold" grpId="1" nodeType="withEffect">
                                  <p:stCondLst>
                                    <p:cond delay="0"/>
                                  </p:stCondLst>
                                  <p:childTnLst>
                                    <p:animEffect transition="out" filter="wheel(4)">
                                      <p:cBhvr>
                                        <p:cTn id="78" dur="2000"/>
                                        <p:tgtEl>
                                          <p:spTgt spid="41989">
                                            <p:txEl>
                                              <p:pRg st="3" end="3"/>
                                            </p:txEl>
                                          </p:spTgt>
                                        </p:tgtEl>
                                      </p:cBhvr>
                                    </p:animEffect>
                                    <p:set>
                                      <p:cBhvr>
                                        <p:cTn id="79" dur="1" fill="hold">
                                          <p:stCondLst>
                                            <p:cond delay="1999"/>
                                          </p:stCondLst>
                                        </p:cTn>
                                        <p:tgtEl>
                                          <p:spTgt spid="41989">
                                            <p:txEl>
                                              <p:pRg st="3" end="3"/>
                                            </p:txEl>
                                          </p:spTgt>
                                        </p:tgtEl>
                                        <p:attrNameLst>
                                          <p:attrName>style.visibility</p:attrName>
                                        </p:attrNameLst>
                                      </p:cBhvr>
                                      <p:to>
                                        <p:strVal val="hidden"/>
                                      </p:to>
                                    </p:set>
                                  </p:childTnLst>
                                  <p:subTnLst>
                                    <p:audio>
                                      <p:cMediaNode>
                                        <p:cTn display="0" masterRel="sameClick">
                                          <p:stCondLst>
                                            <p:cond evt="begin" delay="0">
                                              <p:tn val="77"/>
                                            </p:cond>
                                          </p:stCondLst>
                                          <p:endCondLst>
                                            <p:cond evt="onStopAudio" delay="0">
                                              <p:tgtEl>
                                                <p:sldTgt/>
                                              </p:tgtEl>
                                            </p:cond>
                                          </p:endCondLst>
                                        </p:cTn>
                                        <p:tgtEl>
                                          <p:sndTgt r:embed="rId4" name="arrow.wav"/>
                                        </p:tgtEl>
                                      </p:cMediaNode>
                                    </p:audio>
                                  </p:subTnLst>
                                </p:cTn>
                              </p:par>
                              <p:par>
                                <p:cTn id="80" presetID="21" presetClass="exit" presetSubtype="4" fill="hold" grpId="1" nodeType="withEffect">
                                  <p:stCondLst>
                                    <p:cond delay="0"/>
                                  </p:stCondLst>
                                  <p:childTnLst>
                                    <p:animEffect transition="out" filter="wheel(4)">
                                      <p:cBhvr>
                                        <p:cTn id="81" dur="2000"/>
                                        <p:tgtEl>
                                          <p:spTgt spid="41989">
                                            <p:txEl>
                                              <p:pRg st="4" end="4"/>
                                            </p:txEl>
                                          </p:spTgt>
                                        </p:tgtEl>
                                      </p:cBhvr>
                                    </p:animEffect>
                                    <p:set>
                                      <p:cBhvr>
                                        <p:cTn id="82" dur="1" fill="hold">
                                          <p:stCondLst>
                                            <p:cond delay="1999"/>
                                          </p:stCondLst>
                                        </p:cTn>
                                        <p:tgtEl>
                                          <p:spTgt spid="41989">
                                            <p:txEl>
                                              <p:pRg st="4" end="4"/>
                                            </p:txEl>
                                          </p:spTgt>
                                        </p:tgtEl>
                                        <p:attrNameLst>
                                          <p:attrName>style.visibility</p:attrName>
                                        </p:attrNameLst>
                                      </p:cBhvr>
                                      <p:to>
                                        <p:strVal val="hidden"/>
                                      </p:to>
                                    </p:set>
                                  </p:childTnLst>
                                  <p:subTnLst>
                                    <p:audio>
                                      <p:cMediaNode>
                                        <p:cTn display="0" masterRel="sameClick">
                                          <p:stCondLst>
                                            <p:cond evt="begin" delay="0">
                                              <p:tn val="80"/>
                                            </p:cond>
                                          </p:stCondLst>
                                          <p:endCondLst>
                                            <p:cond evt="onStopAudio" delay="0">
                                              <p:tgtEl>
                                                <p:sldTgt/>
                                              </p:tgtEl>
                                            </p:cond>
                                          </p:endCondLst>
                                        </p:cTn>
                                        <p:tgtEl>
                                          <p:sndTgt r:embed="rId4" name="arrow.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21" presetClass="exit" presetSubtype="4" fill="hold" grpId="1" nodeType="clickEffect">
                                  <p:stCondLst>
                                    <p:cond delay="0"/>
                                  </p:stCondLst>
                                  <p:childTnLst>
                                    <p:animEffect transition="out" filter="wheel(4)">
                                      <p:cBhvr>
                                        <p:cTn id="86" dur="2000"/>
                                        <p:tgtEl>
                                          <p:spTgt spid="41989">
                                            <p:bg/>
                                          </p:spTgt>
                                        </p:tgtEl>
                                      </p:cBhvr>
                                    </p:animEffect>
                                    <p:set>
                                      <p:cBhvr>
                                        <p:cTn id="87" dur="1" fill="hold">
                                          <p:stCondLst>
                                            <p:cond delay="1999"/>
                                          </p:stCondLst>
                                        </p:cTn>
                                        <p:tgtEl>
                                          <p:spTgt spid="41989">
                                            <p:bg/>
                                          </p:spTgt>
                                        </p:tgtEl>
                                        <p:attrNameLst>
                                          <p:attrName>style.visibility</p:attrName>
                                        </p:attrNameLst>
                                      </p:cBhvr>
                                      <p:to>
                                        <p:strVal val="hidden"/>
                                      </p:to>
                                    </p:set>
                                  </p:childTnLst>
                                  <p:subTnLst>
                                    <p:audio>
                                      <p:cMediaNode>
                                        <p:cTn display="0" masterRel="sameClick">
                                          <p:stCondLst>
                                            <p:cond evt="begin" delay="0">
                                              <p:tn val="8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88" fill="hold" display="0">
                  <p:stCondLst>
                    <p:cond delay="indefinite"/>
                  </p:stCondLst>
                  <p:endCondLst>
                    <p:cond evt="onNext" delay="0">
                      <p:tgtEl>
                        <p:sldTgt/>
                      </p:tgtEl>
                    </p:cond>
                    <p:cond evt="onPrev" delay="0">
                      <p:tgtEl>
                        <p:sldTgt/>
                      </p:tgtEl>
                    </p:cond>
                    <p:cond evt="onStopAudio" delay="0">
                      <p:tgtEl>
                        <p:sldTgt/>
                      </p:tgtEl>
                    </p:cond>
                  </p:endCondLst>
                </p:cTn>
                <p:tgtEl>
                  <p:spTgt spid="41992"/>
                </p:tgtEl>
              </p:cMediaNode>
            </p:audio>
          </p:childTnLst>
        </p:cTn>
      </p:par>
    </p:tnLst>
    <p:bldLst>
      <p:bldP spid="41988" grpId="0" animBg="1"/>
      <p:bldP spid="41988" grpId="1" animBg="1"/>
      <p:bldP spid="41988" grpId="2" animBg="1"/>
      <p:bldP spid="41989" grpId="0" build="p" animBg="1"/>
      <p:bldP spid="41989" grpI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descr="Medium wood"/>
          <p:cNvSpPr>
            <a:spLocks noGrp="1" noRot="1" noChangeArrowheads="1"/>
          </p:cNvSpPr>
          <p:nvPr>
            <p:ph type="title"/>
          </p:nvPr>
        </p:nvSpPr>
        <p:spPr>
          <a:blipFill dpi="0" rotWithShape="1">
            <a:blip r:embed="rId7" cstate="print"/>
            <a:srcRect/>
            <a:tile tx="0" ty="0" sx="100000" sy="100000" flip="none" algn="tl"/>
          </a:blipFill>
        </p:spPr>
        <p:txBody>
          <a:bodyPr/>
          <a:lstStyle/>
          <a:p>
            <a:pPr eaLnBrk="1" hangingPunct="1">
              <a:defRPr/>
            </a:pPr>
            <a:r>
              <a:rPr lang="en-GB" sz="4000" b="1" i="1" smtClean="0"/>
              <a:t>Syarat Stratified Random Sampling</a:t>
            </a:r>
            <a:endParaRPr lang="en-US" sz="4000" b="1" i="1" smtClean="0"/>
          </a:p>
        </p:txBody>
      </p:sp>
      <p:sp>
        <p:nvSpPr>
          <p:cNvPr id="68613" name="Rectangle 5" descr="Walnut"/>
          <p:cNvSpPr>
            <a:spLocks noGrp="1" noRot="1" noChangeArrowheads="1"/>
          </p:cNvSpPr>
          <p:nvPr>
            <p:ph type="body" sz="half" idx="1"/>
          </p:nvPr>
        </p:nvSpPr>
        <p:spPr>
          <a:xfrm>
            <a:off x="301625" y="1676400"/>
            <a:ext cx="8613775" cy="3276600"/>
          </a:xfrm>
          <a:blipFill dpi="0" rotWithShape="1">
            <a:blip r:embed="rId8" cstate="print"/>
            <a:srcRect/>
            <a:tile tx="0" ty="0" sx="100000" sy="100000" flip="none" algn="tl"/>
          </a:blipFill>
        </p:spPr>
        <p:txBody>
          <a:bodyPr/>
          <a:lstStyle/>
          <a:p>
            <a:pPr marL="533400" indent="-533400" eaLnBrk="1" hangingPunct="1">
              <a:buFont typeface="Wingdings" pitchFamily="2" charset="2"/>
              <a:buAutoNum type="arabicPeriod"/>
              <a:defRPr/>
            </a:pPr>
            <a:r>
              <a:rPr lang="en-US" sz="3600" smtClean="0"/>
              <a:t>Kriteria yang jelas  untuk menstratifikasi</a:t>
            </a:r>
          </a:p>
          <a:p>
            <a:pPr marL="533400" indent="-533400" eaLnBrk="1" hangingPunct="1">
              <a:buFont typeface="Wingdings" pitchFamily="2" charset="2"/>
              <a:buAutoNum type="arabicPeriod"/>
              <a:defRPr/>
            </a:pPr>
            <a:r>
              <a:rPr lang="en-US" sz="3600" smtClean="0"/>
              <a:t>Ada data pendahuluan mengenai kriteria</a:t>
            </a:r>
          </a:p>
          <a:p>
            <a:pPr marL="533400" indent="-533400" eaLnBrk="1" hangingPunct="1">
              <a:buFont typeface="Wingdings" pitchFamily="2" charset="2"/>
              <a:buAutoNum type="arabicPeriod"/>
              <a:defRPr/>
            </a:pPr>
            <a:r>
              <a:rPr lang="en-US" sz="3600" smtClean="0"/>
              <a:t>Diketahui jumlah tiap lapisan</a:t>
            </a:r>
          </a:p>
        </p:txBody>
      </p:sp>
      <p:pic>
        <p:nvPicPr>
          <p:cNvPr id="68615" name="Beethoven's Symphony No. 9 (Scherzo).wma">
            <a:hlinkClick r:id="" action="ppaction://media"/>
          </p:cNvPr>
          <p:cNvPicPr>
            <a:picLocks noGrp="1" noRot="1" noChangeAspect="1" noChangeArrowheads="1"/>
          </p:cNvPicPr>
          <p:nvPr>
            <p:ph sz="half" idx="2"/>
            <a:audioFile r:link="rId1"/>
          </p:nvPr>
        </p:nvPicPr>
        <p:blipFill>
          <a:blip r:embed="rId9" cstate="print"/>
          <a:srcRect/>
          <a:stretch>
            <a:fillRect/>
          </a:stretch>
        </p:blipFill>
        <p:spPr>
          <a:xfrm>
            <a:off x="4419600" y="5487988"/>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5742" fill="hold"/>
                                        <p:tgtEl>
                                          <p:spTgt spid="68615"/>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49" presetClass="entr" presetSubtype="0" decel="100000" fill="hold" grpId="0" nodeType="clickEffect">
                                  <p:stCondLst>
                                    <p:cond delay="0"/>
                                  </p:stCondLst>
                                  <p:iterate type="lt">
                                    <p:tmPct val="0"/>
                                  </p:iterate>
                                  <p:childTnLst>
                                    <p:set>
                                      <p:cBhvr>
                                        <p:cTn id="10" dur="1" fill="hold">
                                          <p:stCondLst>
                                            <p:cond delay="0"/>
                                          </p:stCondLst>
                                        </p:cTn>
                                        <p:tgtEl>
                                          <p:spTgt spid="68612"/>
                                        </p:tgtEl>
                                        <p:attrNameLst>
                                          <p:attrName>style.visibility</p:attrName>
                                        </p:attrNameLst>
                                      </p:cBhvr>
                                      <p:to>
                                        <p:strVal val="visible"/>
                                      </p:to>
                                    </p:set>
                                    <p:anim calcmode="lin" valueType="num">
                                      <p:cBhvr>
                                        <p:cTn id="11" dur="2000" fill="hold"/>
                                        <p:tgtEl>
                                          <p:spTgt spid="68612"/>
                                        </p:tgtEl>
                                        <p:attrNameLst>
                                          <p:attrName>ppt_w</p:attrName>
                                        </p:attrNameLst>
                                      </p:cBhvr>
                                      <p:tavLst>
                                        <p:tav tm="0">
                                          <p:val>
                                            <p:fltVal val="0"/>
                                          </p:val>
                                        </p:tav>
                                        <p:tav tm="100000">
                                          <p:val>
                                            <p:strVal val="#ppt_w"/>
                                          </p:val>
                                        </p:tav>
                                      </p:tavLst>
                                    </p:anim>
                                    <p:anim calcmode="lin" valueType="num">
                                      <p:cBhvr>
                                        <p:cTn id="12" dur="2000" fill="hold"/>
                                        <p:tgtEl>
                                          <p:spTgt spid="68612"/>
                                        </p:tgtEl>
                                        <p:attrNameLst>
                                          <p:attrName>ppt_h</p:attrName>
                                        </p:attrNameLst>
                                      </p:cBhvr>
                                      <p:tavLst>
                                        <p:tav tm="0">
                                          <p:val>
                                            <p:fltVal val="0"/>
                                          </p:val>
                                        </p:tav>
                                        <p:tav tm="100000">
                                          <p:val>
                                            <p:strVal val="#ppt_h"/>
                                          </p:val>
                                        </p:tav>
                                      </p:tavLst>
                                    </p:anim>
                                    <p:anim calcmode="lin" valueType="num">
                                      <p:cBhvr>
                                        <p:cTn id="13" dur="2000" fill="hold"/>
                                        <p:tgtEl>
                                          <p:spTgt spid="68612"/>
                                        </p:tgtEl>
                                        <p:attrNameLst>
                                          <p:attrName>style.rotation</p:attrName>
                                        </p:attrNameLst>
                                      </p:cBhvr>
                                      <p:tavLst>
                                        <p:tav tm="0">
                                          <p:val>
                                            <p:fltVal val="360"/>
                                          </p:val>
                                        </p:tav>
                                        <p:tav tm="100000">
                                          <p:val>
                                            <p:fltVal val="0"/>
                                          </p:val>
                                        </p:tav>
                                      </p:tavLst>
                                    </p:anim>
                                    <p:animEffect transition="in" filter="fade">
                                      <p:cBhvr>
                                        <p:cTn id="14" dur="2000"/>
                                        <p:tgtEl>
                                          <p:spTgt spid="68612"/>
                                        </p:tgtEl>
                                      </p:cBhvr>
                                    </p:animEffect>
                                  </p:childTnLst>
                                  <p:subTnLst>
                                    <p:audio>
                                      <p:cMediaNode>
                                        <p:cTn display="0" masterRel="sameClick">
                                          <p:stCondLst>
                                            <p:cond evt="begin" delay="0">
                                              <p:tn val="9"/>
                                            </p:cond>
                                          </p:stCondLst>
                                          <p:endCondLst>
                                            <p:cond evt="onStopAudio" delay="0">
                                              <p:tgtEl>
                                                <p:sldTgt/>
                                              </p:tgtEl>
                                            </p:cond>
                                          </p:endCondLst>
                                        </p:cTn>
                                        <p:tgtEl>
                                          <p:sndTgt r:embed="rId4" name="bomb.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8613">
                                            <p:bg/>
                                          </p:spTgt>
                                        </p:tgtEl>
                                        <p:attrNameLst>
                                          <p:attrName>style.visibility</p:attrName>
                                        </p:attrNameLst>
                                      </p:cBhvr>
                                      <p:to>
                                        <p:strVal val="visible"/>
                                      </p:to>
                                    </p:set>
                                    <p:animEffect transition="in" filter="wipe(down)">
                                      <p:cBhvr>
                                        <p:cTn id="19" dur="290">
                                          <p:stCondLst>
                                            <p:cond delay="0"/>
                                          </p:stCondLst>
                                        </p:cTn>
                                        <p:tgtEl>
                                          <p:spTgt spid="68613">
                                            <p:bg/>
                                          </p:spTgt>
                                        </p:tgtEl>
                                      </p:cBhvr>
                                    </p:animEffect>
                                    <p:anim calcmode="lin" valueType="num">
                                      <p:cBhvr>
                                        <p:cTn id="20" dur="911" tmFilter="0,0; 0.14,0.36; 0.43,0.73; 0.71,0.91; 1.0,1.0">
                                          <p:stCondLst>
                                            <p:cond delay="0"/>
                                          </p:stCondLst>
                                        </p:cTn>
                                        <p:tgtEl>
                                          <p:spTgt spid="68613">
                                            <p:bg/>
                                          </p:spTgt>
                                        </p:tgtEl>
                                        <p:attrNameLst>
                                          <p:attrName>ppt_x</p:attrName>
                                        </p:attrNameLst>
                                      </p:cBhvr>
                                      <p:tavLst>
                                        <p:tav tm="0">
                                          <p:val>
                                            <p:strVal val="#ppt_x-0.25"/>
                                          </p:val>
                                        </p:tav>
                                        <p:tav tm="100000">
                                          <p:val>
                                            <p:strVal val="#ppt_x"/>
                                          </p:val>
                                        </p:tav>
                                      </p:tavLst>
                                    </p:anim>
                                    <p:anim calcmode="lin" valueType="num">
                                      <p:cBhvr>
                                        <p:cTn id="21" dur="332" tmFilter="0.0,0.0; 0.25,0.07; 0.50,0.2; 0.75,0.467; 1.0,1.0">
                                          <p:stCondLst>
                                            <p:cond delay="0"/>
                                          </p:stCondLst>
                                        </p:cTn>
                                        <p:tgtEl>
                                          <p:spTgt spid="68613">
                                            <p:bg/>
                                          </p:spTgt>
                                        </p:tgtEl>
                                        <p:attrNameLst>
                                          <p:attrName>ppt_y</p:attrName>
                                        </p:attrNameLst>
                                      </p:cBhvr>
                                      <p:tavLst>
                                        <p:tav tm="0" fmla="#ppt_y-sin(pi*$)/3">
                                          <p:val>
                                            <p:fltVal val="0.5"/>
                                          </p:val>
                                        </p:tav>
                                        <p:tav tm="100000">
                                          <p:val>
                                            <p:fltVal val="1"/>
                                          </p:val>
                                        </p:tav>
                                      </p:tavLst>
                                    </p:anim>
                                    <p:anim calcmode="lin" valueType="num">
                                      <p:cBhvr>
                                        <p:cTn id="22" dur="332" tmFilter="0, 0; 0.125,0.2665; 0.25,0.4; 0.375,0.465; 0.5,0.5;  0.625,0.535; 0.75,0.6; 0.875,0.7335; 1,1">
                                          <p:stCondLst>
                                            <p:cond delay="332"/>
                                          </p:stCondLst>
                                        </p:cTn>
                                        <p:tgtEl>
                                          <p:spTgt spid="68613">
                                            <p:bg/>
                                          </p:spTgt>
                                        </p:tgtEl>
                                        <p:attrNameLst>
                                          <p:attrName>ppt_y</p:attrName>
                                        </p:attrNameLst>
                                      </p:cBhvr>
                                      <p:tavLst>
                                        <p:tav tm="0" fmla="#ppt_y-sin(pi*$)/9">
                                          <p:val>
                                            <p:fltVal val="0"/>
                                          </p:val>
                                        </p:tav>
                                        <p:tav tm="100000">
                                          <p:val>
                                            <p:fltVal val="1"/>
                                          </p:val>
                                        </p:tav>
                                      </p:tavLst>
                                    </p:anim>
                                    <p:anim calcmode="lin" valueType="num">
                                      <p:cBhvr>
                                        <p:cTn id="23" dur="166" tmFilter="0, 0; 0.125,0.2665; 0.25,0.4; 0.375,0.465; 0.5,0.5;  0.625,0.535; 0.75,0.6; 0.875,0.7335; 1,1">
                                          <p:stCondLst>
                                            <p:cond delay="662"/>
                                          </p:stCondLst>
                                        </p:cTn>
                                        <p:tgtEl>
                                          <p:spTgt spid="68613">
                                            <p:bg/>
                                          </p:spTgt>
                                        </p:tgtEl>
                                        <p:attrNameLst>
                                          <p:attrName>ppt_y</p:attrName>
                                        </p:attrNameLst>
                                      </p:cBhvr>
                                      <p:tavLst>
                                        <p:tav tm="0" fmla="#ppt_y-sin(pi*$)/27">
                                          <p:val>
                                            <p:fltVal val="0"/>
                                          </p:val>
                                        </p:tav>
                                        <p:tav tm="100000">
                                          <p:val>
                                            <p:fltVal val="1"/>
                                          </p:val>
                                        </p:tav>
                                      </p:tavLst>
                                    </p:anim>
                                    <p:anim calcmode="lin" valueType="num">
                                      <p:cBhvr>
                                        <p:cTn id="24" dur="82" tmFilter="0, 0; 0.125,0.2665; 0.25,0.4; 0.375,0.465; 0.5,0.5;  0.625,0.535; 0.75,0.6; 0.875,0.7335; 1,1">
                                          <p:stCondLst>
                                            <p:cond delay="828"/>
                                          </p:stCondLst>
                                        </p:cTn>
                                        <p:tgtEl>
                                          <p:spTgt spid="68613">
                                            <p:bg/>
                                          </p:spTgt>
                                        </p:tgtEl>
                                        <p:attrNameLst>
                                          <p:attrName>ppt_y</p:attrName>
                                        </p:attrNameLst>
                                      </p:cBhvr>
                                      <p:tavLst>
                                        <p:tav tm="0" fmla="#ppt_y-sin(pi*$)/81">
                                          <p:val>
                                            <p:fltVal val="0"/>
                                          </p:val>
                                        </p:tav>
                                        <p:tav tm="100000">
                                          <p:val>
                                            <p:fltVal val="1"/>
                                          </p:val>
                                        </p:tav>
                                      </p:tavLst>
                                    </p:anim>
                                    <p:animScale>
                                      <p:cBhvr>
                                        <p:cTn id="25" dur="13">
                                          <p:stCondLst>
                                            <p:cond delay="325"/>
                                          </p:stCondLst>
                                        </p:cTn>
                                        <p:tgtEl>
                                          <p:spTgt spid="68613">
                                            <p:bg/>
                                          </p:spTgt>
                                        </p:tgtEl>
                                      </p:cBhvr>
                                      <p:to x="100000" y="60000"/>
                                    </p:animScale>
                                    <p:animScale>
                                      <p:cBhvr>
                                        <p:cTn id="26" dur="83" decel="50000">
                                          <p:stCondLst>
                                            <p:cond delay="338"/>
                                          </p:stCondLst>
                                        </p:cTn>
                                        <p:tgtEl>
                                          <p:spTgt spid="68613">
                                            <p:bg/>
                                          </p:spTgt>
                                        </p:tgtEl>
                                      </p:cBhvr>
                                      <p:to x="100000" y="100000"/>
                                    </p:animScale>
                                    <p:animScale>
                                      <p:cBhvr>
                                        <p:cTn id="27" dur="13">
                                          <p:stCondLst>
                                            <p:cond delay="656"/>
                                          </p:stCondLst>
                                        </p:cTn>
                                        <p:tgtEl>
                                          <p:spTgt spid="68613">
                                            <p:bg/>
                                          </p:spTgt>
                                        </p:tgtEl>
                                      </p:cBhvr>
                                      <p:to x="100000" y="80000"/>
                                    </p:animScale>
                                    <p:animScale>
                                      <p:cBhvr>
                                        <p:cTn id="28" dur="83" decel="50000">
                                          <p:stCondLst>
                                            <p:cond delay="669"/>
                                          </p:stCondLst>
                                        </p:cTn>
                                        <p:tgtEl>
                                          <p:spTgt spid="68613">
                                            <p:bg/>
                                          </p:spTgt>
                                        </p:tgtEl>
                                      </p:cBhvr>
                                      <p:to x="100000" y="100000"/>
                                    </p:animScale>
                                    <p:animScale>
                                      <p:cBhvr>
                                        <p:cTn id="29" dur="13">
                                          <p:stCondLst>
                                            <p:cond delay="821"/>
                                          </p:stCondLst>
                                        </p:cTn>
                                        <p:tgtEl>
                                          <p:spTgt spid="68613">
                                            <p:bg/>
                                          </p:spTgt>
                                        </p:tgtEl>
                                      </p:cBhvr>
                                      <p:to x="100000" y="90000"/>
                                    </p:animScale>
                                    <p:animScale>
                                      <p:cBhvr>
                                        <p:cTn id="30" dur="83" decel="50000">
                                          <p:stCondLst>
                                            <p:cond delay="834"/>
                                          </p:stCondLst>
                                        </p:cTn>
                                        <p:tgtEl>
                                          <p:spTgt spid="68613">
                                            <p:bg/>
                                          </p:spTgt>
                                        </p:tgtEl>
                                      </p:cBhvr>
                                      <p:to x="100000" y="100000"/>
                                    </p:animScale>
                                    <p:animScale>
                                      <p:cBhvr>
                                        <p:cTn id="31" dur="13">
                                          <p:stCondLst>
                                            <p:cond delay="904"/>
                                          </p:stCondLst>
                                        </p:cTn>
                                        <p:tgtEl>
                                          <p:spTgt spid="68613">
                                            <p:bg/>
                                          </p:spTgt>
                                        </p:tgtEl>
                                      </p:cBhvr>
                                      <p:to x="100000" y="95000"/>
                                    </p:animScale>
                                    <p:animScale>
                                      <p:cBhvr>
                                        <p:cTn id="32" dur="83" decel="50000">
                                          <p:stCondLst>
                                            <p:cond delay="917"/>
                                          </p:stCondLst>
                                        </p:cTn>
                                        <p:tgtEl>
                                          <p:spTgt spid="68613">
                                            <p:bg/>
                                          </p:spTgt>
                                        </p:tgtEl>
                                      </p:cBhvr>
                                      <p:to x="100000" y="100000"/>
                                    </p:animScale>
                                  </p:childTnLst>
                                  <p:subTnLst>
                                    <p:audio>
                                      <p:cMediaNode>
                                        <p:cTn display="0" masterRel="sameClick">
                                          <p:stCondLst>
                                            <p:cond evt="begin" delay="0">
                                              <p:tn val="17"/>
                                            </p:cond>
                                          </p:stCondLst>
                                          <p:endCondLst>
                                            <p:cond evt="onStopAudio" delay="0">
                                              <p:tgtEl>
                                                <p:sldTgt/>
                                              </p:tgtEl>
                                            </p:cond>
                                          </p:endCondLst>
                                        </p:cTn>
                                        <p:tgtEl>
                                          <p:sndTgt r:embed="rId5" name="hammer.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68613">
                                            <p:txEl>
                                              <p:pRg st="0" end="0"/>
                                            </p:txEl>
                                          </p:spTgt>
                                        </p:tgtEl>
                                        <p:attrNameLst>
                                          <p:attrName>style.visibility</p:attrName>
                                        </p:attrNameLst>
                                      </p:cBhvr>
                                      <p:to>
                                        <p:strVal val="visible"/>
                                      </p:to>
                                    </p:set>
                                    <p:animEffect transition="in" filter="wipe(down)">
                                      <p:cBhvr>
                                        <p:cTn id="37" dur="290">
                                          <p:stCondLst>
                                            <p:cond delay="0"/>
                                          </p:stCondLst>
                                        </p:cTn>
                                        <p:tgtEl>
                                          <p:spTgt spid="68613">
                                            <p:txEl>
                                              <p:pRg st="0" end="0"/>
                                            </p:txEl>
                                          </p:spTgt>
                                        </p:tgtEl>
                                      </p:cBhvr>
                                    </p:animEffect>
                                    <p:anim calcmode="lin" valueType="num">
                                      <p:cBhvr>
                                        <p:cTn id="38" dur="911" tmFilter="0,0; 0.14,0.36; 0.43,0.73; 0.71,0.91; 1.0,1.0">
                                          <p:stCondLst>
                                            <p:cond delay="0"/>
                                          </p:stCondLst>
                                        </p:cTn>
                                        <p:tgtEl>
                                          <p:spTgt spid="68613">
                                            <p:txEl>
                                              <p:pRg st="0" end="0"/>
                                            </p:txEl>
                                          </p:spTgt>
                                        </p:tgtEl>
                                        <p:attrNameLst>
                                          <p:attrName>ppt_x</p:attrName>
                                        </p:attrNameLst>
                                      </p:cBhvr>
                                      <p:tavLst>
                                        <p:tav tm="0">
                                          <p:val>
                                            <p:strVal val="#ppt_x-0.25"/>
                                          </p:val>
                                        </p:tav>
                                        <p:tav tm="100000">
                                          <p:val>
                                            <p:strVal val="#ppt_x"/>
                                          </p:val>
                                        </p:tav>
                                      </p:tavLst>
                                    </p:anim>
                                    <p:anim calcmode="lin" valueType="num">
                                      <p:cBhvr>
                                        <p:cTn id="39" dur="332" tmFilter="0.0,0.0; 0.25,0.07; 0.50,0.2; 0.75,0.467; 1.0,1.0">
                                          <p:stCondLst>
                                            <p:cond delay="0"/>
                                          </p:stCondLst>
                                        </p:cTn>
                                        <p:tgtEl>
                                          <p:spTgt spid="68613">
                                            <p:txEl>
                                              <p:pRg st="0" end="0"/>
                                            </p:txEl>
                                          </p:spTgt>
                                        </p:tgtEl>
                                        <p:attrNameLst>
                                          <p:attrName>ppt_y</p:attrName>
                                        </p:attrNameLst>
                                      </p:cBhvr>
                                      <p:tavLst>
                                        <p:tav tm="0" fmla="#ppt_y-sin(pi*$)/3">
                                          <p:val>
                                            <p:fltVal val="0.5"/>
                                          </p:val>
                                        </p:tav>
                                        <p:tav tm="100000">
                                          <p:val>
                                            <p:fltVal val="1"/>
                                          </p:val>
                                        </p:tav>
                                      </p:tavLst>
                                    </p:anim>
                                    <p:anim calcmode="lin" valueType="num">
                                      <p:cBhvr>
                                        <p:cTn id="40" dur="332" tmFilter="0, 0; 0.125,0.2665; 0.25,0.4; 0.375,0.465; 0.5,0.5;  0.625,0.535; 0.75,0.6; 0.875,0.7335; 1,1">
                                          <p:stCondLst>
                                            <p:cond delay="332"/>
                                          </p:stCondLst>
                                        </p:cTn>
                                        <p:tgtEl>
                                          <p:spTgt spid="68613">
                                            <p:txEl>
                                              <p:pRg st="0" end="0"/>
                                            </p:txEl>
                                          </p:spTgt>
                                        </p:tgtEl>
                                        <p:attrNameLst>
                                          <p:attrName>ppt_y</p:attrName>
                                        </p:attrNameLst>
                                      </p:cBhvr>
                                      <p:tavLst>
                                        <p:tav tm="0" fmla="#ppt_y-sin(pi*$)/9">
                                          <p:val>
                                            <p:fltVal val="0"/>
                                          </p:val>
                                        </p:tav>
                                        <p:tav tm="100000">
                                          <p:val>
                                            <p:fltVal val="1"/>
                                          </p:val>
                                        </p:tav>
                                      </p:tavLst>
                                    </p:anim>
                                    <p:anim calcmode="lin" valueType="num">
                                      <p:cBhvr>
                                        <p:cTn id="41" dur="166" tmFilter="0, 0; 0.125,0.2665; 0.25,0.4; 0.375,0.465; 0.5,0.5;  0.625,0.535; 0.75,0.6; 0.875,0.7335; 1,1">
                                          <p:stCondLst>
                                            <p:cond delay="662"/>
                                          </p:stCondLst>
                                        </p:cTn>
                                        <p:tgtEl>
                                          <p:spTgt spid="68613">
                                            <p:txEl>
                                              <p:pRg st="0" end="0"/>
                                            </p:txEl>
                                          </p:spTgt>
                                        </p:tgtEl>
                                        <p:attrNameLst>
                                          <p:attrName>ppt_y</p:attrName>
                                        </p:attrNameLst>
                                      </p:cBhvr>
                                      <p:tavLst>
                                        <p:tav tm="0" fmla="#ppt_y-sin(pi*$)/27">
                                          <p:val>
                                            <p:fltVal val="0"/>
                                          </p:val>
                                        </p:tav>
                                        <p:tav tm="100000">
                                          <p:val>
                                            <p:fltVal val="1"/>
                                          </p:val>
                                        </p:tav>
                                      </p:tavLst>
                                    </p:anim>
                                    <p:anim calcmode="lin" valueType="num">
                                      <p:cBhvr>
                                        <p:cTn id="42" dur="82" tmFilter="0, 0; 0.125,0.2665; 0.25,0.4; 0.375,0.465; 0.5,0.5;  0.625,0.535; 0.75,0.6; 0.875,0.7335; 1,1">
                                          <p:stCondLst>
                                            <p:cond delay="828"/>
                                          </p:stCondLst>
                                        </p:cTn>
                                        <p:tgtEl>
                                          <p:spTgt spid="68613">
                                            <p:txEl>
                                              <p:pRg st="0" end="0"/>
                                            </p:txEl>
                                          </p:spTgt>
                                        </p:tgtEl>
                                        <p:attrNameLst>
                                          <p:attrName>ppt_y</p:attrName>
                                        </p:attrNameLst>
                                      </p:cBhvr>
                                      <p:tavLst>
                                        <p:tav tm="0" fmla="#ppt_y-sin(pi*$)/81">
                                          <p:val>
                                            <p:fltVal val="0"/>
                                          </p:val>
                                        </p:tav>
                                        <p:tav tm="100000">
                                          <p:val>
                                            <p:fltVal val="1"/>
                                          </p:val>
                                        </p:tav>
                                      </p:tavLst>
                                    </p:anim>
                                    <p:animScale>
                                      <p:cBhvr>
                                        <p:cTn id="43" dur="13">
                                          <p:stCondLst>
                                            <p:cond delay="325"/>
                                          </p:stCondLst>
                                        </p:cTn>
                                        <p:tgtEl>
                                          <p:spTgt spid="68613">
                                            <p:txEl>
                                              <p:pRg st="0" end="0"/>
                                            </p:txEl>
                                          </p:spTgt>
                                        </p:tgtEl>
                                      </p:cBhvr>
                                      <p:to x="100000" y="60000"/>
                                    </p:animScale>
                                    <p:animScale>
                                      <p:cBhvr>
                                        <p:cTn id="44" dur="83" decel="50000">
                                          <p:stCondLst>
                                            <p:cond delay="338"/>
                                          </p:stCondLst>
                                        </p:cTn>
                                        <p:tgtEl>
                                          <p:spTgt spid="68613">
                                            <p:txEl>
                                              <p:pRg st="0" end="0"/>
                                            </p:txEl>
                                          </p:spTgt>
                                        </p:tgtEl>
                                      </p:cBhvr>
                                      <p:to x="100000" y="100000"/>
                                    </p:animScale>
                                    <p:animScale>
                                      <p:cBhvr>
                                        <p:cTn id="45" dur="13">
                                          <p:stCondLst>
                                            <p:cond delay="656"/>
                                          </p:stCondLst>
                                        </p:cTn>
                                        <p:tgtEl>
                                          <p:spTgt spid="68613">
                                            <p:txEl>
                                              <p:pRg st="0" end="0"/>
                                            </p:txEl>
                                          </p:spTgt>
                                        </p:tgtEl>
                                      </p:cBhvr>
                                      <p:to x="100000" y="80000"/>
                                    </p:animScale>
                                    <p:animScale>
                                      <p:cBhvr>
                                        <p:cTn id="46" dur="83" decel="50000">
                                          <p:stCondLst>
                                            <p:cond delay="669"/>
                                          </p:stCondLst>
                                        </p:cTn>
                                        <p:tgtEl>
                                          <p:spTgt spid="68613">
                                            <p:txEl>
                                              <p:pRg st="0" end="0"/>
                                            </p:txEl>
                                          </p:spTgt>
                                        </p:tgtEl>
                                      </p:cBhvr>
                                      <p:to x="100000" y="100000"/>
                                    </p:animScale>
                                    <p:animScale>
                                      <p:cBhvr>
                                        <p:cTn id="47" dur="13">
                                          <p:stCondLst>
                                            <p:cond delay="821"/>
                                          </p:stCondLst>
                                        </p:cTn>
                                        <p:tgtEl>
                                          <p:spTgt spid="68613">
                                            <p:txEl>
                                              <p:pRg st="0" end="0"/>
                                            </p:txEl>
                                          </p:spTgt>
                                        </p:tgtEl>
                                      </p:cBhvr>
                                      <p:to x="100000" y="90000"/>
                                    </p:animScale>
                                    <p:animScale>
                                      <p:cBhvr>
                                        <p:cTn id="48" dur="83" decel="50000">
                                          <p:stCondLst>
                                            <p:cond delay="834"/>
                                          </p:stCondLst>
                                        </p:cTn>
                                        <p:tgtEl>
                                          <p:spTgt spid="68613">
                                            <p:txEl>
                                              <p:pRg st="0" end="0"/>
                                            </p:txEl>
                                          </p:spTgt>
                                        </p:tgtEl>
                                      </p:cBhvr>
                                      <p:to x="100000" y="100000"/>
                                    </p:animScale>
                                    <p:animScale>
                                      <p:cBhvr>
                                        <p:cTn id="49" dur="13">
                                          <p:stCondLst>
                                            <p:cond delay="904"/>
                                          </p:stCondLst>
                                        </p:cTn>
                                        <p:tgtEl>
                                          <p:spTgt spid="68613">
                                            <p:txEl>
                                              <p:pRg st="0" end="0"/>
                                            </p:txEl>
                                          </p:spTgt>
                                        </p:tgtEl>
                                      </p:cBhvr>
                                      <p:to x="100000" y="95000"/>
                                    </p:animScale>
                                    <p:animScale>
                                      <p:cBhvr>
                                        <p:cTn id="50" dur="83" decel="50000">
                                          <p:stCondLst>
                                            <p:cond delay="917"/>
                                          </p:stCondLst>
                                        </p:cTn>
                                        <p:tgtEl>
                                          <p:spTgt spid="68613">
                                            <p:txEl>
                                              <p:pRg st="0" end="0"/>
                                            </p:txEl>
                                          </p:spTgt>
                                        </p:tgtEl>
                                      </p:cBhvr>
                                      <p:to x="100000" y="100000"/>
                                    </p:animScale>
                                  </p:childTnLst>
                                  <p:subTnLst>
                                    <p:audio>
                                      <p:cMediaNode>
                                        <p:cTn display="0" masterRel="sameClick">
                                          <p:stCondLst>
                                            <p:cond evt="begin" delay="0">
                                              <p:tn val="35"/>
                                            </p:cond>
                                          </p:stCondLst>
                                          <p:endCondLst>
                                            <p:cond evt="onStopAudio" delay="0">
                                              <p:tgtEl>
                                                <p:sldTgt/>
                                              </p:tgtEl>
                                            </p:cond>
                                          </p:endCondLst>
                                        </p:cTn>
                                        <p:tgtEl>
                                          <p:sndTgt r:embed="rId5" name="hammer.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68613">
                                            <p:txEl>
                                              <p:pRg st="1" end="1"/>
                                            </p:txEl>
                                          </p:spTgt>
                                        </p:tgtEl>
                                        <p:attrNameLst>
                                          <p:attrName>style.visibility</p:attrName>
                                        </p:attrNameLst>
                                      </p:cBhvr>
                                      <p:to>
                                        <p:strVal val="visible"/>
                                      </p:to>
                                    </p:set>
                                    <p:animEffect transition="in" filter="wipe(down)">
                                      <p:cBhvr>
                                        <p:cTn id="55" dur="290">
                                          <p:stCondLst>
                                            <p:cond delay="0"/>
                                          </p:stCondLst>
                                        </p:cTn>
                                        <p:tgtEl>
                                          <p:spTgt spid="68613">
                                            <p:txEl>
                                              <p:pRg st="1" end="1"/>
                                            </p:txEl>
                                          </p:spTgt>
                                        </p:tgtEl>
                                      </p:cBhvr>
                                    </p:animEffect>
                                    <p:anim calcmode="lin" valueType="num">
                                      <p:cBhvr>
                                        <p:cTn id="56" dur="911" tmFilter="0,0; 0.14,0.36; 0.43,0.73; 0.71,0.91; 1.0,1.0">
                                          <p:stCondLst>
                                            <p:cond delay="0"/>
                                          </p:stCondLst>
                                        </p:cTn>
                                        <p:tgtEl>
                                          <p:spTgt spid="68613">
                                            <p:txEl>
                                              <p:pRg st="1" end="1"/>
                                            </p:txEl>
                                          </p:spTgt>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68613">
                                            <p:txEl>
                                              <p:pRg st="1" end="1"/>
                                            </p:txEl>
                                          </p:spTgt>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68613">
                                            <p:txEl>
                                              <p:pRg st="1" end="1"/>
                                            </p:txEl>
                                          </p:spTgt>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68613">
                                            <p:txEl>
                                              <p:pRg st="1" end="1"/>
                                            </p:txEl>
                                          </p:spTgt>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68613">
                                            <p:txEl>
                                              <p:pRg st="1" end="1"/>
                                            </p:txEl>
                                          </p:spTgt>
                                        </p:tgtEl>
                                        <p:attrNameLst>
                                          <p:attrName>ppt_y</p:attrName>
                                        </p:attrNameLst>
                                      </p:cBhvr>
                                      <p:tavLst>
                                        <p:tav tm="0" fmla="#ppt_y-sin(pi*$)/81">
                                          <p:val>
                                            <p:fltVal val="0"/>
                                          </p:val>
                                        </p:tav>
                                        <p:tav tm="100000">
                                          <p:val>
                                            <p:fltVal val="1"/>
                                          </p:val>
                                        </p:tav>
                                      </p:tavLst>
                                    </p:anim>
                                    <p:animScale>
                                      <p:cBhvr>
                                        <p:cTn id="61" dur="13">
                                          <p:stCondLst>
                                            <p:cond delay="325"/>
                                          </p:stCondLst>
                                        </p:cTn>
                                        <p:tgtEl>
                                          <p:spTgt spid="68613">
                                            <p:txEl>
                                              <p:pRg st="1" end="1"/>
                                            </p:txEl>
                                          </p:spTgt>
                                        </p:tgtEl>
                                      </p:cBhvr>
                                      <p:to x="100000" y="60000"/>
                                    </p:animScale>
                                    <p:animScale>
                                      <p:cBhvr>
                                        <p:cTn id="62" dur="83" decel="50000">
                                          <p:stCondLst>
                                            <p:cond delay="338"/>
                                          </p:stCondLst>
                                        </p:cTn>
                                        <p:tgtEl>
                                          <p:spTgt spid="68613">
                                            <p:txEl>
                                              <p:pRg st="1" end="1"/>
                                            </p:txEl>
                                          </p:spTgt>
                                        </p:tgtEl>
                                      </p:cBhvr>
                                      <p:to x="100000" y="100000"/>
                                    </p:animScale>
                                    <p:animScale>
                                      <p:cBhvr>
                                        <p:cTn id="63" dur="13">
                                          <p:stCondLst>
                                            <p:cond delay="656"/>
                                          </p:stCondLst>
                                        </p:cTn>
                                        <p:tgtEl>
                                          <p:spTgt spid="68613">
                                            <p:txEl>
                                              <p:pRg st="1" end="1"/>
                                            </p:txEl>
                                          </p:spTgt>
                                        </p:tgtEl>
                                      </p:cBhvr>
                                      <p:to x="100000" y="80000"/>
                                    </p:animScale>
                                    <p:animScale>
                                      <p:cBhvr>
                                        <p:cTn id="64" dur="83" decel="50000">
                                          <p:stCondLst>
                                            <p:cond delay="669"/>
                                          </p:stCondLst>
                                        </p:cTn>
                                        <p:tgtEl>
                                          <p:spTgt spid="68613">
                                            <p:txEl>
                                              <p:pRg st="1" end="1"/>
                                            </p:txEl>
                                          </p:spTgt>
                                        </p:tgtEl>
                                      </p:cBhvr>
                                      <p:to x="100000" y="100000"/>
                                    </p:animScale>
                                    <p:animScale>
                                      <p:cBhvr>
                                        <p:cTn id="65" dur="13">
                                          <p:stCondLst>
                                            <p:cond delay="821"/>
                                          </p:stCondLst>
                                        </p:cTn>
                                        <p:tgtEl>
                                          <p:spTgt spid="68613">
                                            <p:txEl>
                                              <p:pRg st="1" end="1"/>
                                            </p:txEl>
                                          </p:spTgt>
                                        </p:tgtEl>
                                      </p:cBhvr>
                                      <p:to x="100000" y="90000"/>
                                    </p:animScale>
                                    <p:animScale>
                                      <p:cBhvr>
                                        <p:cTn id="66" dur="83" decel="50000">
                                          <p:stCondLst>
                                            <p:cond delay="834"/>
                                          </p:stCondLst>
                                        </p:cTn>
                                        <p:tgtEl>
                                          <p:spTgt spid="68613">
                                            <p:txEl>
                                              <p:pRg st="1" end="1"/>
                                            </p:txEl>
                                          </p:spTgt>
                                        </p:tgtEl>
                                      </p:cBhvr>
                                      <p:to x="100000" y="100000"/>
                                    </p:animScale>
                                    <p:animScale>
                                      <p:cBhvr>
                                        <p:cTn id="67" dur="13">
                                          <p:stCondLst>
                                            <p:cond delay="904"/>
                                          </p:stCondLst>
                                        </p:cTn>
                                        <p:tgtEl>
                                          <p:spTgt spid="68613">
                                            <p:txEl>
                                              <p:pRg st="1" end="1"/>
                                            </p:txEl>
                                          </p:spTgt>
                                        </p:tgtEl>
                                      </p:cBhvr>
                                      <p:to x="100000" y="95000"/>
                                    </p:animScale>
                                    <p:animScale>
                                      <p:cBhvr>
                                        <p:cTn id="68" dur="83" decel="50000">
                                          <p:stCondLst>
                                            <p:cond delay="917"/>
                                          </p:stCondLst>
                                        </p:cTn>
                                        <p:tgtEl>
                                          <p:spTgt spid="68613">
                                            <p:txEl>
                                              <p:pRg st="1" end="1"/>
                                            </p:txEl>
                                          </p:spTgt>
                                        </p:tgtEl>
                                      </p:cBhvr>
                                      <p:to x="100000" y="100000"/>
                                    </p:animScale>
                                  </p:childTnLst>
                                  <p:subTnLst>
                                    <p:audio>
                                      <p:cMediaNode>
                                        <p:cTn display="0" masterRel="sameClick">
                                          <p:stCondLst>
                                            <p:cond evt="begin" delay="0">
                                              <p:tn val="53"/>
                                            </p:cond>
                                          </p:stCondLst>
                                          <p:endCondLst>
                                            <p:cond evt="onStopAudio" delay="0">
                                              <p:tgtEl>
                                                <p:sldTgt/>
                                              </p:tgtEl>
                                            </p:cond>
                                          </p:endCondLst>
                                        </p:cTn>
                                        <p:tgtEl>
                                          <p:sndTgt r:embed="rId5" name="hammer.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68613">
                                            <p:txEl>
                                              <p:pRg st="2" end="2"/>
                                            </p:txEl>
                                          </p:spTgt>
                                        </p:tgtEl>
                                        <p:attrNameLst>
                                          <p:attrName>style.visibility</p:attrName>
                                        </p:attrNameLst>
                                      </p:cBhvr>
                                      <p:to>
                                        <p:strVal val="visible"/>
                                      </p:to>
                                    </p:set>
                                    <p:animEffect transition="in" filter="wipe(down)">
                                      <p:cBhvr>
                                        <p:cTn id="73" dur="290">
                                          <p:stCondLst>
                                            <p:cond delay="0"/>
                                          </p:stCondLst>
                                        </p:cTn>
                                        <p:tgtEl>
                                          <p:spTgt spid="68613">
                                            <p:txEl>
                                              <p:pRg st="2" end="2"/>
                                            </p:txEl>
                                          </p:spTgt>
                                        </p:tgtEl>
                                      </p:cBhvr>
                                    </p:animEffect>
                                    <p:anim calcmode="lin" valueType="num">
                                      <p:cBhvr>
                                        <p:cTn id="74" dur="911" tmFilter="0,0; 0.14,0.36; 0.43,0.73; 0.71,0.91; 1.0,1.0">
                                          <p:stCondLst>
                                            <p:cond delay="0"/>
                                          </p:stCondLst>
                                        </p:cTn>
                                        <p:tgtEl>
                                          <p:spTgt spid="68613">
                                            <p:txEl>
                                              <p:pRg st="2" end="2"/>
                                            </p:txEl>
                                          </p:spTgt>
                                        </p:tgtEl>
                                        <p:attrNameLst>
                                          <p:attrName>ppt_x</p:attrName>
                                        </p:attrNameLst>
                                      </p:cBhvr>
                                      <p:tavLst>
                                        <p:tav tm="0">
                                          <p:val>
                                            <p:strVal val="#ppt_x-0.25"/>
                                          </p:val>
                                        </p:tav>
                                        <p:tav tm="100000">
                                          <p:val>
                                            <p:strVal val="#ppt_x"/>
                                          </p:val>
                                        </p:tav>
                                      </p:tavLst>
                                    </p:anim>
                                    <p:anim calcmode="lin" valueType="num">
                                      <p:cBhvr>
                                        <p:cTn id="75" dur="332" tmFilter="0.0,0.0; 0.25,0.07; 0.50,0.2; 0.75,0.467; 1.0,1.0">
                                          <p:stCondLst>
                                            <p:cond delay="0"/>
                                          </p:stCondLst>
                                        </p:cTn>
                                        <p:tgtEl>
                                          <p:spTgt spid="68613">
                                            <p:txEl>
                                              <p:pRg st="2" end="2"/>
                                            </p:txEl>
                                          </p:spTgt>
                                        </p:tgtEl>
                                        <p:attrNameLst>
                                          <p:attrName>ppt_y</p:attrName>
                                        </p:attrNameLst>
                                      </p:cBhvr>
                                      <p:tavLst>
                                        <p:tav tm="0" fmla="#ppt_y-sin(pi*$)/3">
                                          <p:val>
                                            <p:fltVal val="0.5"/>
                                          </p:val>
                                        </p:tav>
                                        <p:tav tm="100000">
                                          <p:val>
                                            <p:fltVal val="1"/>
                                          </p:val>
                                        </p:tav>
                                      </p:tavLst>
                                    </p:anim>
                                    <p:anim calcmode="lin" valueType="num">
                                      <p:cBhvr>
                                        <p:cTn id="76" dur="332" tmFilter="0, 0; 0.125,0.2665; 0.25,0.4; 0.375,0.465; 0.5,0.5;  0.625,0.535; 0.75,0.6; 0.875,0.7335; 1,1">
                                          <p:stCondLst>
                                            <p:cond delay="332"/>
                                          </p:stCondLst>
                                        </p:cTn>
                                        <p:tgtEl>
                                          <p:spTgt spid="68613">
                                            <p:txEl>
                                              <p:pRg st="2" end="2"/>
                                            </p:txEl>
                                          </p:spTgt>
                                        </p:tgtEl>
                                        <p:attrNameLst>
                                          <p:attrName>ppt_y</p:attrName>
                                        </p:attrNameLst>
                                      </p:cBhvr>
                                      <p:tavLst>
                                        <p:tav tm="0" fmla="#ppt_y-sin(pi*$)/9">
                                          <p:val>
                                            <p:fltVal val="0"/>
                                          </p:val>
                                        </p:tav>
                                        <p:tav tm="100000">
                                          <p:val>
                                            <p:fltVal val="1"/>
                                          </p:val>
                                        </p:tav>
                                      </p:tavLst>
                                    </p:anim>
                                    <p:anim calcmode="lin" valueType="num">
                                      <p:cBhvr>
                                        <p:cTn id="77" dur="166" tmFilter="0, 0; 0.125,0.2665; 0.25,0.4; 0.375,0.465; 0.5,0.5;  0.625,0.535; 0.75,0.6; 0.875,0.7335; 1,1">
                                          <p:stCondLst>
                                            <p:cond delay="662"/>
                                          </p:stCondLst>
                                        </p:cTn>
                                        <p:tgtEl>
                                          <p:spTgt spid="68613">
                                            <p:txEl>
                                              <p:pRg st="2" end="2"/>
                                            </p:txEl>
                                          </p:spTgt>
                                        </p:tgtEl>
                                        <p:attrNameLst>
                                          <p:attrName>ppt_y</p:attrName>
                                        </p:attrNameLst>
                                      </p:cBhvr>
                                      <p:tavLst>
                                        <p:tav tm="0" fmla="#ppt_y-sin(pi*$)/27">
                                          <p:val>
                                            <p:fltVal val="0"/>
                                          </p:val>
                                        </p:tav>
                                        <p:tav tm="100000">
                                          <p:val>
                                            <p:fltVal val="1"/>
                                          </p:val>
                                        </p:tav>
                                      </p:tavLst>
                                    </p:anim>
                                    <p:anim calcmode="lin" valueType="num">
                                      <p:cBhvr>
                                        <p:cTn id="78" dur="82" tmFilter="0, 0; 0.125,0.2665; 0.25,0.4; 0.375,0.465; 0.5,0.5;  0.625,0.535; 0.75,0.6; 0.875,0.7335; 1,1">
                                          <p:stCondLst>
                                            <p:cond delay="828"/>
                                          </p:stCondLst>
                                        </p:cTn>
                                        <p:tgtEl>
                                          <p:spTgt spid="68613">
                                            <p:txEl>
                                              <p:pRg st="2" end="2"/>
                                            </p:txEl>
                                          </p:spTgt>
                                        </p:tgtEl>
                                        <p:attrNameLst>
                                          <p:attrName>ppt_y</p:attrName>
                                        </p:attrNameLst>
                                      </p:cBhvr>
                                      <p:tavLst>
                                        <p:tav tm="0" fmla="#ppt_y-sin(pi*$)/81">
                                          <p:val>
                                            <p:fltVal val="0"/>
                                          </p:val>
                                        </p:tav>
                                        <p:tav tm="100000">
                                          <p:val>
                                            <p:fltVal val="1"/>
                                          </p:val>
                                        </p:tav>
                                      </p:tavLst>
                                    </p:anim>
                                    <p:animScale>
                                      <p:cBhvr>
                                        <p:cTn id="79" dur="13">
                                          <p:stCondLst>
                                            <p:cond delay="325"/>
                                          </p:stCondLst>
                                        </p:cTn>
                                        <p:tgtEl>
                                          <p:spTgt spid="68613">
                                            <p:txEl>
                                              <p:pRg st="2" end="2"/>
                                            </p:txEl>
                                          </p:spTgt>
                                        </p:tgtEl>
                                      </p:cBhvr>
                                      <p:to x="100000" y="60000"/>
                                    </p:animScale>
                                    <p:animScale>
                                      <p:cBhvr>
                                        <p:cTn id="80" dur="83" decel="50000">
                                          <p:stCondLst>
                                            <p:cond delay="338"/>
                                          </p:stCondLst>
                                        </p:cTn>
                                        <p:tgtEl>
                                          <p:spTgt spid="68613">
                                            <p:txEl>
                                              <p:pRg st="2" end="2"/>
                                            </p:txEl>
                                          </p:spTgt>
                                        </p:tgtEl>
                                      </p:cBhvr>
                                      <p:to x="100000" y="100000"/>
                                    </p:animScale>
                                    <p:animScale>
                                      <p:cBhvr>
                                        <p:cTn id="81" dur="13">
                                          <p:stCondLst>
                                            <p:cond delay="656"/>
                                          </p:stCondLst>
                                        </p:cTn>
                                        <p:tgtEl>
                                          <p:spTgt spid="68613">
                                            <p:txEl>
                                              <p:pRg st="2" end="2"/>
                                            </p:txEl>
                                          </p:spTgt>
                                        </p:tgtEl>
                                      </p:cBhvr>
                                      <p:to x="100000" y="80000"/>
                                    </p:animScale>
                                    <p:animScale>
                                      <p:cBhvr>
                                        <p:cTn id="82" dur="83" decel="50000">
                                          <p:stCondLst>
                                            <p:cond delay="669"/>
                                          </p:stCondLst>
                                        </p:cTn>
                                        <p:tgtEl>
                                          <p:spTgt spid="68613">
                                            <p:txEl>
                                              <p:pRg st="2" end="2"/>
                                            </p:txEl>
                                          </p:spTgt>
                                        </p:tgtEl>
                                      </p:cBhvr>
                                      <p:to x="100000" y="100000"/>
                                    </p:animScale>
                                    <p:animScale>
                                      <p:cBhvr>
                                        <p:cTn id="83" dur="13">
                                          <p:stCondLst>
                                            <p:cond delay="821"/>
                                          </p:stCondLst>
                                        </p:cTn>
                                        <p:tgtEl>
                                          <p:spTgt spid="68613">
                                            <p:txEl>
                                              <p:pRg st="2" end="2"/>
                                            </p:txEl>
                                          </p:spTgt>
                                        </p:tgtEl>
                                      </p:cBhvr>
                                      <p:to x="100000" y="90000"/>
                                    </p:animScale>
                                    <p:animScale>
                                      <p:cBhvr>
                                        <p:cTn id="84" dur="83" decel="50000">
                                          <p:stCondLst>
                                            <p:cond delay="834"/>
                                          </p:stCondLst>
                                        </p:cTn>
                                        <p:tgtEl>
                                          <p:spTgt spid="68613">
                                            <p:txEl>
                                              <p:pRg st="2" end="2"/>
                                            </p:txEl>
                                          </p:spTgt>
                                        </p:tgtEl>
                                      </p:cBhvr>
                                      <p:to x="100000" y="100000"/>
                                    </p:animScale>
                                    <p:animScale>
                                      <p:cBhvr>
                                        <p:cTn id="85" dur="13">
                                          <p:stCondLst>
                                            <p:cond delay="904"/>
                                          </p:stCondLst>
                                        </p:cTn>
                                        <p:tgtEl>
                                          <p:spTgt spid="68613">
                                            <p:txEl>
                                              <p:pRg st="2" end="2"/>
                                            </p:txEl>
                                          </p:spTgt>
                                        </p:tgtEl>
                                      </p:cBhvr>
                                      <p:to x="100000" y="95000"/>
                                    </p:animScale>
                                    <p:animScale>
                                      <p:cBhvr>
                                        <p:cTn id="86" dur="83" decel="50000">
                                          <p:stCondLst>
                                            <p:cond delay="917"/>
                                          </p:stCondLst>
                                        </p:cTn>
                                        <p:tgtEl>
                                          <p:spTgt spid="68613">
                                            <p:txEl>
                                              <p:pRg st="2" end="2"/>
                                            </p:txEl>
                                          </p:spTgt>
                                        </p:tgtEl>
                                      </p:cBhvr>
                                      <p:to x="100000" y="100000"/>
                                    </p:animScale>
                                  </p:childTnLst>
                                  <p:subTnLst>
                                    <p:audio>
                                      <p:cMediaNode>
                                        <p:cTn display="0" masterRel="sameClick">
                                          <p:stCondLst>
                                            <p:cond evt="begin" delay="0">
                                              <p:tn val="71"/>
                                            </p:cond>
                                          </p:stCondLst>
                                          <p:endCondLst>
                                            <p:cond evt="onStopAudio" delay="0">
                                              <p:tgtEl>
                                                <p:sldTgt/>
                                              </p:tgtEl>
                                            </p:cond>
                                          </p:endCondLst>
                                        </p:cTn>
                                        <p:tgtEl>
                                          <p:sndTgt r:embed="rId5" name="hammer.wav"/>
                                        </p:tgtEl>
                                      </p:cMediaNode>
                                    </p:audio>
                                  </p:subTnLst>
                                </p:cTn>
                              </p:par>
                            </p:childTnLst>
                          </p:cTn>
                        </p:par>
                      </p:childTnLst>
                    </p:cTn>
                  </p:par>
                  <p:par>
                    <p:cTn id="87" fill="hold" nodeType="clickPar">
                      <p:stCondLst>
                        <p:cond delay="indefinite"/>
                      </p:stCondLst>
                      <p:childTnLst>
                        <p:par>
                          <p:cTn id="88" fill="hold" nodeType="withGroup">
                            <p:stCondLst>
                              <p:cond delay="0"/>
                            </p:stCondLst>
                            <p:childTnLst>
                              <p:par>
                                <p:cTn id="89" presetID="41" presetClass="exit" presetSubtype="0" fill="hold" grpId="1" nodeType="clickEffect">
                                  <p:stCondLst>
                                    <p:cond delay="0"/>
                                  </p:stCondLst>
                                  <p:iterate type="lt">
                                    <p:tmPct val="10000"/>
                                  </p:iterate>
                                  <p:childTnLst>
                                    <p:anim calcmode="lin" valueType="num">
                                      <p:cBhvr>
                                        <p:cTn id="90" dur="500"/>
                                        <p:tgtEl>
                                          <p:spTgt spid="68612"/>
                                        </p:tgtEl>
                                        <p:attrNameLst>
                                          <p:attrName>ppt_x</p:attrName>
                                        </p:attrNameLst>
                                      </p:cBhvr>
                                      <p:tavLst>
                                        <p:tav tm="0">
                                          <p:val>
                                            <p:strVal val="ppt_x"/>
                                          </p:val>
                                        </p:tav>
                                        <p:tav tm="50000">
                                          <p:val>
                                            <p:strVal val="ppt_x+.1"/>
                                          </p:val>
                                        </p:tav>
                                        <p:tav tm="100000">
                                          <p:val>
                                            <p:strVal val="ppt_x"/>
                                          </p:val>
                                        </p:tav>
                                      </p:tavLst>
                                    </p:anim>
                                    <p:anim calcmode="lin" valueType="num">
                                      <p:cBhvr>
                                        <p:cTn id="91" dur="500"/>
                                        <p:tgtEl>
                                          <p:spTgt spid="68612"/>
                                        </p:tgtEl>
                                        <p:attrNameLst>
                                          <p:attrName>ppt_y</p:attrName>
                                        </p:attrNameLst>
                                      </p:cBhvr>
                                      <p:tavLst>
                                        <p:tav tm="0">
                                          <p:val>
                                            <p:strVal val="ppt_y"/>
                                          </p:val>
                                        </p:tav>
                                        <p:tav tm="100000">
                                          <p:val>
                                            <p:strVal val="ppt_y"/>
                                          </p:val>
                                        </p:tav>
                                      </p:tavLst>
                                    </p:anim>
                                    <p:anim calcmode="lin" valueType="num">
                                      <p:cBhvr>
                                        <p:cTn id="92" dur="500"/>
                                        <p:tgtEl>
                                          <p:spTgt spid="68612"/>
                                        </p:tgtEl>
                                        <p:attrNameLst>
                                          <p:attrName>ppt_h</p:attrName>
                                        </p:attrNameLst>
                                      </p:cBhvr>
                                      <p:tavLst>
                                        <p:tav tm="0">
                                          <p:val>
                                            <p:strVal val="ppt_h"/>
                                          </p:val>
                                        </p:tav>
                                        <p:tav tm="50000">
                                          <p:val>
                                            <p:strVal val="ppt_h+.01"/>
                                          </p:val>
                                        </p:tav>
                                        <p:tav tm="100000">
                                          <p:val>
                                            <p:strVal val="ppt_h/10"/>
                                          </p:val>
                                        </p:tav>
                                      </p:tavLst>
                                    </p:anim>
                                    <p:anim calcmode="lin" valueType="num">
                                      <p:cBhvr>
                                        <p:cTn id="93" dur="500"/>
                                        <p:tgtEl>
                                          <p:spTgt spid="68612"/>
                                        </p:tgtEl>
                                        <p:attrNameLst>
                                          <p:attrName>ppt_w</p:attrName>
                                        </p:attrNameLst>
                                      </p:cBhvr>
                                      <p:tavLst>
                                        <p:tav tm="0">
                                          <p:val>
                                            <p:strVal val="ppt_w"/>
                                          </p:val>
                                        </p:tav>
                                        <p:tav tm="50000">
                                          <p:val>
                                            <p:strVal val="ppt_w+.01"/>
                                          </p:val>
                                        </p:tav>
                                        <p:tav tm="100000">
                                          <p:val>
                                            <p:strVal val="ppt_w/10"/>
                                          </p:val>
                                        </p:tav>
                                      </p:tavLst>
                                    </p:anim>
                                    <p:animEffect transition="out" filter="fade">
                                      <p:cBhvr>
                                        <p:cTn id="94" dur="500" tmFilter="0,0; .5, 0; 1, 1"/>
                                        <p:tgtEl>
                                          <p:spTgt spid="68612"/>
                                        </p:tgtEl>
                                      </p:cBhvr>
                                    </p:animEffect>
                                    <p:set>
                                      <p:cBhvr>
                                        <p:cTn id="95" dur="1" fill="hold">
                                          <p:stCondLst>
                                            <p:cond delay="499"/>
                                          </p:stCondLst>
                                        </p:cTn>
                                        <p:tgtEl>
                                          <p:spTgt spid="68612"/>
                                        </p:tgtEl>
                                        <p:attrNameLst>
                                          <p:attrName>style.visibility</p:attrName>
                                        </p:attrNameLst>
                                      </p:cBhvr>
                                      <p:to>
                                        <p:strVal val="hidden"/>
                                      </p:to>
                                    </p:set>
                                  </p:childTnLst>
                                  <p:subTnLst>
                                    <p:audio>
                                      <p:cMediaNode>
                                        <p:cTn display="0" masterRel="sameClick">
                                          <p:stCondLst>
                                            <p:cond evt="begin" delay="0">
                                              <p:tn val="89"/>
                                            </p:cond>
                                          </p:stCondLst>
                                          <p:endCondLst>
                                            <p:cond evt="onStopAudio" delay="0">
                                              <p:tgtEl>
                                                <p:sldTgt/>
                                              </p:tgtEl>
                                            </p:cond>
                                          </p:endCondLst>
                                        </p:cTn>
                                        <p:tgtEl>
                                          <p:sndTgt r:embed="rId6" name="arrow.wav"/>
                                        </p:tgtEl>
                                      </p:cMediaNode>
                                    </p:audio>
                                  </p:subTnLst>
                                </p:cTn>
                              </p:par>
                            </p:childTnLst>
                          </p:cTn>
                        </p:par>
                      </p:childTnLst>
                    </p:cTn>
                  </p:par>
                  <p:par>
                    <p:cTn id="96" fill="hold" nodeType="clickPar">
                      <p:stCondLst>
                        <p:cond delay="indefinite"/>
                      </p:stCondLst>
                      <p:childTnLst>
                        <p:par>
                          <p:cTn id="97" fill="hold" nodeType="withGroup">
                            <p:stCondLst>
                              <p:cond delay="0"/>
                            </p:stCondLst>
                            <p:childTnLst>
                              <p:par>
                                <p:cTn id="98" presetID="39" presetClass="exit" presetSubtype="0" decel="100000" fill="hold" grpId="1" nodeType="clickEffect">
                                  <p:stCondLst>
                                    <p:cond delay="0"/>
                                  </p:stCondLst>
                                  <p:childTnLst>
                                    <p:anim calcmode="lin" valueType="num">
                                      <p:cBhvr>
                                        <p:cTn id="99" dur="2000"/>
                                        <p:tgtEl>
                                          <p:spTgt spid="68613">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00" dur="2000"/>
                                        <p:tgtEl>
                                          <p:spTgt spid="68613">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01" dur="2000"/>
                                        <p:tgtEl>
                                          <p:spTgt spid="68613">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102" dur="2000"/>
                                        <p:tgtEl>
                                          <p:spTgt spid="68613">
                                            <p:txEl>
                                              <p:pRg st="0" end="0"/>
                                            </p:txEl>
                                          </p:spTgt>
                                        </p:tgtEl>
                                        <p:attrNameLst>
                                          <p:attrName>ppt_y</p:attrName>
                                        </p:attrNameLst>
                                      </p:cBhvr>
                                      <p:tavLst>
                                        <p:tav tm="0">
                                          <p:val>
                                            <p:strVal val="ppt_y"/>
                                          </p:val>
                                        </p:tav>
                                        <p:tav tm="100000">
                                          <p:val>
                                            <p:strVal val="ppt_y"/>
                                          </p:val>
                                        </p:tav>
                                      </p:tavLst>
                                    </p:anim>
                                    <p:set>
                                      <p:cBhvr>
                                        <p:cTn id="103" dur="1" fill="hold">
                                          <p:stCondLst>
                                            <p:cond delay="1999"/>
                                          </p:stCondLst>
                                        </p:cTn>
                                        <p:tgtEl>
                                          <p:spTgt spid="68613">
                                            <p:txEl>
                                              <p:pRg st="0" end="0"/>
                                            </p:txEl>
                                          </p:spTgt>
                                        </p:tgtEl>
                                        <p:attrNameLst>
                                          <p:attrName>style.visibility</p:attrName>
                                        </p:attrNameLst>
                                      </p:cBhvr>
                                      <p:to>
                                        <p:strVal val="hidden"/>
                                      </p:to>
                                    </p:se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39" presetClass="exit" presetSubtype="0" decel="100000" fill="hold" grpId="1" nodeType="clickEffect">
                                  <p:stCondLst>
                                    <p:cond delay="0"/>
                                  </p:stCondLst>
                                  <p:childTnLst>
                                    <p:anim calcmode="lin" valueType="num">
                                      <p:cBhvr>
                                        <p:cTn id="107" dur="2000"/>
                                        <p:tgtEl>
                                          <p:spTgt spid="68613">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08" dur="2000"/>
                                        <p:tgtEl>
                                          <p:spTgt spid="68613">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09" dur="2000"/>
                                        <p:tgtEl>
                                          <p:spTgt spid="68613">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110" dur="2000"/>
                                        <p:tgtEl>
                                          <p:spTgt spid="68613">
                                            <p:txEl>
                                              <p:pRg st="1" end="1"/>
                                            </p:txEl>
                                          </p:spTgt>
                                        </p:tgtEl>
                                        <p:attrNameLst>
                                          <p:attrName>ppt_y</p:attrName>
                                        </p:attrNameLst>
                                      </p:cBhvr>
                                      <p:tavLst>
                                        <p:tav tm="0">
                                          <p:val>
                                            <p:strVal val="ppt_y"/>
                                          </p:val>
                                        </p:tav>
                                        <p:tav tm="100000">
                                          <p:val>
                                            <p:strVal val="ppt_y"/>
                                          </p:val>
                                        </p:tav>
                                      </p:tavLst>
                                    </p:anim>
                                    <p:set>
                                      <p:cBhvr>
                                        <p:cTn id="111" dur="1" fill="hold">
                                          <p:stCondLst>
                                            <p:cond delay="1999"/>
                                          </p:stCondLst>
                                        </p:cTn>
                                        <p:tgtEl>
                                          <p:spTgt spid="68613">
                                            <p:txEl>
                                              <p:pRg st="1" end="1"/>
                                            </p:txEl>
                                          </p:spTgt>
                                        </p:tgtEl>
                                        <p:attrNameLst>
                                          <p:attrName>style.visibility</p:attrName>
                                        </p:attrNameLst>
                                      </p:cBhvr>
                                      <p:to>
                                        <p:strVal val="hidden"/>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39" presetClass="exit" presetSubtype="0" decel="100000" fill="hold" grpId="1" nodeType="clickEffect">
                                  <p:stCondLst>
                                    <p:cond delay="0"/>
                                  </p:stCondLst>
                                  <p:childTnLst>
                                    <p:anim calcmode="lin" valueType="num">
                                      <p:cBhvr>
                                        <p:cTn id="115" dur="2000"/>
                                        <p:tgtEl>
                                          <p:spTgt spid="68613">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16" dur="2000"/>
                                        <p:tgtEl>
                                          <p:spTgt spid="68613">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17" dur="2000"/>
                                        <p:tgtEl>
                                          <p:spTgt spid="68613">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118" dur="2000"/>
                                        <p:tgtEl>
                                          <p:spTgt spid="68613">
                                            <p:txEl>
                                              <p:pRg st="2" end="2"/>
                                            </p:txEl>
                                          </p:spTgt>
                                        </p:tgtEl>
                                        <p:attrNameLst>
                                          <p:attrName>ppt_y</p:attrName>
                                        </p:attrNameLst>
                                      </p:cBhvr>
                                      <p:tavLst>
                                        <p:tav tm="0">
                                          <p:val>
                                            <p:strVal val="ppt_y"/>
                                          </p:val>
                                        </p:tav>
                                        <p:tav tm="100000">
                                          <p:val>
                                            <p:strVal val="ppt_y"/>
                                          </p:val>
                                        </p:tav>
                                      </p:tavLst>
                                    </p:anim>
                                    <p:set>
                                      <p:cBhvr>
                                        <p:cTn id="119" dur="1" fill="hold">
                                          <p:stCondLst>
                                            <p:cond delay="1999"/>
                                          </p:stCondLst>
                                        </p:cTn>
                                        <p:tgtEl>
                                          <p:spTgt spid="68613">
                                            <p:txEl>
                                              <p:pRg st="2" end="2"/>
                                            </p:txEl>
                                          </p:spTgt>
                                        </p:tgtEl>
                                        <p:attrNameLst>
                                          <p:attrName>style.visibility</p:attrName>
                                        </p:attrNameLst>
                                      </p:cBhvr>
                                      <p:to>
                                        <p:strVal val="hidden"/>
                                      </p:to>
                                    </p:se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39" presetClass="exit" presetSubtype="0" decel="100000" fill="hold" grpId="1" nodeType="clickEffect">
                                  <p:stCondLst>
                                    <p:cond delay="0"/>
                                  </p:stCondLst>
                                  <p:childTnLst>
                                    <p:anim calcmode="lin" valueType="num">
                                      <p:cBhvr>
                                        <p:cTn id="123" dur="2000"/>
                                        <p:tgtEl>
                                          <p:spTgt spid="68613">
                                            <p:bg/>
                                          </p:spTgt>
                                        </p:tgtEl>
                                        <p:attrNameLst>
                                          <p:attrName>ppt_h</p:attrName>
                                        </p:attrNameLst>
                                      </p:cBhvr>
                                      <p:tavLst>
                                        <p:tav tm="0">
                                          <p:val>
                                            <p:strVal val="ppt_h"/>
                                          </p:val>
                                        </p:tav>
                                        <p:tav tm="50000">
                                          <p:val>
                                            <p:strVal val="ppt_h/20"/>
                                          </p:val>
                                        </p:tav>
                                        <p:tav tm="100000">
                                          <p:val>
                                            <p:strVal val="ppt_h/20"/>
                                          </p:val>
                                        </p:tav>
                                      </p:tavLst>
                                    </p:anim>
                                    <p:anim calcmode="lin" valueType="num">
                                      <p:cBhvr>
                                        <p:cTn id="124" dur="2000"/>
                                        <p:tgtEl>
                                          <p:spTgt spid="68613">
                                            <p:bg/>
                                          </p:spTgt>
                                        </p:tgtEl>
                                        <p:attrNameLst>
                                          <p:attrName>ppt_w</p:attrName>
                                        </p:attrNameLst>
                                      </p:cBhvr>
                                      <p:tavLst>
                                        <p:tav tm="0">
                                          <p:val>
                                            <p:strVal val="ppt_w"/>
                                          </p:val>
                                        </p:tav>
                                        <p:tav tm="50000">
                                          <p:val>
                                            <p:strVal val="ppt_w+.3"/>
                                          </p:val>
                                        </p:tav>
                                        <p:tav tm="100000">
                                          <p:val>
                                            <p:strVal val="ppt_w+.3"/>
                                          </p:val>
                                        </p:tav>
                                      </p:tavLst>
                                    </p:anim>
                                    <p:anim calcmode="lin" valueType="num">
                                      <p:cBhvr>
                                        <p:cTn id="125" dur="2000"/>
                                        <p:tgtEl>
                                          <p:spTgt spid="68613">
                                            <p:bg/>
                                          </p:spTgt>
                                        </p:tgtEl>
                                        <p:attrNameLst>
                                          <p:attrName>ppt_x</p:attrName>
                                        </p:attrNameLst>
                                      </p:cBhvr>
                                      <p:tavLst>
                                        <p:tav tm="0">
                                          <p:val>
                                            <p:strVal val="ppt_x"/>
                                          </p:val>
                                        </p:tav>
                                        <p:tav tm="50000">
                                          <p:val>
                                            <p:strVal val="ppt_x"/>
                                          </p:val>
                                        </p:tav>
                                        <p:tav tm="100000">
                                          <p:val>
                                            <p:strVal val="ppt_x-.3"/>
                                          </p:val>
                                        </p:tav>
                                      </p:tavLst>
                                    </p:anim>
                                    <p:anim calcmode="lin" valueType="num">
                                      <p:cBhvr>
                                        <p:cTn id="126" dur="2000"/>
                                        <p:tgtEl>
                                          <p:spTgt spid="68613">
                                            <p:bg/>
                                          </p:spTgt>
                                        </p:tgtEl>
                                        <p:attrNameLst>
                                          <p:attrName>ppt_y</p:attrName>
                                        </p:attrNameLst>
                                      </p:cBhvr>
                                      <p:tavLst>
                                        <p:tav tm="0">
                                          <p:val>
                                            <p:strVal val="ppt_y"/>
                                          </p:val>
                                        </p:tav>
                                        <p:tav tm="100000">
                                          <p:val>
                                            <p:strVal val="ppt_y"/>
                                          </p:val>
                                        </p:tav>
                                      </p:tavLst>
                                    </p:anim>
                                    <p:set>
                                      <p:cBhvr>
                                        <p:cTn id="127" dur="1" fill="hold">
                                          <p:stCondLst>
                                            <p:cond delay="1999"/>
                                          </p:stCondLst>
                                        </p:cTn>
                                        <p:tgtEl>
                                          <p:spTgt spid="6861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128" fill="hold" display="0">
                  <p:stCondLst>
                    <p:cond delay="indefinite"/>
                  </p:stCondLst>
                  <p:endCondLst>
                    <p:cond evt="onNext" delay="0">
                      <p:tgtEl>
                        <p:sldTgt/>
                      </p:tgtEl>
                    </p:cond>
                    <p:cond evt="onPrev" delay="0">
                      <p:tgtEl>
                        <p:sldTgt/>
                      </p:tgtEl>
                    </p:cond>
                    <p:cond evt="onStopAudio" delay="0">
                      <p:tgtEl>
                        <p:sldTgt/>
                      </p:tgtEl>
                    </p:cond>
                  </p:endCondLst>
                </p:cTn>
                <p:tgtEl>
                  <p:spTgt spid="68615"/>
                </p:tgtEl>
              </p:cMediaNode>
            </p:audio>
          </p:childTnLst>
        </p:cTn>
      </p:par>
    </p:tnLst>
    <p:bldLst>
      <p:bldP spid="68612" grpId="0" animBg="1"/>
      <p:bldP spid="68612" grpId="1" animBg="1"/>
      <p:bldP spid="68613" grpId="0" build="p" animBg="1"/>
      <p:bldP spid="68613" grpI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4" name="Rectangle 8"/>
          <p:cNvSpPr>
            <a:spLocks noGrp="1" noRot="1" noChangeArrowheads="1"/>
          </p:cNvSpPr>
          <p:nvPr>
            <p:ph type="title"/>
          </p:nvPr>
        </p:nvSpPr>
        <p:spPr>
          <a:gradFill rotWithShape="1">
            <a:gsLst>
              <a:gs pos="0">
                <a:srgbClr val="66FF33"/>
              </a:gs>
              <a:gs pos="50000">
                <a:schemeClr val="bg1"/>
              </a:gs>
              <a:gs pos="100000">
                <a:srgbClr val="66FF33"/>
              </a:gs>
            </a:gsLst>
            <a:lin ang="5400000" scaled="1"/>
          </a:gradFill>
        </p:spPr>
        <p:txBody>
          <a:bodyPr/>
          <a:lstStyle/>
          <a:p>
            <a:pPr marL="838200" indent="-838200" eaLnBrk="1" hangingPunct="1">
              <a:defRPr/>
            </a:pPr>
            <a:r>
              <a:rPr lang="en-GB" sz="4000" b="1" i="1" smtClean="0"/>
              <a:t>4. Cluster Sampling</a:t>
            </a:r>
            <a:r>
              <a:rPr lang="en-GB" sz="4000" b="1" smtClean="0"/>
              <a:t> </a:t>
            </a:r>
            <a:br>
              <a:rPr lang="en-GB" sz="4000" b="1" smtClean="0"/>
            </a:br>
            <a:r>
              <a:rPr lang="en-GB" sz="3600" b="1" smtClean="0"/>
              <a:t>(Penarikan Sampel Berkelompok)</a:t>
            </a:r>
            <a:endParaRPr lang="en-US" sz="3600" b="1" smtClean="0"/>
          </a:p>
        </p:txBody>
      </p:sp>
      <p:sp>
        <p:nvSpPr>
          <p:cNvPr id="45065" name="Rectangle 9"/>
          <p:cNvSpPr>
            <a:spLocks noGrp="1" noRot="1" noChangeArrowheads="1"/>
          </p:cNvSpPr>
          <p:nvPr>
            <p:ph type="body" sz="half" idx="1"/>
          </p:nvPr>
        </p:nvSpPr>
        <p:spPr>
          <a:xfrm>
            <a:off x="301625" y="1676400"/>
            <a:ext cx="8540750" cy="4343400"/>
          </a:xfrm>
          <a:gradFill rotWithShape="1">
            <a:gsLst>
              <a:gs pos="0">
                <a:schemeClr val="bg1"/>
              </a:gs>
              <a:gs pos="50000">
                <a:srgbClr val="FF3300"/>
              </a:gs>
              <a:gs pos="100000">
                <a:schemeClr val="bg1"/>
              </a:gs>
            </a:gsLst>
            <a:lin ang="5400000" scaled="1"/>
          </a:gradFill>
        </p:spPr>
        <p:txBody>
          <a:bodyPr/>
          <a:lstStyle/>
          <a:p>
            <a:pPr marL="533400" indent="-533400" eaLnBrk="1" hangingPunct="1">
              <a:buFont typeface="Wingdings" pitchFamily="2" charset="2"/>
              <a:buNone/>
              <a:defRPr/>
            </a:pPr>
            <a:r>
              <a:rPr lang="en-GB" sz="2800" b="1" smtClean="0"/>
              <a:t>Teknik ini digunakan karena  mengalami dua permasalahan, yaitu: </a:t>
            </a:r>
          </a:p>
          <a:p>
            <a:pPr marL="533400" indent="-533400" eaLnBrk="1" hangingPunct="1">
              <a:buFont typeface="Wingdings" pitchFamily="2" charset="2"/>
              <a:buAutoNum type="arabicParenR"/>
              <a:defRPr/>
            </a:pPr>
            <a:r>
              <a:rPr lang="en-GB" sz="2800" b="1" smtClean="0"/>
              <a:t>peneliti kekurangan kerangka sampling yang baik, suatu populasi yang menyebar;</a:t>
            </a:r>
          </a:p>
          <a:p>
            <a:pPr marL="533400" indent="-533400" eaLnBrk="1" hangingPunct="1">
              <a:buFont typeface="Wingdings" pitchFamily="2" charset="2"/>
              <a:buAutoNum type="arabicParenR"/>
              <a:defRPr/>
            </a:pPr>
            <a:r>
              <a:rPr lang="en-GB" sz="2800" b="1" smtClean="0"/>
              <a:t>Biaya yang tinggi untuk menyusun kerangka sampling dan menjangkau setiap elemen sample.</a:t>
            </a:r>
            <a:r>
              <a:rPr lang="en-GB" sz="2800" smtClean="0"/>
              <a:t> </a:t>
            </a:r>
            <a:endParaRPr lang="en-US" sz="2800" smtClean="0"/>
          </a:p>
        </p:txBody>
      </p:sp>
      <p:pic>
        <p:nvPicPr>
          <p:cNvPr id="45068" name="Beethoven's Symphony No. 9 (Scherzo).wma">
            <a:hlinkClick r:id="" action="ppaction://media"/>
          </p:cNvPr>
          <p:cNvPicPr>
            <a:picLocks noGrp="1" noRot="1" noChangeAspect="1" noChangeArrowheads="1"/>
          </p:cNvPicPr>
          <p:nvPr>
            <p:ph sz="half" idx="2"/>
            <a:audioFile r:link="rId1"/>
          </p:nvPr>
        </p:nvPicPr>
        <p:blipFill>
          <a:blip r:embed="rId5" cstate="print"/>
          <a:srcRect/>
          <a:stretch>
            <a:fillRect/>
          </a:stretch>
        </p:blipFill>
        <p:spPr>
          <a:xfrm>
            <a:off x="4419600" y="62484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5742" fill="hold"/>
                                        <p:tgtEl>
                                          <p:spTgt spid="45068"/>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4" fill="hold" grpId="0" nodeType="clickEffect">
                                  <p:stCondLst>
                                    <p:cond delay="0"/>
                                  </p:stCondLst>
                                  <p:childTnLst>
                                    <p:set>
                                      <p:cBhvr>
                                        <p:cTn id="10" dur="1" fill="hold">
                                          <p:stCondLst>
                                            <p:cond delay="0"/>
                                          </p:stCondLst>
                                        </p:cTn>
                                        <p:tgtEl>
                                          <p:spTgt spid="45064"/>
                                        </p:tgtEl>
                                        <p:attrNameLst>
                                          <p:attrName>style.visibility</p:attrName>
                                        </p:attrNameLst>
                                      </p:cBhvr>
                                      <p:to>
                                        <p:strVal val="visible"/>
                                      </p:to>
                                    </p:set>
                                    <p:animEffect transition="in" filter="wheel(4)">
                                      <p:cBhvr>
                                        <p:cTn id="11" dur="2000"/>
                                        <p:tgtEl>
                                          <p:spTgt spid="45064"/>
                                        </p:tgtEl>
                                      </p:cBhvr>
                                    </p:animEffect>
                                  </p:childTnLst>
                                  <p:subTnLst>
                                    <p:audio>
                                      <p:cMediaNode>
                                        <p:cTn display="0" masterRel="sameClick">
                                          <p:stCondLst>
                                            <p:cond evt="begin" delay="0">
                                              <p:tn val="9"/>
                                            </p:cond>
                                          </p:stCondLst>
                                          <p:endCondLst>
                                            <p:cond evt="onStopAudio" delay="0">
                                              <p:tgtEl>
                                                <p:sldTgt/>
                                              </p:tgtEl>
                                            </p:cond>
                                          </p:endCondLst>
                                        </p:cTn>
                                        <p:tgtEl>
                                          <p:sndTgt r:embed="rId4" name="explode.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mph" presetSubtype="0" fill="hold" grpId="1" nodeType="clickEffect">
                                  <p:stCondLst>
                                    <p:cond delay="0"/>
                                  </p:stCondLst>
                                  <p:childTnLst>
                                    <p:animRot by="21600000">
                                      <p:cBhvr>
                                        <p:cTn id="15" dur="2000" fill="hold"/>
                                        <p:tgtEl>
                                          <p:spTgt spid="45064"/>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45065">
                                            <p:bg/>
                                          </p:spTgt>
                                        </p:tgtEl>
                                        <p:attrNameLst>
                                          <p:attrName>style.visibility</p:attrName>
                                        </p:attrNameLst>
                                      </p:cBhvr>
                                      <p:to>
                                        <p:strVal val="visible"/>
                                      </p:to>
                                    </p:set>
                                    <p:animEffect transition="in" filter="barn(inHorizontal)">
                                      <p:cBhvr>
                                        <p:cTn id="20" dur="2000"/>
                                        <p:tgtEl>
                                          <p:spTgt spid="45065">
                                            <p:bg/>
                                          </p:spTgt>
                                        </p:tgtEl>
                                      </p:cBhvr>
                                    </p:animEffect>
                                  </p:childTnLst>
                                  <p:subTnLst>
                                    <p:audio>
                                      <p:cMediaNode>
                                        <p:cTn display="0" masterRel="sameClick">
                                          <p:stCondLst>
                                            <p:cond evt="begin" delay="0">
                                              <p:tn val="18"/>
                                            </p:cond>
                                          </p:stCondLst>
                                          <p:endCondLst>
                                            <p:cond evt="onStopAudio" delay="0">
                                              <p:tgtEl>
                                                <p:sldTgt/>
                                              </p:tgtEl>
                                            </p:cond>
                                          </p:endCondLst>
                                        </p:cTn>
                                        <p:tgtEl>
                                          <p:sndTgt r:embed="rId4" name="explod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45065">
                                            <p:txEl>
                                              <p:pRg st="0" end="0"/>
                                            </p:txEl>
                                          </p:spTgt>
                                        </p:tgtEl>
                                        <p:attrNameLst>
                                          <p:attrName>style.visibility</p:attrName>
                                        </p:attrNameLst>
                                      </p:cBhvr>
                                      <p:to>
                                        <p:strVal val="visible"/>
                                      </p:to>
                                    </p:set>
                                    <p:animEffect transition="in" filter="barn(inHorizontal)">
                                      <p:cBhvr>
                                        <p:cTn id="25" dur="2000"/>
                                        <p:tgtEl>
                                          <p:spTgt spid="45065">
                                            <p:txEl>
                                              <p:pRg st="0" end="0"/>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4" name="explod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6" fill="hold" grpId="0" nodeType="clickEffect">
                                  <p:stCondLst>
                                    <p:cond delay="0"/>
                                  </p:stCondLst>
                                  <p:childTnLst>
                                    <p:set>
                                      <p:cBhvr>
                                        <p:cTn id="29" dur="1" fill="hold">
                                          <p:stCondLst>
                                            <p:cond delay="0"/>
                                          </p:stCondLst>
                                        </p:cTn>
                                        <p:tgtEl>
                                          <p:spTgt spid="45065">
                                            <p:txEl>
                                              <p:pRg st="1" end="1"/>
                                            </p:txEl>
                                          </p:spTgt>
                                        </p:tgtEl>
                                        <p:attrNameLst>
                                          <p:attrName>style.visibility</p:attrName>
                                        </p:attrNameLst>
                                      </p:cBhvr>
                                      <p:to>
                                        <p:strVal val="visible"/>
                                      </p:to>
                                    </p:set>
                                    <p:animEffect transition="in" filter="barn(inHorizontal)">
                                      <p:cBhvr>
                                        <p:cTn id="30" dur="2000"/>
                                        <p:tgtEl>
                                          <p:spTgt spid="45065">
                                            <p:txEl>
                                              <p:pRg st="1" end="1"/>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4" name="explode.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26" fill="hold" grpId="0" nodeType="clickEffect">
                                  <p:stCondLst>
                                    <p:cond delay="0"/>
                                  </p:stCondLst>
                                  <p:childTnLst>
                                    <p:set>
                                      <p:cBhvr>
                                        <p:cTn id="34" dur="1" fill="hold">
                                          <p:stCondLst>
                                            <p:cond delay="0"/>
                                          </p:stCondLst>
                                        </p:cTn>
                                        <p:tgtEl>
                                          <p:spTgt spid="45065">
                                            <p:txEl>
                                              <p:pRg st="2" end="2"/>
                                            </p:txEl>
                                          </p:spTgt>
                                        </p:tgtEl>
                                        <p:attrNameLst>
                                          <p:attrName>style.visibility</p:attrName>
                                        </p:attrNameLst>
                                      </p:cBhvr>
                                      <p:to>
                                        <p:strVal val="visible"/>
                                      </p:to>
                                    </p:set>
                                    <p:animEffect transition="in" filter="barn(inHorizontal)">
                                      <p:cBhvr>
                                        <p:cTn id="35" dur="2000"/>
                                        <p:tgtEl>
                                          <p:spTgt spid="45065">
                                            <p:txEl>
                                              <p:pRg st="2" end="2"/>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4" name="explode.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xit" presetSubtype="10" fill="hold" grpId="2" nodeType="clickEffect">
                                  <p:stCondLst>
                                    <p:cond delay="0"/>
                                  </p:stCondLst>
                                  <p:childTnLst>
                                    <p:animEffect transition="out" filter="blinds(horizontal)">
                                      <p:cBhvr>
                                        <p:cTn id="39" dur="500"/>
                                        <p:tgtEl>
                                          <p:spTgt spid="45064"/>
                                        </p:tgtEl>
                                      </p:cBhvr>
                                    </p:animEffect>
                                    <p:set>
                                      <p:cBhvr>
                                        <p:cTn id="40" dur="1" fill="hold">
                                          <p:stCondLst>
                                            <p:cond delay="499"/>
                                          </p:stCondLst>
                                        </p:cTn>
                                        <p:tgtEl>
                                          <p:spTgt spid="45064"/>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xit" presetSubtype="10" fill="hold" grpId="1" nodeType="clickEffect">
                                  <p:stCondLst>
                                    <p:cond delay="0"/>
                                  </p:stCondLst>
                                  <p:childTnLst>
                                    <p:animEffect transition="out" filter="checkerboard(across)">
                                      <p:cBhvr>
                                        <p:cTn id="44" dur="500"/>
                                        <p:tgtEl>
                                          <p:spTgt spid="45065">
                                            <p:txEl>
                                              <p:pRg st="0" end="0"/>
                                            </p:txEl>
                                          </p:spTgt>
                                        </p:tgtEl>
                                      </p:cBhvr>
                                    </p:animEffect>
                                    <p:set>
                                      <p:cBhvr>
                                        <p:cTn id="45" dur="1" fill="hold">
                                          <p:stCondLst>
                                            <p:cond delay="499"/>
                                          </p:stCondLst>
                                        </p:cTn>
                                        <p:tgtEl>
                                          <p:spTgt spid="45065">
                                            <p:txEl>
                                              <p:pRg st="0" end="0"/>
                                            </p:txEl>
                                          </p:spTgt>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xit" presetSubtype="10" fill="hold" grpId="1" nodeType="clickEffect">
                                  <p:stCondLst>
                                    <p:cond delay="0"/>
                                  </p:stCondLst>
                                  <p:childTnLst>
                                    <p:animEffect transition="out" filter="checkerboard(across)">
                                      <p:cBhvr>
                                        <p:cTn id="49" dur="500"/>
                                        <p:tgtEl>
                                          <p:spTgt spid="45065">
                                            <p:txEl>
                                              <p:pRg st="1" end="1"/>
                                            </p:txEl>
                                          </p:spTgt>
                                        </p:tgtEl>
                                      </p:cBhvr>
                                    </p:animEffect>
                                    <p:set>
                                      <p:cBhvr>
                                        <p:cTn id="50" dur="1" fill="hold">
                                          <p:stCondLst>
                                            <p:cond delay="499"/>
                                          </p:stCondLst>
                                        </p:cTn>
                                        <p:tgtEl>
                                          <p:spTgt spid="45065">
                                            <p:txEl>
                                              <p:pRg st="1" end="1"/>
                                            </p:txEl>
                                          </p:spTgt>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5" presetClass="exit" presetSubtype="10" fill="hold" grpId="1" nodeType="clickEffect">
                                  <p:stCondLst>
                                    <p:cond delay="0"/>
                                  </p:stCondLst>
                                  <p:childTnLst>
                                    <p:animEffect transition="out" filter="checkerboard(across)">
                                      <p:cBhvr>
                                        <p:cTn id="54" dur="500"/>
                                        <p:tgtEl>
                                          <p:spTgt spid="45065">
                                            <p:txEl>
                                              <p:pRg st="2" end="2"/>
                                            </p:txEl>
                                          </p:spTgt>
                                        </p:tgtEl>
                                      </p:cBhvr>
                                    </p:animEffect>
                                    <p:set>
                                      <p:cBhvr>
                                        <p:cTn id="55" dur="1" fill="hold">
                                          <p:stCondLst>
                                            <p:cond delay="499"/>
                                          </p:stCondLst>
                                        </p:cTn>
                                        <p:tgtEl>
                                          <p:spTgt spid="45065">
                                            <p:txEl>
                                              <p:pRg st="2" end="2"/>
                                            </p:txEl>
                                          </p:spTgt>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xit" presetSubtype="10" fill="hold" grpId="1" nodeType="clickEffect">
                                  <p:stCondLst>
                                    <p:cond delay="0"/>
                                  </p:stCondLst>
                                  <p:childTnLst>
                                    <p:animEffect transition="out" filter="checkerboard(across)">
                                      <p:cBhvr>
                                        <p:cTn id="59" dur="500"/>
                                        <p:tgtEl>
                                          <p:spTgt spid="45065">
                                            <p:bg/>
                                          </p:spTgt>
                                        </p:tgtEl>
                                      </p:cBhvr>
                                    </p:animEffect>
                                    <p:set>
                                      <p:cBhvr>
                                        <p:cTn id="60" dur="1" fill="hold">
                                          <p:stCondLst>
                                            <p:cond delay="499"/>
                                          </p:stCondLst>
                                        </p:cTn>
                                        <p:tgtEl>
                                          <p:spTgt spid="45065">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61" fill="hold" display="0">
                  <p:stCondLst>
                    <p:cond delay="indefinite"/>
                  </p:stCondLst>
                  <p:endCondLst>
                    <p:cond evt="onNext" delay="0">
                      <p:tgtEl>
                        <p:sldTgt/>
                      </p:tgtEl>
                    </p:cond>
                    <p:cond evt="onPrev" delay="0">
                      <p:tgtEl>
                        <p:sldTgt/>
                      </p:tgtEl>
                    </p:cond>
                    <p:cond evt="onStopAudio" delay="0">
                      <p:tgtEl>
                        <p:sldTgt/>
                      </p:tgtEl>
                    </p:cond>
                  </p:endCondLst>
                </p:cTn>
                <p:tgtEl>
                  <p:spTgt spid="45068"/>
                </p:tgtEl>
              </p:cMediaNode>
            </p:audio>
          </p:childTnLst>
        </p:cTn>
      </p:par>
    </p:tnLst>
    <p:bldLst>
      <p:bldP spid="45064" grpId="0" animBg="1"/>
      <p:bldP spid="45064" grpId="1" animBg="1"/>
      <p:bldP spid="45064" grpId="2" animBg="1"/>
      <p:bldP spid="45065" grpId="0" build="p" animBg="1"/>
      <p:bldP spid="45065" grpI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1080120"/>
          </a:xfrm>
        </p:spPr>
        <p:txBody>
          <a:bodyPr/>
          <a:lstStyle/>
          <a:p>
            <a:r>
              <a:rPr lang="id-ID" dirty="0" smtClean="0"/>
              <a:t>Identifikasi Masalah</a:t>
            </a:r>
            <a:endParaRPr lang="id-ID" dirty="0"/>
          </a:p>
        </p:txBody>
      </p:sp>
      <p:sp>
        <p:nvSpPr>
          <p:cNvPr id="3" name="Subtitle 2"/>
          <p:cNvSpPr>
            <a:spLocks noGrp="1"/>
          </p:cNvSpPr>
          <p:nvPr>
            <p:ph type="subTitle" idx="1"/>
          </p:nvPr>
        </p:nvSpPr>
        <p:spPr>
          <a:xfrm>
            <a:off x="1371600" y="1484784"/>
            <a:ext cx="6400800" cy="4154016"/>
          </a:xfrm>
        </p:spPr>
        <p:txBody>
          <a:bodyPr>
            <a:normAutofit fontScale="92500" lnSpcReduction="10000"/>
          </a:bodyPr>
          <a:lstStyle/>
          <a:p>
            <a:pPr marL="514350" indent="-514350" algn="l">
              <a:buAutoNum type="arabicPeriod"/>
            </a:pPr>
            <a:r>
              <a:rPr lang="id-ID" dirty="0" smtClean="0">
                <a:solidFill>
                  <a:schemeClr val="tx1"/>
                </a:solidFill>
              </a:rPr>
              <a:t>Sebagai penyebab kegiatan penelitian ada dan dapat dilakukan.</a:t>
            </a:r>
          </a:p>
          <a:p>
            <a:pPr marL="514350" indent="-514350" algn="l">
              <a:buAutoNum type="arabicPeriod"/>
            </a:pPr>
            <a:r>
              <a:rPr lang="id-ID" dirty="0" smtClean="0">
                <a:solidFill>
                  <a:schemeClr val="tx1"/>
                </a:solidFill>
              </a:rPr>
              <a:t>Penentu arah atau fokus suatu penelitian.</a:t>
            </a:r>
          </a:p>
          <a:p>
            <a:pPr marL="514350" indent="-514350" algn="l">
              <a:buAutoNum type="arabicPeriod"/>
            </a:pPr>
            <a:r>
              <a:rPr lang="id-ID" dirty="0" smtClean="0">
                <a:solidFill>
                  <a:schemeClr val="tx1"/>
                </a:solidFill>
              </a:rPr>
              <a:t>Awal penentu jenis data yang perlu dan harus dikumpulkan oleh peneliti.</a:t>
            </a:r>
          </a:p>
          <a:p>
            <a:pPr marL="514350" indent="-514350" algn="l">
              <a:buAutoNum type="arabicPeriod"/>
            </a:pPr>
            <a:r>
              <a:rPr lang="id-ID" dirty="0" smtClean="0">
                <a:solidFill>
                  <a:schemeClr val="tx1"/>
                </a:solidFill>
              </a:rPr>
              <a:t>Menjadi penentu untuk menentukan populasi dan sampel penelitian</a:t>
            </a:r>
            <a:r>
              <a:rPr lang="id-ID" dirty="0" smtClean="0"/>
              <a:t>.</a:t>
            </a: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gradFill rotWithShape="1">
            <a:gsLst>
              <a:gs pos="0">
                <a:srgbClr val="996633"/>
              </a:gs>
              <a:gs pos="50000">
                <a:schemeClr val="bg1"/>
              </a:gs>
              <a:gs pos="100000">
                <a:srgbClr val="996633"/>
              </a:gs>
            </a:gsLst>
            <a:lin ang="5400000" scaled="1"/>
          </a:gradFill>
        </p:spPr>
        <p:txBody>
          <a:bodyPr/>
          <a:lstStyle/>
          <a:p>
            <a:pPr eaLnBrk="1" hangingPunct="1">
              <a:defRPr/>
            </a:pPr>
            <a:r>
              <a:rPr lang="en-GB" b="1" smtClean="0"/>
              <a:t>Caranya:</a:t>
            </a:r>
            <a:endParaRPr lang="en-US" b="1" smtClean="0"/>
          </a:p>
        </p:txBody>
      </p:sp>
      <p:sp>
        <p:nvSpPr>
          <p:cNvPr id="48131" name="Rectangle 3"/>
          <p:cNvSpPr>
            <a:spLocks noGrp="1" noRot="1" noChangeArrowheads="1"/>
          </p:cNvSpPr>
          <p:nvPr>
            <p:ph type="body" idx="1"/>
          </p:nvPr>
        </p:nvSpPr>
        <p:spPr>
          <a:gradFill rotWithShape="1">
            <a:gsLst>
              <a:gs pos="0">
                <a:schemeClr val="folHlink"/>
              </a:gs>
              <a:gs pos="50000">
                <a:srgbClr val="800000"/>
              </a:gs>
              <a:gs pos="100000">
                <a:schemeClr val="folHlink"/>
              </a:gs>
            </a:gsLst>
            <a:lin ang="5400000" scaled="1"/>
          </a:gradFill>
        </p:spPr>
        <p:txBody>
          <a:bodyPr/>
          <a:lstStyle/>
          <a:p>
            <a:pPr marL="854075" lvl="1" indent="-503238" eaLnBrk="1" hangingPunct="1">
              <a:buFontTx/>
              <a:buAutoNum type="arabicPeriod"/>
              <a:defRPr/>
            </a:pPr>
            <a:r>
              <a:rPr lang="en-GB" sz="2400" b="1" smtClean="0"/>
              <a:t>Populasi dibagi ke dalam mini populasi-mini populasi. Mini populasi memiliki karakteristik yang sama dengan populasi</a:t>
            </a:r>
          </a:p>
          <a:p>
            <a:pPr marL="854075" lvl="1" indent="-503238" eaLnBrk="1" hangingPunct="1">
              <a:buFontTx/>
              <a:buAutoNum type="arabicPeriod"/>
              <a:defRPr/>
            </a:pPr>
            <a:r>
              <a:rPr lang="en-GB" sz="2400" b="1" smtClean="0"/>
              <a:t>Pengelompokan mini populasi ini bisa berdasarkan pada pengelompokan secara administrasi.</a:t>
            </a:r>
          </a:p>
          <a:p>
            <a:pPr marL="854075" lvl="1" indent="-503238" eaLnBrk="1" hangingPunct="1">
              <a:buFontTx/>
              <a:buAutoNum type="arabicPeriod"/>
              <a:defRPr/>
            </a:pPr>
            <a:r>
              <a:rPr lang="en-GB" sz="2400" b="1" smtClean="0"/>
              <a:t>Setelah itu menentukan cluster secara random (bisa dilakukan secara bertingkat misal dari desa menjadi dukuh-dukuh atau dusun dst) </a:t>
            </a:r>
          </a:p>
          <a:p>
            <a:pPr marL="854075" lvl="1" indent="-503238" eaLnBrk="1" hangingPunct="1">
              <a:buFontTx/>
              <a:buAutoNum type="arabicPeriod"/>
              <a:defRPr/>
            </a:pPr>
            <a:r>
              <a:rPr lang="en-GB" sz="2400" b="1" smtClean="0"/>
              <a:t>Cluster yang terpilih adalah unit yang berisi elemen sample final</a:t>
            </a:r>
            <a:endParaRPr lang="en-US" sz="24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0"/>
                                  </p:iterate>
                                  <p:childTnLst>
                                    <p:set>
                                      <p:cBhvr>
                                        <p:cTn id="6" dur="1" fill="hold">
                                          <p:stCondLst>
                                            <p:cond delay="0"/>
                                          </p:stCondLst>
                                        </p:cTn>
                                        <p:tgtEl>
                                          <p:spTgt spid="48130"/>
                                        </p:tgtEl>
                                        <p:attrNameLst>
                                          <p:attrName>style.visibility</p:attrName>
                                        </p:attrNameLst>
                                      </p:cBhvr>
                                      <p:to>
                                        <p:strVal val="visible"/>
                                      </p:to>
                                    </p:set>
                                    <p:animEffect transition="in" filter="fade">
                                      <p:cBhvr>
                                        <p:cTn id="7" dur="2000"/>
                                        <p:tgtEl>
                                          <p:spTgt spid="48130"/>
                                        </p:tgtEl>
                                      </p:cBhvr>
                                    </p:animEffect>
                                    <p:anim calcmode="lin" valueType="num">
                                      <p:cBhvr>
                                        <p:cTn id="8" dur="2000" fill="hold"/>
                                        <p:tgtEl>
                                          <p:spTgt spid="48130"/>
                                        </p:tgtEl>
                                        <p:attrNameLst>
                                          <p:attrName>ppt_w</p:attrName>
                                        </p:attrNameLst>
                                      </p:cBhvr>
                                      <p:tavLst>
                                        <p:tav tm="0" fmla="#ppt_w*sin(2.5*pi*$)">
                                          <p:val>
                                            <p:fltVal val="0"/>
                                          </p:val>
                                        </p:tav>
                                        <p:tav tm="100000">
                                          <p:val>
                                            <p:fltVal val="1"/>
                                          </p:val>
                                        </p:tav>
                                      </p:tavLst>
                                    </p:anim>
                                    <p:anim calcmode="lin" valueType="num">
                                      <p:cBhvr>
                                        <p:cTn id="9" dur="2000" fill="hold"/>
                                        <p:tgtEl>
                                          <p:spTgt spid="4813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8131">
                                            <p:bg/>
                                          </p:spTgt>
                                        </p:tgtEl>
                                        <p:attrNameLst>
                                          <p:attrName>style.visibility</p:attrName>
                                        </p:attrNameLst>
                                      </p:cBhvr>
                                      <p:to>
                                        <p:strVal val="visible"/>
                                      </p:to>
                                    </p:set>
                                    <p:anim calcmode="lin" valueType="num">
                                      <p:cBhvr>
                                        <p:cTn id="14" dur="2000" fill="hold"/>
                                        <p:tgtEl>
                                          <p:spTgt spid="48131">
                                            <p:bg/>
                                          </p:spTgt>
                                        </p:tgtEl>
                                        <p:attrNameLst>
                                          <p:attrName>ppt_w</p:attrName>
                                        </p:attrNameLst>
                                      </p:cBhvr>
                                      <p:tavLst>
                                        <p:tav tm="0">
                                          <p:val>
                                            <p:fltVal val="0"/>
                                          </p:val>
                                        </p:tav>
                                        <p:tav tm="100000">
                                          <p:val>
                                            <p:strVal val="#ppt_w"/>
                                          </p:val>
                                        </p:tav>
                                      </p:tavLst>
                                    </p:anim>
                                    <p:anim calcmode="lin" valueType="num">
                                      <p:cBhvr>
                                        <p:cTn id="15" dur="2000" fill="hold"/>
                                        <p:tgtEl>
                                          <p:spTgt spid="48131">
                                            <p:bg/>
                                          </p:spTgt>
                                        </p:tgtEl>
                                        <p:attrNameLst>
                                          <p:attrName>ppt_h</p:attrName>
                                        </p:attrNameLst>
                                      </p:cBhvr>
                                      <p:tavLst>
                                        <p:tav tm="0">
                                          <p:val>
                                            <p:fltVal val="0"/>
                                          </p:val>
                                        </p:tav>
                                        <p:tav tm="100000">
                                          <p:val>
                                            <p:strVal val="#ppt_h"/>
                                          </p:val>
                                        </p:tav>
                                      </p:tavLst>
                                    </p:anim>
                                    <p:animEffect transition="in" filter="fade">
                                      <p:cBhvr>
                                        <p:cTn id="16" dur="2000"/>
                                        <p:tgtEl>
                                          <p:spTgt spid="48131">
                                            <p:bg/>
                                          </p:spTgt>
                                        </p:tgtEl>
                                      </p:cBhvr>
                                    </p:animEffect>
                                  </p:childTnLst>
                                  <p:subTnLst>
                                    <p:audio>
                                      <p:cMediaNode>
                                        <p:cTn display="0" masterRel="sameClick">
                                          <p:stCondLst>
                                            <p:cond evt="begin" delay="0">
                                              <p:tn val="12"/>
                                            </p:cond>
                                          </p:stCondLst>
                                          <p:endCondLst>
                                            <p:cond evt="onStopAudio" delay="0">
                                              <p:tgtEl>
                                                <p:sldTgt/>
                                              </p:tgtEl>
                                            </p:cond>
                                          </p:endCondLst>
                                        </p:cTn>
                                        <p:tgtEl>
                                          <p:sndTgt r:embed="rId4" name="bomb.wav"/>
                                        </p:tgtEl>
                                      </p:cMediaNode>
                                    </p:audio>
                                  </p:subTnLst>
                                </p:cTn>
                              </p:par>
                              <p:par>
                                <p:cTn id="17" presetID="53" presetClass="entr" presetSubtype="0" fill="hold" grpId="0" nodeType="withEffect">
                                  <p:stCondLst>
                                    <p:cond delay="0"/>
                                  </p:stCondLst>
                                  <p:childTnLst>
                                    <p:set>
                                      <p:cBhvr>
                                        <p:cTn id="18" dur="1" fill="hold">
                                          <p:stCondLst>
                                            <p:cond delay="0"/>
                                          </p:stCondLst>
                                        </p:cTn>
                                        <p:tgtEl>
                                          <p:spTgt spid="48131">
                                            <p:txEl>
                                              <p:pRg st="0" end="0"/>
                                            </p:txEl>
                                          </p:spTgt>
                                        </p:tgtEl>
                                        <p:attrNameLst>
                                          <p:attrName>style.visibility</p:attrName>
                                        </p:attrNameLst>
                                      </p:cBhvr>
                                      <p:to>
                                        <p:strVal val="visible"/>
                                      </p:to>
                                    </p:set>
                                    <p:anim calcmode="lin" valueType="num">
                                      <p:cBhvr>
                                        <p:cTn id="19" dur="2000" fill="hold"/>
                                        <p:tgtEl>
                                          <p:spTgt spid="48131">
                                            <p:txEl>
                                              <p:pRg st="0" end="0"/>
                                            </p:txEl>
                                          </p:spTgt>
                                        </p:tgtEl>
                                        <p:attrNameLst>
                                          <p:attrName>ppt_w</p:attrName>
                                        </p:attrNameLst>
                                      </p:cBhvr>
                                      <p:tavLst>
                                        <p:tav tm="0">
                                          <p:val>
                                            <p:fltVal val="0"/>
                                          </p:val>
                                        </p:tav>
                                        <p:tav tm="100000">
                                          <p:val>
                                            <p:strVal val="#ppt_w"/>
                                          </p:val>
                                        </p:tav>
                                      </p:tavLst>
                                    </p:anim>
                                    <p:anim calcmode="lin" valueType="num">
                                      <p:cBhvr>
                                        <p:cTn id="20" dur="2000" fill="hold"/>
                                        <p:tgtEl>
                                          <p:spTgt spid="48131">
                                            <p:txEl>
                                              <p:pRg st="0" end="0"/>
                                            </p:txEl>
                                          </p:spTgt>
                                        </p:tgtEl>
                                        <p:attrNameLst>
                                          <p:attrName>ppt_h</p:attrName>
                                        </p:attrNameLst>
                                      </p:cBhvr>
                                      <p:tavLst>
                                        <p:tav tm="0">
                                          <p:val>
                                            <p:fltVal val="0"/>
                                          </p:val>
                                        </p:tav>
                                        <p:tav tm="100000">
                                          <p:val>
                                            <p:strVal val="#ppt_h"/>
                                          </p:val>
                                        </p:tav>
                                      </p:tavLst>
                                    </p:anim>
                                    <p:animEffect transition="in" filter="fade">
                                      <p:cBhvr>
                                        <p:cTn id="21" dur="2000"/>
                                        <p:tgtEl>
                                          <p:spTgt spid="48131">
                                            <p:txEl>
                                              <p:pRg st="0" end="0"/>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4" name="bomb.wav"/>
                                        </p:tgtEl>
                                      </p:cMediaNode>
                                    </p:audio>
                                  </p:subTnLst>
                                </p:cTn>
                              </p:par>
                              <p:par>
                                <p:cTn id="22" presetID="53" presetClass="entr" presetSubtype="0" fill="hold" grpId="0" nodeType="withEffect">
                                  <p:stCondLst>
                                    <p:cond delay="0"/>
                                  </p:stCondLst>
                                  <p:childTnLst>
                                    <p:set>
                                      <p:cBhvr>
                                        <p:cTn id="23" dur="1" fill="hold">
                                          <p:stCondLst>
                                            <p:cond delay="0"/>
                                          </p:stCondLst>
                                        </p:cTn>
                                        <p:tgtEl>
                                          <p:spTgt spid="48131">
                                            <p:txEl>
                                              <p:pRg st="1" end="1"/>
                                            </p:txEl>
                                          </p:spTgt>
                                        </p:tgtEl>
                                        <p:attrNameLst>
                                          <p:attrName>style.visibility</p:attrName>
                                        </p:attrNameLst>
                                      </p:cBhvr>
                                      <p:to>
                                        <p:strVal val="visible"/>
                                      </p:to>
                                    </p:set>
                                    <p:anim calcmode="lin" valueType="num">
                                      <p:cBhvr>
                                        <p:cTn id="24" dur="20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25" dur="2000" fill="hold"/>
                                        <p:tgtEl>
                                          <p:spTgt spid="48131">
                                            <p:txEl>
                                              <p:pRg st="1" end="1"/>
                                            </p:txEl>
                                          </p:spTgt>
                                        </p:tgtEl>
                                        <p:attrNameLst>
                                          <p:attrName>ppt_h</p:attrName>
                                        </p:attrNameLst>
                                      </p:cBhvr>
                                      <p:tavLst>
                                        <p:tav tm="0">
                                          <p:val>
                                            <p:fltVal val="0"/>
                                          </p:val>
                                        </p:tav>
                                        <p:tav tm="100000">
                                          <p:val>
                                            <p:strVal val="#ppt_h"/>
                                          </p:val>
                                        </p:tav>
                                      </p:tavLst>
                                    </p:anim>
                                    <p:animEffect transition="in" filter="fade">
                                      <p:cBhvr>
                                        <p:cTn id="26" dur="2000"/>
                                        <p:tgtEl>
                                          <p:spTgt spid="48131">
                                            <p:txEl>
                                              <p:pRg st="1" end="1"/>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4" name="bomb.wav"/>
                                        </p:tgtEl>
                                      </p:cMediaNode>
                                    </p:audio>
                                  </p:subTnLst>
                                </p:cTn>
                              </p:par>
                              <p:par>
                                <p:cTn id="27" presetID="53" presetClass="entr" presetSubtype="0" fill="hold" grpId="0" nodeType="withEffect">
                                  <p:stCondLst>
                                    <p:cond delay="0"/>
                                  </p:stCondLst>
                                  <p:childTnLst>
                                    <p:set>
                                      <p:cBhvr>
                                        <p:cTn id="28" dur="1" fill="hold">
                                          <p:stCondLst>
                                            <p:cond delay="0"/>
                                          </p:stCondLst>
                                        </p:cTn>
                                        <p:tgtEl>
                                          <p:spTgt spid="48131">
                                            <p:txEl>
                                              <p:pRg st="2" end="2"/>
                                            </p:txEl>
                                          </p:spTgt>
                                        </p:tgtEl>
                                        <p:attrNameLst>
                                          <p:attrName>style.visibility</p:attrName>
                                        </p:attrNameLst>
                                      </p:cBhvr>
                                      <p:to>
                                        <p:strVal val="visible"/>
                                      </p:to>
                                    </p:set>
                                    <p:anim calcmode="lin" valueType="num">
                                      <p:cBhvr>
                                        <p:cTn id="29" dur="20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30" dur="2000" fill="hold"/>
                                        <p:tgtEl>
                                          <p:spTgt spid="48131">
                                            <p:txEl>
                                              <p:pRg st="2" end="2"/>
                                            </p:txEl>
                                          </p:spTgt>
                                        </p:tgtEl>
                                        <p:attrNameLst>
                                          <p:attrName>ppt_h</p:attrName>
                                        </p:attrNameLst>
                                      </p:cBhvr>
                                      <p:tavLst>
                                        <p:tav tm="0">
                                          <p:val>
                                            <p:fltVal val="0"/>
                                          </p:val>
                                        </p:tav>
                                        <p:tav tm="100000">
                                          <p:val>
                                            <p:strVal val="#ppt_h"/>
                                          </p:val>
                                        </p:tav>
                                      </p:tavLst>
                                    </p:anim>
                                    <p:animEffect transition="in" filter="fade">
                                      <p:cBhvr>
                                        <p:cTn id="31" dur="2000"/>
                                        <p:tgtEl>
                                          <p:spTgt spid="48131">
                                            <p:txEl>
                                              <p:pRg st="2" end="2"/>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4" name="bomb.wav"/>
                                        </p:tgtEl>
                                      </p:cMediaNode>
                                    </p:audio>
                                  </p:subTnLst>
                                </p:cTn>
                              </p:par>
                              <p:par>
                                <p:cTn id="32" presetID="53" presetClass="entr" presetSubtype="0" fill="hold" grpId="0" nodeType="withEffect">
                                  <p:stCondLst>
                                    <p:cond delay="0"/>
                                  </p:stCondLst>
                                  <p:childTnLst>
                                    <p:set>
                                      <p:cBhvr>
                                        <p:cTn id="33" dur="1" fill="hold">
                                          <p:stCondLst>
                                            <p:cond delay="0"/>
                                          </p:stCondLst>
                                        </p:cTn>
                                        <p:tgtEl>
                                          <p:spTgt spid="48131">
                                            <p:txEl>
                                              <p:pRg st="3" end="3"/>
                                            </p:txEl>
                                          </p:spTgt>
                                        </p:tgtEl>
                                        <p:attrNameLst>
                                          <p:attrName>style.visibility</p:attrName>
                                        </p:attrNameLst>
                                      </p:cBhvr>
                                      <p:to>
                                        <p:strVal val="visible"/>
                                      </p:to>
                                    </p:set>
                                    <p:anim calcmode="lin" valueType="num">
                                      <p:cBhvr>
                                        <p:cTn id="34" dur="2000" fill="hold"/>
                                        <p:tgtEl>
                                          <p:spTgt spid="48131">
                                            <p:txEl>
                                              <p:pRg st="3" end="3"/>
                                            </p:txEl>
                                          </p:spTgt>
                                        </p:tgtEl>
                                        <p:attrNameLst>
                                          <p:attrName>ppt_w</p:attrName>
                                        </p:attrNameLst>
                                      </p:cBhvr>
                                      <p:tavLst>
                                        <p:tav tm="0">
                                          <p:val>
                                            <p:fltVal val="0"/>
                                          </p:val>
                                        </p:tav>
                                        <p:tav tm="100000">
                                          <p:val>
                                            <p:strVal val="#ppt_w"/>
                                          </p:val>
                                        </p:tav>
                                      </p:tavLst>
                                    </p:anim>
                                    <p:anim calcmode="lin" valueType="num">
                                      <p:cBhvr>
                                        <p:cTn id="35" dur="2000" fill="hold"/>
                                        <p:tgtEl>
                                          <p:spTgt spid="48131">
                                            <p:txEl>
                                              <p:pRg st="3" end="3"/>
                                            </p:txEl>
                                          </p:spTgt>
                                        </p:tgtEl>
                                        <p:attrNameLst>
                                          <p:attrName>ppt_h</p:attrName>
                                        </p:attrNameLst>
                                      </p:cBhvr>
                                      <p:tavLst>
                                        <p:tav tm="0">
                                          <p:val>
                                            <p:fltVal val="0"/>
                                          </p:val>
                                        </p:tav>
                                        <p:tav tm="100000">
                                          <p:val>
                                            <p:strVal val="#ppt_h"/>
                                          </p:val>
                                        </p:tav>
                                      </p:tavLst>
                                    </p:anim>
                                    <p:animEffect transition="in" filter="fade">
                                      <p:cBhvr>
                                        <p:cTn id="36" dur="2000"/>
                                        <p:tgtEl>
                                          <p:spTgt spid="48131">
                                            <p:txEl>
                                              <p:pRg st="3" end="3"/>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4" name="bomb.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8" presetClass="emph" presetSubtype="0" fill="hold" grpId="1" nodeType="clickEffect">
                                  <p:stCondLst>
                                    <p:cond delay="0"/>
                                  </p:stCondLst>
                                  <p:iterate type="lt">
                                    <p:tmPct val="0"/>
                                  </p:iterate>
                                  <p:childTnLst>
                                    <p:animRot by="21600000">
                                      <p:cBhvr>
                                        <p:cTn id="40" dur="2000" fill="hold"/>
                                        <p:tgtEl>
                                          <p:spTgt spid="48130"/>
                                        </p:tgtEl>
                                        <p:attrNameLst>
                                          <p:attrName>r</p:attrName>
                                        </p:attrNameLst>
                                      </p:cBhvr>
                                    </p:animRot>
                                  </p:childTnLst>
                                </p:cTn>
                              </p:par>
                            </p:childTnLst>
                          </p:cTn>
                        </p:par>
                      </p:childTnLst>
                    </p:cTn>
                  </p:par>
                  <p:par>
                    <p:cTn id="41" fill="hold" nodeType="clickPar">
                      <p:stCondLst>
                        <p:cond delay="indefinite"/>
                      </p:stCondLst>
                      <p:childTnLst>
                        <p:par>
                          <p:cTn id="42" fill="hold" nodeType="withGroup">
                            <p:stCondLst>
                              <p:cond delay="0"/>
                            </p:stCondLst>
                            <p:childTnLst>
                              <p:par>
                                <p:cTn id="43" presetID="51" presetClass="exit" presetSubtype="0" fill="hold" grpId="2" nodeType="clickEffect">
                                  <p:stCondLst>
                                    <p:cond delay="0"/>
                                  </p:stCondLst>
                                  <p:iterate type="lt">
                                    <p:tmPct val="0"/>
                                  </p:iterate>
                                  <p:childTnLst>
                                    <p:animEffect transition="out" filter="fade">
                                      <p:cBhvr>
                                        <p:cTn id="44" dur="770" accel="100000">
                                          <p:stCondLst>
                                            <p:cond delay="1230"/>
                                          </p:stCondLst>
                                        </p:cTn>
                                        <p:tgtEl>
                                          <p:spTgt spid="48130"/>
                                        </p:tgtEl>
                                      </p:cBhvr>
                                    </p:animEffect>
                                    <p:animScale>
                                      <p:cBhvr>
                                        <p:cTn id="45" dur="770" accel="100000">
                                          <p:stCondLst>
                                            <p:cond delay="1230"/>
                                          </p:stCondLst>
                                        </p:cTn>
                                        <p:tgtEl>
                                          <p:spTgt spid="48130"/>
                                        </p:tgtEl>
                                      </p:cBhvr>
                                      <p:from x="200000" y="450000"/>
                                      <p:to x="10000" y="10000"/>
                                    </p:animScale>
                                    <p:animScale>
                                      <p:cBhvr>
                                        <p:cTn id="46" dur="1230" decel="100000"/>
                                        <p:tgtEl>
                                          <p:spTgt spid="48130"/>
                                        </p:tgtEl>
                                      </p:cBhvr>
                                      <p:from x="100000" y="100000"/>
                                      <p:to x="200000" y="450000"/>
                                    </p:animScale>
                                    <p:anim from="(ppt_x)" to="(0.5)" calcmode="lin" valueType="num">
                                      <p:cBhvr>
                                        <p:cTn id="47" dur="1230" decel="100000"/>
                                        <p:tgtEl>
                                          <p:spTgt spid="48130"/>
                                        </p:tgtEl>
                                        <p:attrNameLst>
                                          <p:attrName>ppt_x</p:attrName>
                                        </p:attrNameLst>
                                      </p:cBhvr>
                                    </p:anim>
                                    <p:anim from="(0.5)" to="(0.5)" calcmode="lin" valueType="num">
                                      <p:cBhvr>
                                        <p:cTn id="48" dur="770">
                                          <p:stCondLst>
                                            <p:cond delay="1230"/>
                                          </p:stCondLst>
                                        </p:cTn>
                                        <p:tgtEl>
                                          <p:spTgt spid="48130"/>
                                        </p:tgtEl>
                                        <p:attrNameLst>
                                          <p:attrName>ppt_x</p:attrName>
                                        </p:attrNameLst>
                                      </p:cBhvr>
                                    </p:anim>
                                    <p:anim from="(ppt_y)" to="(ppt_y+0.4)" calcmode="lin" valueType="num">
                                      <p:cBhvr>
                                        <p:cTn id="49" dur="1230" decel="100000"/>
                                        <p:tgtEl>
                                          <p:spTgt spid="48130"/>
                                        </p:tgtEl>
                                        <p:attrNameLst>
                                          <p:attrName>ppt_y</p:attrName>
                                        </p:attrNameLst>
                                      </p:cBhvr>
                                    </p:anim>
                                    <p:anim from="(ppt_y)" to="(ppt_y)" calcmode="lin" valueType="num">
                                      <p:cBhvr>
                                        <p:cTn id="50" dur="770">
                                          <p:stCondLst>
                                            <p:cond delay="1230"/>
                                          </p:stCondLst>
                                        </p:cTn>
                                        <p:tgtEl>
                                          <p:spTgt spid="48130"/>
                                        </p:tgtEl>
                                        <p:attrNameLst>
                                          <p:attrName>ppt_y</p:attrName>
                                        </p:attrNameLst>
                                      </p:cBhvr>
                                    </p:anim>
                                    <p:set>
                                      <p:cBhvr>
                                        <p:cTn id="51" dur="1" fill="hold">
                                          <p:stCondLst>
                                            <p:cond delay="1999"/>
                                          </p:stCondLst>
                                        </p:cTn>
                                        <p:tgtEl>
                                          <p:spTgt spid="48130"/>
                                        </p:tgtEl>
                                        <p:attrNameLst>
                                          <p:attrName>style.visibility</p:attrName>
                                        </p:attrNameLst>
                                      </p:cBhvr>
                                      <p:to>
                                        <p:strVal val="hidden"/>
                                      </p:to>
                                    </p:set>
                                  </p:childTnLst>
                                  <p:subTnLst>
                                    <p:audio>
                                      <p:cMediaNode>
                                        <p:cTn display="0" masterRel="sameClick">
                                          <p:stCondLst>
                                            <p:cond evt="begin" delay="0">
                                              <p:tn val="43"/>
                                            </p:cond>
                                          </p:stCondLst>
                                          <p:endCondLst>
                                            <p:cond evt="onStopAudio" delay="0">
                                              <p:tgtEl>
                                                <p:sldTgt/>
                                              </p:tgtEl>
                                            </p:cond>
                                          </p:endCondLst>
                                        </p:cTn>
                                        <p:tgtEl>
                                          <p:sndTgt r:embed="rId5" name="arrow.wav"/>
                                        </p:tgtEl>
                                      </p:cMediaNode>
                                    </p:audio>
                                  </p:subTnLst>
                                </p:cTn>
                              </p:par>
                            </p:childTnLst>
                          </p:cTn>
                        </p:par>
                      </p:childTnLst>
                    </p:cTn>
                  </p:par>
                  <p:par>
                    <p:cTn id="52" fill="hold" nodeType="clickPar">
                      <p:stCondLst>
                        <p:cond delay="indefinite"/>
                      </p:stCondLst>
                      <p:childTnLst>
                        <p:par>
                          <p:cTn id="53" fill="hold" nodeType="withGroup">
                            <p:stCondLst>
                              <p:cond delay="0"/>
                            </p:stCondLst>
                            <p:childTnLst>
                              <p:par>
                                <p:cTn id="54" presetID="35" presetClass="exit" presetSubtype="0" fill="hold" grpId="1" nodeType="clickEffect">
                                  <p:stCondLst>
                                    <p:cond delay="0"/>
                                  </p:stCondLst>
                                  <p:childTnLst>
                                    <p:animEffect transition="out" filter="fade">
                                      <p:cBhvr>
                                        <p:cTn id="55" dur="2000"/>
                                        <p:tgtEl>
                                          <p:spTgt spid="48131">
                                            <p:txEl>
                                              <p:pRg st="0" end="0"/>
                                            </p:txEl>
                                          </p:spTgt>
                                        </p:tgtEl>
                                      </p:cBhvr>
                                    </p:animEffect>
                                    <p:anim calcmode="lin" valueType="num">
                                      <p:cBhvr>
                                        <p:cTn id="56" dur="2000"/>
                                        <p:tgtEl>
                                          <p:spTgt spid="48131">
                                            <p:txEl>
                                              <p:pRg st="0" end="0"/>
                                            </p:txEl>
                                          </p:spTgt>
                                        </p:tgtEl>
                                        <p:attrNameLst>
                                          <p:attrName>style.rotation</p:attrName>
                                        </p:attrNameLst>
                                      </p:cBhvr>
                                      <p:tavLst>
                                        <p:tav tm="0">
                                          <p:val>
                                            <p:fltVal val="0"/>
                                          </p:val>
                                        </p:tav>
                                        <p:tav tm="100000">
                                          <p:val>
                                            <p:fltVal val="720"/>
                                          </p:val>
                                        </p:tav>
                                      </p:tavLst>
                                    </p:anim>
                                    <p:anim calcmode="lin" valueType="num">
                                      <p:cBhvr>
                                        <p:cTn id="57" dur="2000"/>
                                        <p:tgtEl>
                                          <p:spTgt spid="48131">
                                            <p:txEl>
                                              <p:pRg st="0" end="0"/>
                                            </p:txEl>
                                          </p:spTgt>
                                        </p:tgtEl>
                                        <p:attrNameLst>
                                          <p:attrName>ppt_h</p:attrName>
                                        </p:attrNameLst>
                                      </p:cBhvr>
                                      <p:tavLst>
                                        <p:tav tm="0">
                                          <p:val>
                                            <p:strVal val="ppt_h"/>
                                          </p:val>
                                        </p:tav>
                                        <p:tav tm="100000">
                                          <p:val>
                                            <p:fltVal val="0"/>
                                          </p:val>
                                        </p:tav>
                                      </p:tavLst>
                                    </p:anim>
                                    <p:anim calcmode="lin" valueType="num">
                                      <p:cBhvr>
                                        <p:cTn id="58" dur="2000"/>
                                        <p:tgtEl>
                                          <p:spTgt spid="48131">
                                            <p:txEl>
                                              <p:pRg st="0" end="0"/>
                                            </p:txEl>
                                          </p:spTgt>
                                        </p:tgtEl>
                                        <p:attrNameLst>
                                          <p:attrName>ppt_w</p:attrName>
                                        </p:attrNameLst>
                                      </p:cBhvr>
                                      <p:tavLst>
                                        <p:tav tm="0">
                                          <p:val>
                                            <p:strVal val="ppt_w"/>
                                          </p:val>
                                        </p:tav>
                                        <p:tav tm="100000">
                                          <p:val>
                                            <p:fltVal val="0"/>
                                          </p:val>
                                        </p:tav>
                                      </p:tavLst>
                                    </p:anim>
                                    <p:set>
                                      <p:cBhvr>
                                        <p:cTn id="59" dur="1" fill="hold">
                                          <p:stCondLst>
                                            <p:cond delay="1999"/>
                                          </p:stCondLst>
                                        </p:cTn>
                                        <p:tgtEl>
                                          <p:spTgt spid="48131">
                                            <p:txEl>
                                              <p:pRg st="0" end="0"/>
                                            </p:txEl>
                                          </p:spTgt>
                                        </p:tgtEl>
                                        <p:attrNameLst>
                                          <p:attrName>style.visibility</p:attrName>
                                        </p:attrNameLst>
                                      </p:cBhvr>
                                      <p:to>
                                        <p:strVal val="hidden"/>
                                      </p:to>
                                    </p:set>
                                  </p:childTnLst>
                                  <p:subTnLst>
                                    <p:audio>
                                      <p:cMediaNode>
                                        <p:cTn display="0" masterRel="sameClick">
                                          <p:stCondLst>
                                            <p:cond evt="begin" delay="0">
                                              <p:tn val="54"/>
                                            </p:cond>
                                          </p:stCondLst>
                                          <p:endCondLst>
                                            <p:cond evt="onStopAudio" delay="0">
                                              <p:tgtEl>
                                                <p:sldTgt/>
                                              </p:tgtEl>
                                            </p:cond>
                                          </p:endCondLst>
                                        </p:cTn>
                                        <p:tgtEl>
                                          <p:sndTgt r:embed="rId4" name="bomb.wav"/>
                                        </p:tgtEl>
                                      </p:cMediaNode>
                                    </p:audio>
                                  </p:subTnLst>
                                </p:cTn>
                              </p:par>
                              <p:par>
                                <p:cTn id="60" presetID="35" presetClass="exit" presetSubtype="0" fill="hold" grpId="1" nodeType="withEffect">
                                  <p:stCondLst>
                                    <p:cond delay="0"/>
                                  </p:stCondLst>
                                  <p:childTnLst>
                                    <p:animEffect transition="out" filter="fade">
                                      <p:cBhvr>
                                        <p:cTn id="61" dur="2000"/>
                                        <p:tgtEl>
                                          <p:spTgt spid="48131">
                                            <p:txEl>
                                              <p:pRg st="1" end="1"/>
                                            </p:txEl>
                                          </p:spTgt>
                                        </p:tgtEl>
                                      </p:cBhvr>
                                    </p:animEffect>
                                    <p:anim calcmode="lin" valueType="num">
                                      <p:cBhvr>
                                        <p:cTn id="62" dur="2000"/>
                                        <p:tgtEl>
                                          <p:spTgt spid="48131">
                                            <p:txEl>
                                              <p:pRg st="1" end="1"/>
                                            </p:txEl>
                                          </p:spTgt>
                                        </p:tgtEl>
                                        <p:attrNameLst>
                                          <p:attrName>style.rotation</p:attrName>
                                        </p:attrNameLst>
                                      </p:cBhvr>
                                      <p:tavLst>
                                        <p:tav tm="0">
                                          <p:val>
                                            <p:fltVal val="0"/>
                                          </p:val>
                                        </p:tav>
                                        <p:tav tm="100000">
                                          <p:val>
                                            <p:fltVal val="720"/>
                                          </p:val>
                                        </p:tav>
                                      </p:tavLst>
                                    </p:anim>
                                    <p:anim calcmode="lin" valueType="num">
                                      <p:cBhvr>
                                        <p:cTn id="63" dur="2000"/>
                                        <p:tgtEl>
                                          <p:spTgt spid="48131">
                                            <p:txEl>
                                              <p:pRg st="1" end="1"/>
                                            </p:txEl>
                                          </p:spTgt>
                                        </p:tgtEl>
                                        <p:attrNameLst>
                                          <p:attrName>ppt_h</p:attrName>
                                        </p:attrNameLst>
                                      </p:cBhvr>
                                      <p:tavLst>
                                        <p:tav tm="0">
                                          <p:val>
                                            <p:strVal val="ppt_h"/>
                                          </p:val>
                                        </p:tav>
                                        <p:tav tm="100000">
                                          <p:val>
                                            <p:fltVal val="0"/>
                                          </p:val>
                                        </p:tav>
                                      </p:tavLst>
                                    </p:anim>
                                    <p:anim calcmode="lin" valueType="num">
                                      <p:cBhvr>
                                        <p:cTn id="64" dur="2000"/>
                                        <p:tgtEl>
                                          <p:spTgt spid="48131">
                                            <p:txEl>
                                              <p:pRg st="1" end="1"/>
                                            </p:txEl>
                                          </p:spTgt>
                                        </p:tgtEl>
                                        <p:attrNameLst>
                                          <p:attrName>ppt_w</p:attrName>
                                        </p:attrNameLst>
                                      </p:cBhvr>
                                      <p:tavLst>
                                        <p:tav tm="0">
                                          <p:val>
                                            <p:strVal val="ppt_w"/>
                                          </p:val>
                                        </p:tav>
                                        <p:tav tm="100000">
                                          <p:val>
                                            <p:fltVal val="0"/>
                                          </p:val>
                                        </p:tav>
                                      </p:tavLst>
                                    </p:anim>
                                    <p:set>
                                      <p:cBhvr>
                                        <p:cTn id="65" dur="1" fill="hold">
                                          <p:stCondLst>
                                            <p:cond delay="1999"/>
                                          </p:stCondLst>
                                        </p:cTn>
                                        <p:tgtEl>
                                          <p:spTgt spid="48131">
                                            <p:txEl>
                                              <p:pRg st="1" end="1"/>
                                            </p:txEl>
                                          </p:spTgt>
                                        </p:tgtEl>
                                        <p:attrNameLst>
                                          <p:attrName>style.visibility</p:attrName>
                                        </p:attrNameLst>
                                      </p:cBhvr>
                                      <p:to>
                                        <p:strVal val="hidden"/>
                                      </p:to>
                                    </p:set>
                                  </p:childTnLst>
                                  <p:subTnLst>
                                    <p:audio>
                                      <p:cMediaNode>
                                        <p:cTn display="0" masterRel="sameClick">
                                          <p:stCondLst>
                                            <p:cond evt="begin" delay="0">
                                              <p:tn val="60"/>
                                            </p:cond>
                                          </p:stCondLst>
                                          <p:endCondLst>
                                            <p:cond evt="onStopAudio" delay="0">
                                              <p:tgtEl>
                                                <p:sldTgt/>
                                              </p:tgtEl>
                                            </p:cond>
                                          </p:endCondLst>
                                        </p:cTn>
                                        <p:tgtEl>
                                          <p:sndTgt r:embed="rId4" name="bomb.wav"/>
                                        </p:tgtEl>
                                      </p:cMediaNode>
                                    </p:audio>
                                  </p:subTnLst>
                                </p:cTn>
                              </p:par>
                              <p:par>
                                <p:cTn id="66" presetID="35" presetClass="exit" presetSubtype="0" fill="hold" grpId="1" nodeType="withEffect">
                                  <p:stCondLst>
                                    <p:cond delay="0"/>
                                  </p:stCondLst>
                                  <p:childTnLst>
                                    <p:animEffect transition="out" filter="fade">
                                      <p:cBhvr>
                                        <p:cTn id="67" dur="2000"/>
                                        <p:tgtEl>
                                          <p:spTgt spid="48131">
                                            <p:txEl>
                                              <p:pRg st="2" end="2"/>
                                            </p:txEl>
                                          </p:spTgt>
                                        </p:tgtEl>
                                      </p:cBhvr>
                                    </p:animEffect>
                                    <p:anim calcmode="lin" valueType="num">
                                      <p:cBhvr>
                                        <p:cTn id="68" dur="2000"/>
                                        <p:tgtEl>
                                          <p:spTgt spid="48131">
                                            <p:txEl>
                                              <p:pRg st="2" end="2"/>
                                            </p:txEl>
                                          </p:spTgt>
                                        </p:tgtEl>
                                        <p:attrNameLst>
                                          <p:attrName>style.rotation</p:attrName>
                                        </p:attrNameLst>
                                      </p:cBhvr>
                                      <p:tavLst>
                                        <p:tav tm="0">
                                          <p:val>
                                            <p:fltVal val="0"/>
                                          </p:val>
                                        </p:tav>
                                        <p:tav tm="100000">
                                          <p:val>
                                            <p:fltVal val="720"/>
                                          </p:val>
                                        </p:tav>
                                      </p:tavLst>
                                    </p:anim>
                                    <p:anim calcmode="lin" valueType="num">
                                      <p:cBhvr>
                                        <p:cTn id="69" dur="2000"/>
                                        <p:tgtEl>
                                          <p:spTgt spid="48131">
                                            <p:txEl>
                                              <p:pRg st="2" end="2"/>
                                            </p:txEl>
                                          </p:spTgt>
                                        </p:tgtEl>
                                        <p:attrNameLst>
                                          <p:attrName>ppt_h</p:attrName>
                                        </p:attrNameLst>
                                      </p:cBhvr>
                                      <p:tavLst>
                                        <p:tav tm="0">
                                          <p:val>
                                            <p:strVal val="ppt_h"/>
                                          </p:val>
                                        </p:tav>
                                        <p:tav tm="100000">
                                          <p:val>
                                            <p:fltVal val="0"/>
                                          </p:val>
                                        </p:tav>
                                      </p:tavLst>
                                    </p:anim>
                                    <p:anim calcmode="lin" valueType="num">
                                      <p:cBhvr>
                                        <p:cTn id="70" dur="2000"/>
                                        <p:tgtEl>
                                          <p:spTgt spid="48131">
                                            <p:txEl>
                                              <p:pRg st="2" end="2"/>
                                            </p:txEl>
                                          </p:spTgt>
                                        </p:tgtEl>
                                        <p:attrNameLst>
                                          <p:attrName>ppt_w</p:attrName>
                                        </p:attrNameLst>
                                      </p:cBhvr>
                                      <p:tavLst>
                                        <p:tav tm="0">
                                          <p:val>
                                            <p:strVal val="ppt_w"/>
                                          </p:val>
                                        </p:tav>
                                        <p:tav tm="100000">
                                          <p:val>
                                            <p:fltVal val="0"/>
                                          </p:val>
                                        </p:tav>
                                      </p:tavLst>
                                    </p:anim>
                                    <p:set>
                                      <p:cBhvr>
                                        <p:cTn id="71" dur="1" fill="hold">
                                          <p:stCondLst>
                                            <p:cond delay="1999"/>
                                          </p:stCondLst>
                                        </p:cTn>
                                        <p:tgtEl>
                                          <p:spTgt spid="48131">
                                            <p:txEl>
                                              <p:pRg st="2" end="2"/>
                                            </p:txEl>
                                          </p:spTgt>
                                        </p:tgtEl>
                                        <p:attrNameLst>
                                          <p:attrName>style.visibility</p:attrName>
                                        </p:attrNameLst>
                                      </p:cBhvr>
                                      <p:to>
                                        <p:strVal val="hidden"/>
                                      </p:to>
                                    </p:set>
                                  </p:childTnLst>
                                  <p:subTnLst>
                                    <p:audio>
                                      <p:cMediaNode>
                                        <p:cTn display="0" masterRel="sameClick">
                                          <p:stCondLst>
                                            <p:cond evt="begin" delay="0">
                                              <p:tn val="66"/>
                                            </p:cond>
                                          </p:stCondLst>
                                          <p:endCondLst>
                                            <p:cond evt="onStopAudio" delay="0">
                                              <p:tgtEl>
                                                <p:sldTgt/>
                                              </p:tgtEl>
                                            </p:cond>
                                          </p:endCondLst>
                                        </p:cTn>
                                        <p:tgtEl>
                                          <p:sndTgt r:embed="rId4" name="bomb.wav"/>
                                        </p:tgtEl>
                                      </p:cMediaNode>
                                    </p:audio>
                                  </p:subTnLst>
                                </p:cTn>
                              </p:par>
                              <p:par>
                                <p:cTn id="72" presetID="35" presetClass="exit" presetSubtype="0" fill="hold" grpId="1" nodeType="withEffect">
                                  <p:stCondLst>
                                    <p:cond delay="0"/>
                                  </p:stCondLst>
                                  <p:childTnLst>
                                    <p:animEffect transition="out" filter="fade">
                                      <p:cBhvr>
                                        <p:cTn id="73" dur="2000"/>
                                        <p:tgtEl>
                                          <p:spTgt spid="48131">
                                            <p:txEl>
                                              <p:pRg st="3" end="3"/>
                                            </p:txEl>
                                          </p:spTgt>
                                        </p:tgtEl>
                                      </p:cBhvr>
                                    </p:animEffect>
                                    <p:anim calcmode="lin" valueType="num">
                                      <p:cBhvr>
                                        <p:cTn id="74" dur="2000"/>
                                        <p:tgtEl>
                                          <p:spTgt spid="48131">
                                            <p:txEl>
                                              <p:pRg st="3" end="3"/>
                                            </p:txEl>
                                          </p:spTgt>
                                        </p:tgtEl>
                                        <p:attrNameLst>
                                          <p:attrName>style.rotation</p:attrName>
                                        </p:attrNameLst>
                                      </p:cBhvr>
                                      <p:tavLst>
                                        <p:tav tm="0">
                                          <p:val>
                                            <p:fltVal val="0"/>
                                          </p:val>
                                        </p:tav>
                                        <p:tav tm="100000">
                                          <p:val>
                                            <p:fltVal val="720"/>
                                          </p:val>
                                        </p:tav>
                                      </p:tavLst>
                                    </p:anim>
                                    <p:anim calcmode="lin" valueType="num">
                                      <p:cBhvr>
                                        <p:cTn id="75" dur="2000"/>
                                        <p:tgtEl>
                                          <p:spTgt spid="48131">
                                            <p:txEl>
                                              <p:pRg st="3" end="3"/>
                                            </p:txEl>
                                          </p:spTgt>
                                        </p:tgtEl>
                                        <p:attrNameLst>
                                          <p:attrName>ppt_h</p:attrName>
                                        </p:attrNameLst>
                                      </p:cBhvr>
                                      <p:tavLst>
                                        <p:tav tm="0">
                                          <p:val>
                                            <p:strVal val="ppt_h"/>
                                          </p:val>
                                        </p:tav>
                                        <p:tav tm="100000">
                                          <p:val>
                                            <p:fltVal val="0"/>
                                          </p:val>
                                        </p:tav>
                                      </p:tavLst>
                                    </p:anim>
                                    <p:anim calcmode="lin" valueType="num">
                                      <p:cBhvr>
                                        <p:cTn id="76" dur="2000"/>
                                        <p:tgtEl>
                                          <p:spTgt spid="48131">
                                            <p:txEl>
                                              <p:pRg st="3" end="3"/>
                                            </p:txEl>
                                          </p:spTgt>
                                        </p:tgtEl>
                                        <p:attrNameLst>
                                          <p:attrName>ppt_w</p:attrName>
                                        </p:attrNameLst>
                                      </p:cBhvr>
                                      <p:tavLst>
                                        <p:tav tm="0">
                                          <p:val>
                                            <p:strVal val="ppt_w"/>
                                          </p:val>
                                        </p:tav>
                                        <p:tav tm="100000">
                                          <p:val>
                                            <p:fltVal val="0"/>
                                          </p:val>
                                        </p:tav>
                                      </p:tavLst>
                                    </p:anim>
                                    <p:set>
                                      <p:cBhvr>
                                        <p:cTn id="77" dur="1" fill="hold">
                                          <p:stCondLst>
                                            <p:cond delay="1999"/>
                                          </p:stCondLst>
                                        </p:cTn>
                                        <p:tgtEl>
                                          <p:spTgt spid="48131">
                                            <p:txEl>
                                              <p:pRg st="3" end="3"/>
                                            </p:txEl>
                                          </p:spTgt>
                                        </p:tgtEl>
                                        <p:attrNameLst>
                                          <p:attrName>style.visibility</p:attrName>
                                        </p:attrNameLst>
                                      </p:cBhvr>
                                      <p:to>
                                        <p:strVal val="hidden"/>
                                      </p:to>
                                    </p:set>
                                  </p:childTnLst>
                                  <p:subTnLst>
                                    <p:audio>
                                      <p:cMediaNode>
                                        <p:cTn display="0" masterRel="sameClick">
                                          <p:stCondLst>
                                            <p:cond evt="begin" delay="0">
                                              <p:tn val="72"/>
                                            </p:cond>
                                          </p:stCondLst>
                                          <p:endCondLst>
                                            <p:cond evt="onStopAudio" delay="0">
                                              <p:tgtEl>
                                                <p:sldTgt/>
                                              </p:tgtEl>
                                            </p:cond>
                                          </p:endCondLst>
                                        </p:cTn>
                                        <p:tgtEl>
                                          <p:sndTgt r:embed="rId4" name="bomb.wav"/>
                                        </p:tgtEl>
                                      </p:cMediaNode>
                                    </p:audio>
                                  </p:subTnLst>
                                </p:cTn>
                              </p:par>
                            </p:childTnLst>
                          </p:cTn>
                        </p:par>
                      </p:childTnLst>
                    </p:cTn>
                  </p:par>
                  <p:par>
                    <p:cTn id="78" fill="hold" nodeType="clickPar">
                      <p:stCondLst>
                        <p:cond delay="indefinite"/>
                      </p:stCondLst>
                      <p:childTnLst>
                        <p:par>
                          <p:cTn id="79" fill="hold" nodeType="withGroup">
                            <p:stCondLst>
                              <p:cond delay="0"/>
                            </p:stCondLst>
                            <p:childTnLst>
                              <p:par>
                                <p:cTn id="80" presetID="35" presetClass="exit" presetSubtype="0" fill="hold" grpId="1" nodeType="clickEffect">
                                  <p:stCondLst>
                                    <p:cond delay="0"/>
                                  </p:stCondLst>
                                  <p:childTnLst>
                                    <p:animEffect transition="out" filter="fade">
                                      <p:cBhvr>
                                        <p:cTn id="81" dur="2000"/>
                                        <p:tgtEl>
                                          <p:spTgt spid="48131">
                                            <p:bg/>
                                          </p:spTgt>
                                        </p:tgtEl>
                                      </p:cBhvr>
                                    </p:animEffect>
                                    <p:anim calcmode="lin" valueType="num">
                                      <p:cBhvr>
                                        <p:cTn id="82" dur="2000"/>
                                        <p:tgtEl>
                                          <p:spTgt spid="48131">
                                            <p:bg/>
                                          </p:spTgt>
                                        </p:tgtEl>
                                        <p:attrNameLst>
                                          <p:attrName>style.rotation</p:attrName>
                                        </p:attrNameLst>
                                      </p:cBhvr>
                                      <p:tavLst>
                                        <p:tav tm="0">
                                          <p:val>
                                            <p:fltVal val="0"/>
                                          </p:val>
                                        </p:tav>
                                        <p:tav tm="100000">
                                          <p:val>
                                            <p:fltVal val="720"/>
                                          </p:val>
                                        </p:tav>
                                      </p:tavLst>
                                    </p:anim>
                                    <p:anim calcmode="lin" valueType="num">
                                      <p:cBhvr>
                                        <p:cTn id="83" dur="2000"/>
                                        <p:tgtEl>
                                          <p:spTgt spid="48131">
                                            <p:bg/>
                                          </p:spTgt>
                                        </p:tgtEl>
                                        <p:attrNameLst>
                                          <p:attrName>ppt_h</p:attrName>
                                        </p:attrNameLst>
                                      </p:cBhvr>
                                      <p:tavLst>
                                        <p:tav tm="0">
                                          <p:val>
                                            <p:strVal val="ppt_h"/>
                                          </p:val>
                                        </p:tav>
                                        <p:tav tm="100000">
                                          <p:val>
                                            <p:fltVal val="0"/>
                                          </p:val>
                                        </p:tav>
                                      </p:tavLst>
                                    </p:anim>
                                    <p:anim calcmode="lin" valueType="num">
                                      <p:cBhvr>
                                        <p:cTn id="84" dur="2000"/>
                                        <p:tgtEl>
                                          <p:spTgt spid="48131">
                                            <p:bg/>
                                          </p:spTgt>
                                        </p:tgtEl>
                                        <p:attrNameLst>
                                          <p:attrName>ppt_w</p:attrName>
                                        </p:attrNameLst>
                                      </p:cBhvr>
                                      <p:tavLst>
                                        <p:tav tm="0">
                                          <p:val>
                                            <p:strVal val="ppt_w"/>
                                          </p:val>
                                        </p:tav>
                                        <p:tav tm="100000">
                                          <p:val>
                                            <p:fltVal val="0"/>
                                          </p:val>
                                        </p:tav>
                                      </p:tavLst>
                                    </p:anim>
                                    <p:set>
                                      <p:cBhvr>
                                        <p:cTn id="85" dur="1" fill="hold">
                                          <p:stCondLst>
                                            <p:cond delay="1999"/>
                                          </p:stCondLst>
                                        </p:cTn>
                                        <p:tgtEl>
                                          <p:spTgt spid="48131">
                                            <p:bg/>
                                          </p:spTgt>
                                        </p:tgtEl>
                                        <p:attrNameLst>
                                          <p:attrName>style.visibility</p:attrName>
                                        </p:attrNameLst>
                                      </p:cBhvr>
                                      <p:to>
                                        <p:strVal val="hidden"/>
                                      </p:to>
                                    </p:set>
                                  </p:childTnLst>
                                  <p:subTnLst>
                                    <p:audio>
                                      <p:cMediaNode>
                                        <p:cTn display="0" masterRel="sameClick">
                                          <p:stCondLst>
                                            <p:cond evt="begin" delay="0">
                                              <p:tn val="80"/>
                                            </p:cond>
                                          </p:stCondLst>
                                          <p:endCondLst>
                                            <p:cond evt="onStopAudio" delay="0">
                                              <p:tgtEl>
                                                <p:sldTgt/>
                                              </p:tgtEl>
                                            </p:cond>
                                          </p:endCondLst>
                                        </p:cTn>
                                        <p:tgtEl>
                                          <p:sndTgt r:embed="rId4"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30" grpId="1" animBg="1"/>
      <p:bldP spid="48130" grpId="2" animBg="1"/>
      <p:bldP spid="48131" grpId="0" build="p" animBg="1"/>
      <p:bldP spid="48131" grpI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Rot="1" noChangeArrowheads="1"/>
          </p:cNvSpPr>
          <p:nvPr>
            <p:ph type="title"/>
          </p:nvPr>
        </p:nvSpPr>
        <p:spPr>
          <a:gradFill rotWithShape="1">
            <a:gsLst>
              <a:gs pos="0">
                <a:srgbClr val="996633"/>
              </a:gs>
              <a:gs pos="50000">
                <a:srgbClr val="000099"/>
              </a:gs>
              <a:gs pos="100000">
                <a:srgbClr val="996633"/>
              </a:gs>
            </a:gsLst>
            <a:lin ang="5400000" scaled="1"/>
          </a:gradFill>
        </p:spPr>
        <p:txBody>
          <a:bodyPr/>
          <a:lstStyle/>
          <a:p>
            <a:pPr marL="838200" indent="-838200" eaLnBrk="1" hangingPunct="1">
              <a:defRPr/>
            </a:pPr>
            <a:r>
              <a:rPr lang="en-GB" b="1" i="1" smtClean="0"/>
              <a:t>5. Multistage Sampling</a:t>
            </a:r>
            <a:r>
              <a:rPr lang="en-GB" b="1" smtClean="0"/>
              <a:t> </a:t>
            </a:r>
            <a:br>
              <a:rPr lang="en-GB" b="1" smtClean="0"/>
            </a:br>
            <a:r>
              <a:rPr lang="en-GB" sz="3200" b="1" smtClean="0"/>
              <a:t>(Penarikan Sampel Secara Bertahap)</a:t>
            </a:r>
            <a:endParaRPr lang="en-US" sz="3200" b="1" smtClean="0"/>
          </a:p>
        </p:txBody>
      </p:sp>
      <p:sp>
        <p:nvSpPr>
          <p:cNvPr id="50181" name="Rectangle 5"/>
          <p:cNvSpPr>
            <a:spLocks noGrp="1" noRot="1" noChangeArrowheads="1"/>
          </p:cNvSpPr>
          <p:nvPr>
            <p:ph type="body" sz="half" idx="1"/>
          </p:nvPr>
        </p:nvSpPr>
        <p:spPr>
          <a:xfrm>
            <a:off x="301625" y="1676400"/>
            <a:ext cx="8540750" cy="3124200"/>
          </a:xfrm>
          <a:gradFill rotWithShape="1">
            <a:gsLst>
              <a:gs pos="0">
                <a:srgbClr val="008000"/>
              </a:gs>
              <a:gs pos="50000">
                <a:srgbClr val="FF3300"/>
              </a:gs>
              <a:gs pos="100000">
                <a:srgbClr val="008000"/>
              </a:gs>
            </a:gsLst>
            <a:lin ang="5400000" scaled="1"/>
          </a:gradFill>
        </p:spPr>
        <p:txBody>
          <a:bodyPr/>
          <a:lstStyle/>
          <a:p>
            <a:pPr marL="60325" indent="-60325" eaLnBrk="1" hangingPunct="1">
              <a:buFont typeface="Wingdings" pitchFamily="2" charset="2"/>
              <a:buNone/>
              <a:defRPr/>
            </a:pPr>
            <a:r>
              <a:rPr lang="en-GB" sz="4000" b="1" smtClean="0"/>
              <a:t>Hampir sama dengan cluster, dengan tahap lebih dari satu kali (misal propinsi, kabupaten, kecamatan, kelurahan/desa  dan seterusnya)</a:t>
            </a:r>
            <a:endParaRPr lang="en-US" sz="4000" b="1" smtClean="0"/>
          </a:p>
        </p:txBody>
      </p:sp>
      <p:pic>
        <p:nvPicPr>
          <p:cNvPr id="50183" name="Beethoven's Symphony No. 9 (Scherzo).wma">
            <a:hlinkClick r:id="" action="ppaction://media"/>
          </p:cNvPr>
          <p:cNvPicPr>
            <a:picLocks noGrp="1" noRot="1" noChangeAspect="1" noChangeArrowheads="1"/>
          </p:cNvPicPr>
          <p:nvPr>
            <p:ph sz="half" idx="2"/>
            <a:audioFile r:link="rId1"/>
          </p:nvPr>
        </p:nvPicPr>
        <p:blipFill>
          <a:blip r:embed="rId6" cstate="print"/>
          <a:srcRect/>
          <a:stretch>
            <a:fillRect/>
          </a:stretch>
        </p:blipFill>
        <p:spPr>
          <a:xfrm>
            <a:off x="4422775" y="57150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5742" fill="hold"/>
                                        <p:tgtEl>
                                          <p:spTgt spid="5018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31" presetClass="entr" presetSubtype="0" fill="hold" grpId="0" nodeType="clickEffect">
                                  <p:stCondLst>
                                    <p:cond delay="0"/>
                                  </p:stCondLst>
                                  <p:iterate type="lt">
                                    <p:tmPct val="0"/>
                                  </p:iterate>
                                  <p:childTnLst>
                                    <p:set>
                                      <p:cBhvr>
                                        <p:cTn id="10" dur="1" fill="hold">
                                          <p:stCondLst>
                                            <p:cond delay="0"/>
                                          </p:stCondLst>
                                        </p:cTn>
                                        <p:tgtEl>
                                          <p:spTgt spid="50180"/>
                                        </p:tgtEl>
                                        <p:attrNameLst>
                                          <p:attrName>style.visibility</p:attrName>
                                        </p:attrNameLst>
                                      </p:cBhvr>
                                      <p:to>
                                        <p:strVal val="visible"/>
                                      </p:to>
                                    </p:set>
                                    <p:anim calcmode="lin" valueType="num">
                                      <p:cBhvr>
                                        <p:cTn id="11" dur="1000" fill="hold"/>
                                        <p:tgtEl>
                                          <p:spTgt spid="50180"/>
                                        </p:tgtEl>
                                        <p:attrNameLst>
                                          <p:attrName>ppt_w</p:attrName>
                                        </p:attrNameLst>
                                      </p:cBhvr>
                                      <p:tavLst>
                                        <p:tav tm="0">
                                          <p:val>
                                            <p:fltVal val="0"/>
                                          </p:val>
                                        </p:tav>
                                        <p:tav tm="100000">
                                          <p:val>
                                            <p:strVal val="#ppt_w"/>
                                          </p:val>
                                        </p:tav>
                                      </p:tavLst>
                                    </p:anim>
                                    <p:anim calcmode="lin" valueType="num">
                                      <p:cBhvr>
                                        <p:cTn id="12" dur="1000" fill="hold"/>
                                        <p:tgtEl>
                                          <p:spTgt spid="50180"/>
                                        </p:tgtEl>
                                        <p:attrNameLst>
                                          <p:attrName>ppt_h</p:attrName>
                                        </p:attrNameLst>
                                      </p:cBhvr>
                                      <p:tavLst>
                                        <p:tav tm="0">
                                          <p:val>
                                            <p:fltVal val="0"/>
                                          </p:val>
                                        </p:tav>
                                        <p:tav tm="100000">
                                          <p:val>
                                            <p:strVal val="#ppt_h"/>
                                          </p:val>
                                        </p:tav>
                                      </p:tavLst>
                                    </p:anim>
                                    <p:anim calcmode="lin" valueType="num">
                                      <p:cBhvr>
                                        <p:cTn id="13" dur="1000" fill="hold"/>
                                        <p:tgtEl>
                                          <p:spTgt spid="50180"/>
                                        </p:tgtEl>
                                        <p:attrNameLst>
                                          <p:attrName>style.rotation</p:attrName>
                                        </p:attrNameLst>
                                      </p:cBhvr>
                                      <p:tavLst>
                                        <p:tav tm="0">
                                          <p:val>
                                            <p:fltVal val="90"/>
                                          </p:val>
                                        </p:tav>
                                        <p:tav tm="100000">
                                          <p:val>
                                            <p:fltVal val="0"/>
                                          </p:val>
                                        </p:tav>
                                      </p:tavLst>
                                    </p:anim>
                                    <p:animEffect transition="in" filter="fade">
                                      <p:cBhvr>
                                        <p:cTn id="14" dur="1000"/>
                                        <p:tgtEl>
                                          <p:spTgt spid="50180"/>
                                        </p:tgtEl>
                                      </p:cBhvr>
                                    </p:animEffect>
                                  </p:childTnLst>
                                  <p:subTnLst>
                                    <p:audio>
                                      <p:cMediaNode>
                                        <p:cTn display="0" masterRel="sameClick">
                                          <p:stCondLst>
                                            <p:cond evt="begin" delay="0">
                                              <p:tn val="9"/>
                                            </p:cond>
                                          </p:stCondLst>
                                          <p:endCondLst>
                                            <p:cond evt="onStopAudio" delay="0">
                                              <p:tgtEl>
                                                <p:sldTgt/>
                                              </p:tgtEl>
                                            </p:cond>
                                          </p:endCondLst>
                                        </p:cTn>
                                        <p:tgtEl>
                                          <p:sndTgt r:embed="rId4" name="explod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50181">
                                            <p:bg/>
                                          </p:spTgt>
                                        </p:tgtEl>
                                        <p:attrNameLst>
                                          <p:attrName>style.visibility</p:attrName>
                                        </p:attrNameLst>
                                      </p:cBhvr>
                                      <p:to>
                                        <p:strVal val="visible"/>
                                      </p:to>
                                    </p:set>
                                    <p:anim calcmode="lin" valueType="num">
                                      <p:cBhvr>
                                        <p:cTn id="19" dur="2000" fill="hold"/>
                                        <p:tgtEl>
                                          <p:spTgt spid="50181">
                                            <p:bg/>
                                          </p:spTgt>
                                        </p:tgtEl>
                                        <p:attrNameLst>
                                          <p:attrName>ppt_w</p:attrName>
                                        </p:attrNameLst>
                                      </p:cBhvr>
                                      <p:tavLst>
                                        <p:tav tm="0">
                                          <p:val>
                                            <p:fltVal val="0"/>
                                          </p:val>
                                        </p:tav>
                                        <p:tav tm="100000">
                                          <p:val>
                                            <p:strVal val="#ppt_w"/>
                                          </p:val>
                                        </p:tav>
                                      </p:tavLst>
                                    </p:anim>
                                    <p:anim calcmode="lin" valueType="num">
                                      <p:cBhvr>
                                        <p:cTn id="20" dur="2000" fill="hold"/>
                                        <p:tgtEl>
                                          <p:spTgt spid="50181">
                                            <p:bg/>
                                          </p:spTgt>
                                        </p:tgtEl>
                                        <p:attrNameLst>
                                          <p:attrName>ppt_h</p:attrName>
                                        </p:attrNameLst>
                                      </p:cBhvr>
                                      <p:tavLst>
                                        <p:tav tm="0">
                                          <p:val>
                                            <p:fltVal val="0"/>
                                          </p:val>
                                        </p:tav>
                                        <p:tav tm="100000">
                                          <p:val>
                                            <p:strVal val="#ppt_h"/>
                                          </p:val>
                                        </p:tav>
                                      </p:tavLst>
                                    </p:anim>
                                    <p:anim calcmode="lin" valueType="num">
                                      <p:cBhvr>
                                        <p:cTn id="21" dur="2000" fill="hold"/>
                                        <p:tgtEl>
                                          <p:spTgt spid="50181">
                                            <p:bg/>
                                          </p:spTgt>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50181">
                                            <p:bg/>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7"/>
                                            </p:cond>
                                          </p:stCondLst>
                                          <p:endCondLst>
                                            <p:cond evt="onStopAudio" delay="0">
                                              <p:tgtEl>
                                                <p:sldTgt/>
                                              </p:tgtEl>
                                            </p:cond>
                                          </p:endCondLst>
                                        </p:cTn>
                                        <p:tgtEl>
                                          <p:sndTgt r:embed="rId5" name="drumroll.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50181">
                                            <p:txEl>
                                              <p:pRg st="0" end="0"/>
                                            </p:txEl>
                                          </p:spTgt>
                                        </p:tgtEl>
                                        <p:attrNameLst>
                                          <p:attrName>style.visibility</p:attrName>
                                        </p:attrNameLst>
                                      </p:cBhvr>
                                      <p:to>
                                        <p:strVal val="visible"/>
                                      </p:to>
                                    </p:set>
                                    <p:anim calcmode="lin" valueType="num">
                                      <p:cBhvr>
                                        <p:cTn id="27" dur="2000" fill="hold"/>
                                        <p:tgtEl>
                                          <p:spTgt spid="50181">
                                            <p:txEl>
                                              <p:pRg st="0" end="0"/>
                                            </p:txEl>
                                          </p:spTgt>
                                        </p:tgtEl>
                                        <p:attrNameLst>
                                          <p:attrName>ppt_w</p:attrName>
                                        </p:attrNameLst>
                                      </p:cBhvr>
                                      <p:tavLst>
                                        <p:tav tm="0">
                                          <p:val>
                                            <p:fltVal val="0"/>
                                          </p:val>
                                        </p:tav>
                                        <p:tav tm="100000">
                                          <p:val>
                                            <p:strVal val="#ppt_w"/>
                                          </p:val>
                                        </p:tav>
                                      </p:tavLst>
                                    </p:anim>
                                    <p:anim calcmode="lin" valueType="num">
                                      <p:cBhvr>
                                        <p:cTn id="28" dur="2000" fill="hold"/>
                                        <p:tgtEl>
                                          <p:spTgt spid="50181">
                                            <p:txEl>
                                              <p:pRg st="0" end="0"/>
                                            </p:txEl>
                                          </p:spTgt>
                                        </p:tgtEl>
                                        <p:attrNameLst>
                                          <p:attrName>ppt_h</p:attrName>
                                        </p:attrNameLst>
                                      </p:cBhvr>
                                      <p:tavLst>
                                        <p:tav tm="0">
                                          <p:val>
                                            <p:fltVal val="0"/>
                                          </p:val>
                                        </p:tav>
                                        <p:tav tm="100000">
                                          <p:val>
                                            <p:strVal val="#ppt_h"/>
                                          </p:val>
                                        </p:tav>
                                      </p:tavLst>
                                    </p:anim>
                                    <p:anim calcmode="lin" valueType="num">
                                      <p:cBhvr>
                                        <p:cTn id="29" dur="2000" fill="hold"/>
                                        <p:tgtEl>
                                          <p:spTgt spid="5018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0" dur="2000" fill="hold"/>
                                        <p:tgtEl>
                                          <p:spTgt spid="50181">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5"/>
                                            </p:cond>
                                          </p:stCondLst>
                                          <p:endCondLst>
                                            <p:cond evt="onStopAudio" delay="0">
                                              <p:tgtEl>
                                                <p:sldTgt/>
                                              </p:tgtEl>
                                            </p:cond>
                                          </p:endCondLst>
                                        </p:cTn>
                                        <p:tgtEl>
                                          <p:sndTgt r:embed="rId5" name="drumroll.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mph" presetSubtype="0" fill="hold" grpId="1" nodeType="clickEffect">
                                  <p:stCondLst>
                                    <p:cond delay="0"/>
                                  </p:stCondLst>
                                  <p:iterate type="lt">
                                    <p:tmPct val="0"/>
                                  </p:iterate>
                                  <p:childTnLst>
                                    <p:animRot by="21600000">
                                      <p:cBhvr>
                                        <p:cTn id="34" dur="2000" fill="hold"/>
                                        <p:tgtEl>
                                          <p:spTgt spid="50180"/>
                                        </p:tgtEl>
                                        <p:attrNameLst>
                                          <p:attrName>r</p:attrName>
                                        </p:attrNameLst>
                                      </p:cBhvr>
                                    </p:animRot>
                                  </p:child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xit" presetSubtype="4" fill="hold" grpId="2" nodeType="clickEffect">
                                  <p:stCondLst>
                                    <p:cond delay="0"/>
                                  </p:stCondLst>
                                  <p:iterate type="lt">
                                    <p:tmPct val="0"/>
                                  </p:iterate>
                                  <p:childTnLst>
                                    <p:animEffect transition="out" filter="wheel(4)">
                                      <p:cBhvr>
                                        <p:cTn id="38" dur="2000"/>
                                        <p:tgtEl>
                                          <p:spTgt spid="50180"/>
                                        </p:tgtEl>
                                      </p:cBhvr>
                                    </p:animEffect>
                                    <p:set>
                                      <p:cBhvr>
                                        <p:cTn id="39" dur="1" fill="hold">
                                          <p:stCondLst>
                                            <p:cond delay="1999"/>
                                          </p:stCondLst>
                                        </p:cTn>
                                        <p:tgtEl>
                                          <p:spTgt spid="50180"/>
                                        </p:tgtEl>
                                        <p:attrNameLst>
                                          <p:attrName>style.visibility</p:attrName>
                                        </p:attrNameLst>
                                      </p:cBhvr>
                                      <p:to>
                                        <p:strVal val="hidden"/>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6" presetClass="exit" presetSubtype="26" fill="hold" grpId="1" nodeType="clickEffect">
                                  <p:stCondLst>
                                    <p:cond delay="0"/>
                                  </p:stCondLst>
                                  <p:childTnLst>
                                    <p:animEffect transition="out" filter="barn(inHorizontal)">
                                      <p:cBhvr>
                                        <p:cTn id="43" dur="500"/>
                                        <p:tgtEl>
                                          <p:spTgt spid="50181">
                                            <p:txEl>
                                              <p:pRg st="0" end="0"/>
                                            </p:txEl>
                                          </p:spTgt>
                                        </p:tgtEl>
                                      </p:cBhvr>
                                    </p:animEffect>
                                    <p:set>
                                      <p:cBhvr>
                                        <p:cTn id="44" dur="1" fill="hold">
                                          <p:stCondLst>
                                            <p:cond delay="499"/>
                                          </p:stCondLst>
                                        </p:cTn>
                                        <p:tgtEl>
                                          <p:spTgt spid="50181">
                                            <p:txEl>
                                              <p:pRg st="0" end="0"/>
                                            </p:txEl>
                                          </p:spTgt>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6" presetClass="exit" presetSubtype="26" fill="hold" grpId="1" nodeType="clickEffect">
                                  <p:stCondLst>
                                    <p:cond delay="0"/>
                                  </p:stCondLst>
                                  <p:childTnLst>
                                    <p:animEffect transition="out" filter="barn(inHorizontal)">
                                      <p:cBhvr>
                                        <p:cTn id="48" dur="500"/>
                                        <p:tgtEl>
                                          <p:spTgt spid="50181">
                                            <p:bg/>
                                          </p:spTgt>
                                        </p:tgtEl>
                                      </p:cBhvr>
                                    </p:animEffect>
                                    <p:set>
                                      <p:cBhvr>
                                        <p:cTn id="49" dur="1" fill="hold">
                                          <p:stCondLst>
                                            <p:cond delay="499"/>
                                          </p:stCondLst>
                                        </p:cTn>
                                        <p:tgtEl>
                                          <p:spTgt spid="5018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50" fill="hold" display="0">
                  <p:stCondLst>
                    <p:cond delay="indefinite"/>
                  </p:stCondLst>
                  <p:endCondLst>
                    <p:cond evt="onNext" delay="0">
                      <p:tgtEl>
                        <p:sldTgt/>
                      </p:tgtEl>
                    </p:cond>
                    <p:cond evt="onPrev" delay="0">
                      <p:tgtEl>
                        <p:sldTgt/>
                      </p:tgtEl>
                    </p:cond>
                    <p:cond evt="onStopAudio" delay="0">
                      <p:tgtEl>
                        <p:sldTgt/>
                      </p:tgtEl>
                    </p:cond>
                  </p:endCondLst>
                </p:cTn>
                <p:tgtEl>
                  <p:spTgt spid="50183"/>
                </p:tgtEl>
              </p:cMediaNode>
            </p:audio>
          </p:childTnLst>
        </p:cTn>
      </p:par>
    </p:tnLst>
    <p:bldLst>
      <p:bldP spid="50180" grpId="0" animBg="1"/>
      <p:bldP spid="50180" grpId="1" animBg="1"/>
      <p:bldP spid="50180" grpId="2" animBg="1"/>
      <p:bldP spid="50181" grpId="0" build="p" animBg="1"/>
      <p:bldP spid="50181" grpId="1"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Rot="1" noChangeArrowheads="1"/>
          </p:cNvSpPr>
          <p:nvPr>
            <p:ph type="title"/>
          </p:nvPr>
        </p:nvSpPr>
        <p:spPr>
          <a:gradFill rotWithShape="1">
            <a:gsLst>
              <a:gs pos="0">
                <a:srgbClr val="D60093"/>
              </a:gs>
              <a:gs pos="50000">
                <a:schemeClr val="bg1"/>
              </a:gs>
              <a:gs pos="100000">
                <a:srgbClr val="D60093"/>
              </a:gs>
            </a:gsLst>
            <a:lin ang="5400000" scaled="1"/>
          </a:gradFill>
        </p:spPr>
        <p:txBody>
          <a:bodyPr/>
          <a:lstStyle/>
          <a:p>
            <a:pPr marL="838200" indent="-838200" eaLnBrk="1" hangingPunct="1">
              <a:defRPr/>
            </a:pPr>
            <a:r>
              <a:rPr lang="en-GB" sz="4000" b="1" smtClean="0"/>
              <a:t>6. Area Sampling </a:t>
            </a:r>
            <a:br>
              <a:rPr lang="en-GB" sz="4000" b="1" smtClean="0"/>
            </a:br>
            <a:r>
              <a:rPr lang="en-GB" sz="4000" b="1" smtClean="0"/>
              <a:t>( Penarikan Sampel Wilayah)</a:t>
            </a:r>
            <a:endParaRPr lang="en-US" sz="4000" b="1" smtClean="0"/>
          </a:p>
        </p:txBody>
      </p:sp>
      <p:sp>
        <p:nvSpPr>
          <p:cNvPr id="52229" name="Rectangle 5"/>
          <p:cNvSpPr>
            <a:spLocks noGrp="1" noRot="1" noChangeArrowheads="1"/>
          </p:cNvSpPr>
          <p:nvPr>
            <p:ph type="body" sz="half" idx="1"/>
          </p:nvPr>
        </p:nvSpPr>
        <p:spPr>
          <a:xfrm>
            <a:off x="301625" y="1676400"/>
            <a:ext cx="8540750" cy="4419600"/>
          </a:xfrm>
          <a:gradFill rotWithShape="1">
            <a:gsLst>
              <a:gs pos="0">
                <a:srgbClr val="008000"/>
              </a:gs>
              <a:gs pos="50000">
                <a:srgbClr val="CC0099"/>
              </a:gs>
              <a:gs pos="100000">
                <a:srgbClr val="008000"/>
              </a:gs>
            </a:gsLst>
            <a:lin ang="5400000" scaled="1"/>
          </a:gradFill>
        </p:spPr>
        <p:txBody>
          <a:bodyPr/>
          <a:lstStyle/>
          <a:p>
            <a:pPr eaLnBrk="1" hangingPunct="1">
              <a:defRPr/>
            </a:pPr>
            <a:r>
              <a:rPr lang="en-GB" sz="2800" b="1" smtClean="0"/>
              <a:t>Cara ini dilakukan karena populasi tidak dapat kerangka sampling. </a:t>
            </a:r>
          </a:p>
          <a:p>
            <a:pPr eaLnBrk="1" hangingPunct="1">
              <a:defRPr/>
            </a:pPr>
            <a:r>
              <a:rPr lang="en-GB" sz="2800" b="1" smtClean="0"/>
              <a:t>Dibutuhkan suatu foto udara yang jelas dan rinci dari wilayah yang akan diteliti, sehingga dapat diketahui blok-blok yang ada seperti perumahan, pertokoan. </a:t>
            </a:r>
          </a:p>
          <a:p>
            <a:pPr eaLnBrk="1" hangingPunct="1">
              <a:defRPr/>
            </a:pPr>
            <a:r>
              <a:rPr lang="en-GB" sz="2800" b="1" smtClean="0"/>
              <a:t>Teknik penarikan sample sama seperti penarikan sampel secara bertahap.</a:t>
            </a:r>
            <a:endParaRPr lang="en-US" sz="2800" b="1" smtClean="0"/>
          </a:p>
        </p:txBody>
      </p:sp>
      <p:pic>
        <p:nvPicPr>
          <p:cNvPr id="52231" name="Beethoven's Symphony No. 9 (Scherzo).wma">
            <a:hlinkClick r:id="" action="ppaction://media"/>
          </p:cNvPr>
          <p:cNvPicPr>
            <a:picLocks noGrp="1" noRot="1" noChangeAspect="1" noChangeArrowheads="1"/>
          </p:cNvPicPr>
          <p:nvPr>
            <p:ph sz="half" idx="2"/>
            <a:audioFile r:link="rId1"/>
          </p:nvPr>
        </p:nvPicPr>
        <p:blipFill>
          <a:blip r:embed="rId6" cstate="print"/>
          <a:srcRect/>
          <a:stretch>
            <a:fillRect/>
          </a:stretch>
        </p:blipFill>
        <p:spPr>
          <a:xfrm>
            <a:off x="4495800" y="63246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wheel(8)">
                                      <p:cBhvr>
                                        <p:cTn id="7" dur="2000"/>
                                        <p:tgtEl>
                                          <p:spTgt spid="52228"/>
                                        </p:tgtEl>
                                      </p:cBhvr>
                                    </p:animEffect>
                                  </p:childTnLst>
                                  <p:subTnLst>
                                    <p:audio>
                                      <p:cMediaNode>
                                        <p:cTn display="0" masterRel="sameClick">
                                          <p:stCondLst>
                                            <p:cond evt="begin" delay="0">
                                              <p:tn val="5"/>
                                            </p:cond>
                                          </p:stCondLst>
                                          <p:endCondLst>
                                            <p:cond evt="onStopAudio" delay="0">
                                              <p:tgtEl>
                                                <p:sldTgt/>
                                              </p:tgtEl>
                                            </p:cond>
                                          </p:endCondLst>
                                        </p:cTn>
                                        <p:tgtEl>
                                          <p:sndTgt r:embed="rId4" name="explod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mph" presetSubtype="0" fill="hold" grpId="1" nodeType="clickEffect">
                                  <p:stCondLst>
                                    <p:cond delay="0"/>
                                  </p:stCondLst>
                                  <p:childTnLst>
                                    <p:animRot by="21600000">
                                      <p:cBhvr>
                                        <p:cTn id="11" dur="2000" fill="hold"/>
                                        <p:tgtEl>
                                          <p:spTgt spid="52228"/>
                                        </p:tgtEl>
                                        <p:attrNameLst>
                                          <p:attrName>r</p:attrName>
                                        </p:attrNameLst>
                                      </p:cBhvr>
                                    </p:animRo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52229">
                                            <p:bg/>
                                          </p:spTgt>
                                        </p:tgtEl>
                                        <p:attrNameLst>
                                          <p:attrName>style.visibility</p:attrName>
                                        </p:attrNameLst>
                                      </p:cBhvr>
                                      <p:to>
                                        <p:strVal val="visible"/>
                                      </p:to>
                                    </p:set>
                                    <p:animEffect transition="in" filter="barn(inVertical)">
                                      <p:cBhvr>
                                        <p:cTn id="16" dur="500"/>
                                        <p:tgtEl>
                                          <p:spTgt spid="52229">
                                            <p:bg/>
                                          </p:spTgt>
                                        </p:tgtEl>
                                      </p:cBhvr>
                                    </p:animEffect>
                                  </p:childTnLst>
                                  <p:subTnLst>
                                    <p:audio>
                                      <p:cMediaNode>
                                        <p:cTn display="0" masterRel="sameClick">
                                          <p:stCondLst>
                                            <p:cond evt="begin" delay="0">
                                              <p:tn val="14"/>
                                            </p:cond>
                                          </p:stCondLst>
                                          <p:endCondLst>
                                            <p:cond evt="onStopAudio" delay="0">
                                              <p:tgtEl>
                                                <p:sldTgt/>
                                              </p:tgtEl>
                                            </p:cond>
                                          </p:endCondLst>
                                        </p:cTn>
                                        <p:tgtEl>
                                          <p:sndTgt r:embed="rId5" name="bomb.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2229">
                                            <p:txEl>
                                              <p:pRg st="0" end="0"/>
                                            </p:txEl>
                                          </p:spTgt>
                                        </p:tgtEl>
                                        <p:attrNameLst>
                                          <p:attrName>style.visibility</p:attrName>
                                        </p:attrNameLst>
                                      </p:cBhvr>
                                      <p:to>
                                        <p:strVal val="visible"/>
                                      </p:to>
                                    </p:set>
                                    <p:animEffect transition="in" filter="barn(inVertical)">
                                      <p:cBhvr>
                                        <p:cTn id="21" dur="500"/>
                                        <p:tgtEl>
                                          <p:spTgt spid="52229">
                                            <p:txEl>
                                              <p:pRg st="0" end="0"/>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5" name="bomb.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2229">
                                            <p:txEl>
                                              <p:pRg st="1" end="1"/>
                                            </p:txEl>
                                          </p:spTgt>
                                        </p:tgtEl>
                                        <p:attrNameLst>
                                          <p:attrName>style.visibility</p:attrName>
                                        </p:attrNameLst>
                                      </p:cBhvr>
                                      <p:to>
                                        <p:strVal val="visible"/>
                                      </p:to>
                                    </p:set>
                                    <p:animEffect transition="in" filter="barn(inVertical)">
                                      <p:cBhvr>
                                        <p:cTn id="26" dur="500"/>
                                        <p:tgtEl>
                                          <p:spTgt spid="52229">
                                            <p:txEl>
                                              <p:pRg st="1" end="1"/>
                                            </p:txEl>
                                          </p:spTgt>
                                        </p:tgtEl>
                                      </p:cBhvr>
                                    </p:animEffect>
                                  </p:childTnLst>
                                  <p:subTnLst>
                                    <p:audio>
                                      <p:cMediaNode>
                                        <p:cTn display="0" masterRel="sameClick">
                                          <p:stCondLst>
                                            <p:cond evt="begin" delay="0">
                                              <p:tn val="24"/>
                                            </p:cond>
                                          </p:stCondLst>
                                          <p:endCondLst>
                                            <p:cond evt="onStopAudio" delay="0">
                                              <p:tgtEl>
                                                <p:sldTgt/>
                                              </p:tgtEl>
                                            </p:cond>
                                          </p:endCondLst>
                                        </p:cTn>
                                        <p:tgtEl>
                                          <p:sndTgt r:embed="rId5" name="bomb.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52229">
                                            <p:txEl>
                                              <p:pRg st="2" end="2"/>
                                            </p:txEl>
                                          </p:spTgt>
                                        </p:tgtEl>
                                        <p:attrNameLst>
                                          <p:attrName>style.visibility</p:attrName>
                                        </p:attrNameLst>
                                      </p:cBhvr>
                                      <p:to>
                                        <p:strVal val="visible"/>
                                      </p:to>
                                    </p:set>
                                    <p:animEffect transition="in" filter="barn(inVertical)">
                                      <p:cBhvr>
                                        <p:cTn id="31" dur="500"/>
                                        <p:tgtEl>
                                          <p:spTgt spid="52229">
                                            <p:txEl>
                                              <p:pRg st="2" end="2"/>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5" name="bomb.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35" presetClass="exit" presetSubtype="0" fill="hold" grpId="2" nodeType="clickEffect">
                                  <p:stCondLst>
                                    <p:cond delay="0"/>
                                  </p:stCondLst>
                                  <p:childTnLst>
                                    <p:animEffect transition="out" filter="fade">
                                      <p:cBhvr>
                                        <p:cTn id="35" dur="2000"/>
                                        <p:tgtEl>
                                          <p:spTgt spid="52228"/>
                                        </p:tgtEl>
                                      </p:cBhvr>
                                    </p:animEffect>
                                    <p:anim calcmode="lin" valueType="num">
                                      <p:cBhvr>
                                        <p:cTn id="36" dur="2000"/>
                                        <p:tgtEl>
                                          <p:spTgt spid="52228"/>
                                        </p:tgtEl>
                                        <p:attrNameLst>
                                          <p:attrName>style.rotation</p:attrName>
                                        </p:attrNameLst>
                                      </p:cBhvr>
                                      <p:tavLst>
                                        <p:tav tm="0">
                                          <p:val>
                                            <p:fltVal val="0"/>
                                          </p:val>
                                        </p:tav>
                                        <p:tav tm="100000">
                                          <p:val>
                                            <p:fltVal val="720"/>
                                          </p:val>
                                        </p:tav>
                                      </p:tavLst>
                                    </p:anim>
                                    <p:anim calcmode="lin" valueType="num">
                                      <p:cBhvr>
                                        <p:cTn id="37" dur="2000"/>
                                        <p:tgtEl>
                                          <p:spTgt spid="52228"/>
                                        </p:tgtEl>
                                        <p:attrNameLst>
                                          <p:attrName>ppt_h</p:attrName>
                                        </p:attrNameLst>
                                      </p:cBhvr>
                                      <p:tavLst>
                                        <p:tav tm="0">
                                          <p:val>
                                            <p:strVal val="ppt_h"/>
                                          </p:val>
                                        </p:tav>
                                        <p:tav tm="100000">
                                          <p:val>
                                            <p:fltVal val="0"/>
                                          </p:val>
                                        </p:tav>
                                      </p:tavLst>
                                    </p:anim>
                                    <p:anim calcmode="lin" valueType="num">
                                      <p:cBhvr>
                                        <p:cTn id="38" dur="2000"/>
                                        <p:tgtEl>
                                          <p:spTgt spid="52228"/>
                                        </p:tgtEl>
                                        <p:attrNameLst>
                                          <p:attrName>ppt_w</p:attrName>
                                        </p:attrNameLst>
                                      </p:cBhvr>
                                      <p:tavLst>
                                        <p:tav tm="0">
                                          <p:val>
                                            <p:strVal val="ppt_w"/>
                                          </p:val>
                                        </p:tav>
                                        <p:tav tm="100000">
                                          <p:val>
                                            <p:fltVal val="0"/>
                                          </p:val>
                                        </p:tav>
                                      </p:tavLst>
                                    </p:anim>
                                    <p:set>
                                      <p:cBhvr>
                                        <p:cTn id="39" dur="1" fill="hold">
                                          <p:stCondLst>
                                            <p:cond delay="1999"/>
                                          </p:stCondLst>
                                        </p:cTn>
                                        <p:tgtEl>
                                          <p:spTgt spid="52228"/>
                                        </p:tgtEl>
                                        <p:attrNameLst>
                                          <p:attrName>style.visibility</p:attrName>
                                        </p:attrNameLst>
                                      </p:cBhvr>
                                      <p:to>
                                        <p:strVal val="hidden"/>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51" presetClass="exit" presetSubtype="0" fill="hold" grpId="1" nodeType="clickEffect">
                                  <p:stCondLst>
                                    <p:cond delay="0"/>
                                  </p:stCondLst>
                                  <p:childTnLst>
                                    <p:animEffect transition="out" filter="fade">
                                      <p:cBhvr>
                                        <p:cTn id="43" dur="770" accel="100000">
                                          <p:stCondLst>
                                            <p:cond delay="1230"/>
                                          </p:stCondLst>
                                        </p:cTn>
                                        <p:tgtEl>
                                          <p:spTgt spid="52229">
                                            <p:txEl>
                                              <p:pRg st="0" end="0"/>
                                            </p:txEl>
                                          </p:spTgt>
                                        </p:tgtEl>
                                      </p:cBhvr>
                                    </p:animEffect>
                                    <p:animScale>
                                      <p:cBhvr>
                                        <p:cTn id="44" dur="770" accel="100000">
                                          <p:stCondLst>
                                            <p:cond delay="1230"/>
                                          </p:stCondLst>
                                        </p:cTn>
                                        <p:tgtEl>
                                          <p:spTgt spid="52229">
                                            <p:txEl>
                                              <p:pRg st="0" end="0"/>
                                            </p:txEl>
                                          </p:spTgt>
                                        </p:tgtEl>
                                      </p:cBhvr>
                                      <p:from x="200000" y="450000"/>
                                      <p:to x="10000" y="10000"/>
                                    </p:animScale>
                                    <p:animScale>
                                      <p:cBhvr>
                                        <p:cTn id="45" dur="1230" decel="100000"/>
                                        <p:tgtEl>
                                          <p:spTgt spid="52229">
                                            <p:txEl>
                                              <p:pRg st="0" end="0"/>
                                            </p:txEl>
                                          </p:spTgt>
                                        </p:tgtEl>
                                      </p:cBhvr>
                                      <p:from x="100000" y="100000"/>
                                      <p:to x="200000" y="450000"/>
                                    </p:animScale>
                                    <p:anim from="(ppt_x)" to="(0.5)" calcmode="lin" valueType="num">
                                      <p:cBhvr>
                                        <p:cTn id="46" dur="1230" decel="100000"/>
                                        <p:tgtEl>
                                          <p:spTgt spid="52229">
                                            <p:txEl>
                                              <p:pRg st="0" end="0"/>
                                            </p:txEl>
                                          </p:spTgt>
                                        </p:tgtEl>
                                        <p:attrNameLst>
                                          <p:attrName>ppt_x</p:attrName>
                                        </p:attrNameLst>
                                      </p:cBhvr>
                                    </p:anim>
                                    <p:anim from="(0.5)" to="(0.5)" calcmode="lin" valueType="num">
                                      <p:cBhvr>
                                        <p:cTn id="47" dur="770">
                                          <p:stCondLst>
                                            <p:cond delay="1230"/>
                                          </p:stCondLst>
                                        </p:cTn>
                                        <p:tgtEl>
                                          <p:spTgt spid="52229">
                                            <p:txEl>
                                              <p:pRg st="0" end="0"/>
                                            </p:txEl>
                                          </p:spTgt>
                                        </p:tgtEl>
                                        <p:attrNameLst>
                                          <p:attrName>ppt_x</p:attrName>
                                        </p:attrNameLst>
                                      </p:cBhvr>
                                    </p:anim>
                                    <p:anim from="(ppt_y)" to="(ppt_y+0.4)" calcmode="lin" valueType="num">
                                      <p:cBhvr>
                                        <p:cTn id="48" dur="1230" decel="100000"/>
                                        <p:tgtEl>
                                          <p:spTgt spid="52229">
                                            <p:txEl>
                                              <p:pRg st="0" end="0"/>
                                            </p:txEl>
                                          </p:spTgt>
                                        </p:tgtEl>
                                        <p:attrNameLst>
                                          <p:attrName>ppt_y</p:attrName>
                                        </p:attrNameLst>
                                      </p:cBhvr>
                                    </p:anim>
                                    <p:anim from="(ppt_y)" to="(ppt_y)" calcmode="lin" valueType="num">
                                      <p:cBhvr>
                                        <p:cTn id="49" dur="770">
                                          <p:stCondLst>
                                            <p:cond delay="1230"/>
                                          </p:stCondLst>
                                        </p:cTn>
                                        <p:tgtEl>
                                          <p:spTgt spid="52229">
                                            <p:txEl>
                                              <p:pRg st="0" end="0"/>
                                            </p:txEl>
                                          </p:spTgt>
                                        </p:tgtEl>
                                        <p:attrNameLst>
                                          <p:attrName>ppt_y</p:attrName>
                                        </p:attrNameLst>
                                      </p:cBhvr>
                                    </p:anim>
                                    <p:set>
                                      <p:cBhvr>
                                        <p:cTn id="50" dur="1" fill="hold">
                                          <p:stCondLst>
                                            <p:cond delay="1999"/>
                                          </p:stCondLst>
                                        </p:cTn>
                                        <p:tgtEl>
                                          <p:spTgt spid="52229">
                                            <p:txEl>
                                              <p:pRg st="0" end="0"/>
                                            </p:txEl>
                                          </p:spTgt>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51" presetClass="exit" presetSubtype="0" fill="hold" grpId="1" nodeType="clickEffect">
                                  <p:stCondLst>
                                    <p:cond delay="0"/>
                                  </p:stCondLst>
                                  <p:childTnLst>
                                    <p:animEffect transition="out" filter="fade">
                                      <p:cBhvr>
                                        <p:cTn id="54" dur="770" accel="100000">
                                          <p:stCondLst>
                                            <p:cond delay="1230"/>
                                          </p:stCondLst>
                                        </p:cTn>
                                        <p:tgtEl>
                                          <p:spTgt spid="52229">
                                            <p:txEl>
                                              <p:pRg st="1" end="1"/>
                                            </p:txEl>
                                          </p:spTgt>
                                        </p:tgtEl>
                                      </p:cBhvr>
                                    </p:animEffect>
                                    <p:animScale>
                                      <p:cBhvr>
                                        <p:cTn id="55" dur="770" accel="100000">
                                          <p:stCondLst>
                                            <p:cond delay="1230"/>
                                          </p:stCondLst>
                                        </p:cTn>
                                        <p:tgtEl>
                                          <p:spTgt spid="52229">
                                            <p:txEl>
                                              <p:pRg st="1" end="1"/>
                                            </p:txEl>
                                          </p:spTgt>
                                        </p:tgtEl>
                                      </p:cBhvr>
                                      <p:from x="200000" y="450000"/>
                                      <p:to x="10000" y="10000"/>
                                    </p:animScale>
                                    <p:animScale>
                                      <p:cBhvr>
                                        <p:cTn id="56" dur="1230" decel="100000"/>
                                        <p:tgtEl>
                                          <p:spTgt spid="52229">
                                            <p:txEl>
                                              <p:pRg st="1" end="1"/>
                                            </p:txEl>
                                          </p:spTgt>
                                        </p:tgtEl>
                                      </p:cBhvr>
                                      <p:from x="100000" y="100000"/>
                                      <p:to x="200000" y="450000"/>
                                    </p:animScale>
                                    <p:anim from="(ppt_x)" to="(0.5)" calcmode="lin" valueType="num">
                                      <p:cBhvr>
                                        <p:cTn id="57" dur="1230" decel="100000"/>
                                        <p:tgtEl>
                                          <p:spTgt spid="52229">
                                            <p:txEl>
                                              <p:pRg st="1" end="1"/>
                                            </p:txEl>
                                          </p:spTgt>
                                        </p:tgtEl>
                                        <p:attrNameLst>
                                          <p:attrName>ppt_x</p:attrName>
                                        </p:attrNameLst>
                                      </p:cBhvr>
                                    </p:anim>
                                    <p:anim from="(0.5)" to="(0.5)" calcmode="lin" valueType="num">
                                      <p:cBhvr>
                                        <p:cTn id="58" dur="770">
                                          <p:stCondLst>
                                            <p:cond delay="1230"/>
                                          </p:stCondLst>
                                        </p:cTn>
                                        <p:tgtEl>
                                          <p:spTgt spid="52229">
                                            <p:txEl>
                                              <p:pRg st="1" end="1"/>
                                            </p:txEl>
                                          </p:spTgt>
                                        </p:tgtEl>
                                        <p:attrNameLst>
                                          <p:attrName>ppt_x</p:attrName>
                                        </p:attrNameLst>
                                      </p:cBhvr>
                                    </p:anim>
                                    <p:anim from="(ppt_y)" to="(ppt_y+0.4)" calcmode="lin" valueType="num">
                                      <p:cBhvr>
                                        <p:cTn id="59" dur="1230" decel="100000"/>
                                        <p:tgtEl>
                                          <p:spTgt spid="52229">
                                            <p:txEl>
                                              <p:pRg st="1" end="1"/>
                                            </p:txEl>
                                          </p:spTgt>
                                        </p:tgtEl>
                                        <p:attrNameLst>
                                          <p:attrName>ppt_y</p:attrName>
                                        </p:attrNameLst>
                                      </p:cBhvr>
                                    </p:anim>
                                    <p:anim from="(ppt_y)" to="(ppt_y)" calcmode="lin" valueType="num">
                                      <p:cBhvr>
                                        <p:cTn id="60" dur="770">
                                          <p:stCondLst>
                                            <p:cond delay="1230"/>
                                          </p:stCondLst>
                                        </p:cTn>
                                        <p:tgtEl>
                                          <p:spTgt spid="52229">
                                            <p:txEl>
                                              <p:pRg st="1" end="1"/>
                                            </p:txEl>
                                          </p:spTgt>
                                        </p:tgtEl>
                                        <p:attrNameLst>
                                          <p:attrName>ppt_y</p:attrName>
                                        </p:attrNameLst>
                                      </p:cBhvr>
                                    </p:anim>
                                    <p:set>
                                      <p:cBhvr>
                                        <p:cTn id="61" dur="1" fill="hold">
                                          <p:stCondLst>
                                            <p:cond delay="1999"/>
                                          </p:stCondLst>
                                        </p:cTn>
                                        <p:tgtEl>
                                          <p:spTgt spid="52229">
                                            <p:txEl>
                                              <p:pRg st="1" end="1"/>
                                            </p:txEl>
                                          </p:spTgt>
                                        </p:tgtEl>
                                        <p:attrNameLst>
                                          <p:attrName>style.visibility</p:attrName>
                                        </p:attrNameLst>
                                      </p:cBhvr>
                                      <p:to>
                                        <p:strVal val="hidden"/>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51" presetClass="exit" presetSubtype="0" fill="hold" grpId="1" nodeType="clickEffect">
                                  <p:stCondLst>
                                    <p:cond delay="0"/>
                                  </p:stCondLst>
                                  <p:childTnLst>
                                    <p:animEffect transition="out" filter="fade">
                                      <p:cBhvr>
                                        <p:cTn id="65" dur="770" accel="100000">
                                          <p:stCondLst>
                                            <p:cond delay="1230"/>
                                          </p:stCondLst>
                                        </p:cTn>
                                        <p:tgtEl>
                                          <p:spTgt spid="52229">
                                            <p:txEl>
                                              <p:pRg st="2" end="2"/>
                                            </p:txEl>
                                          </p:spTgt>
                                        </p:tgtEl>
                                      </p:cBhvr>
                                    </p:animEffect>
                                    <p:animScale>
                                      <p:cBhvr>
                                        <p:cTn id="66" dur="770" accel="100000">
                                          <p:stCondLst>
                                            <p:cond delay="1230"/>
                                          </p:stCondLst>
                                        </p:cTn>
                                        <p:tgtEl>
                                          <p:spTgt spid="52229">
                                            <p:txEl>
                                              <p:pRg st="2" end="2"/>
                                            </p:txEl>
                                          </p:spTgt>
                                        </p:tgtEl>
                                      </p:cBhvr>
                                      <p:from x="200000" y="450000"/>
                                      <p:to x="10000" y="10000"/>
                                    </p:animScale>
                                    <p:animScale>
                                      <p:cBhvr>
                                        <p:cTn id="67" dur="1230" decel="100000"/>
                                        <p:tgtEl>
                                          <p:spTgt spid="52229">
                                            <p:txEl>
                                              <p:pRg st="2" end="2"/>
                                            </p:txEl>
                                          </p:spTgt>
                                        </p:tgtEl>
                                      </p:cBhvr>
                                      <p:from x="100000" y="100000"/>
                                      <p:to x="200000" y="450000"/>
                                    </p:animScale>
                                    <p:anim from="(ppt_x)" to="(0.5)" calcmode="lin" valueType="num">
                                      <p:cBhvr>
                                        <p:cTn id="68" dur="1230" decel="100000"/>
                                        <p:tgtEl>
                                          <p:spTgt spid="52229">
                                            <p:txEl>
                                              <p:pRg st="2" end="2"/>
                                            </p:txEl>
                                          </p:spTgt>
                                        </p:tgtEl>
                                        <p:attrNameLst>
                                          <p:attrName>ppt_x</p:attrName>
                                        </p:attrNameLst>
                                      </p:cBhvr>
                                    </p:anim>
                                    <p:anim from="(0.5)" to="(0.5)" calcmode="lin" valueType="num">
                                      <p:cBhvr>
                                        <p:cTn id="69" dur="770">
                                          <p:stCondLst>
                                            <p:cond delay="1230"/>
                                          </p:stCondLst>
                                        </p:cTn>
                                        <p:tgtEl>
                                          <p:spTgt spid="52229">
                                            <p:txEl>
                                              <p:pRg st="2" end="2"/>
                                            </p:txEl>
                                          </p:spTgt>
                                        </p:tgtEl>
                                        <p:attrNameLst>
                                          <p:attrName>ppt_x</p:attrName>
                                        </p:attrNameLst>
                                      </p:cBhvr>
                                    </p:anim>
                                    <p:anim from="(ppt_y)" to="(ppt_y+0.4)" calcmode="lin" valueType="num">
                                      <p:cBhvr>
                                        <p:cTn id="70" dur="1230" decel="100000"/>
                                        <p:tgtEl>
                                          <p:spTgt spid="52229">
                                            <p:txEl>
                                              <p:pRg st="2" end="2"/>
                                            </p:txEl>
                                          </p:spTgt>
                                        </p:tgtEl>
                                        <p:attrNameLst>
                                          <p:attrName>ppt_y</p:attrName>
                                        </p:attrNameLst>
                                      </p:cBhvr>
                                    </p:anim>
                                    <p:anim from="(ppt_y)" to="(ppt_y)" calcmode="lin" valueType="num">
                                      <p:cBhvr>
                                        <p:cTn id="71" dur="770">
                                          <p:stCondLst>
                                            <p:cond delay="1230"/>
                                          </p:stCondLst>
                                        </p:cTn>
                                        <p:tgtEl>
                                          <p:spTgt spid="52229">
                                            <p:txEl>
                                              <p:pRg st="2" end="2"/>
                                            </p:txEl>
                                          </p:spTgt>
                                        </p:tgtEl>
                                        <p:attrNameLst>
                                          <p:attrName>ppt_y</p:attrName>
                                        </p:attrNameLst>
                                      </p:cBhvr>
                                    </p:anim>
                                    <p:set>
                                      <p:cBhvr>
                                        <p:cTn id="72" dur="1" fill="hold">
                                          <p:stCondLst>
                                            <p:cond delay="1999"/>
                                          </p:stCondLst>
                                        </p:cTn>
                                        <p:tgtEl>
                                          <p:spTgt spid="52229">
                                            <p:txEl>
                                              <p:pRg st="2" end="2"/>
                                            </p:txEl>
                                          </p:spTgt>
                                        </p:tgtEl>
                                        <p:attrNameLst>
                                          <p:attrName>style.visibility</p:attrName>
                                        </p:attrNameLst>
                                      </p:cBhvr>
                                      <p:to>
                                        <p:strVal val="hidden"/>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51" presetClass="exit" presetSubtype="0" fill="hold" grpId="1" nodeType="clickEffect">
                                  <p:stCondLst>
                                    <p:cond delay="0"/>
                                  </p:stCondLst>
                                  <p:childTnLst>
                                    <p:animEffect transition="out" filter="fade">
                                      <p:cBhvr>
                                        <p:cTn id="76" dur="770" accel="100000">
                                          <p:stCondLst>
                                            <p:cond delay="1230"/>
                                          </p:stCondLst>
                                        </p:cTn>
                                        <p:tgtEl>
                                          <p:spTgt spid="52229">
                                            <p:bg/>
                                          </p:spTgt>
                                        </p:tgtEl>
                                      </p:cBhvr>
                                    </p:animEffect>
                                    <p:animScale>
                                      <p:cBhvr>
                                        <p:cTn id="77" dur="770" accel="100000">
                                          <p:stCondLst>
                                            <p:cond delay="1230"/>
                                          </p:stCondLst>
                                        </p:cTn>
                                        <p:tgtEl>
                                          <p:spTgt spid="52229">
                                            <p:bg/>
                                          </p:spTgt>
                                        </p:tgtEl>
                                      </p:cBhvr>
                                      <p:from x="200000" y="450000"/>
                                      <p:to x="10000" y="10000"/>
                                    </p:animScale>
                                    <p:animScale>
                                      <p:cBhvr>
                                        <p:cTn id="78" dur="1230" decel="100000"/>
                                        <p:tgtEl>
                                          <p:spTgt spid="52229">
                                            <p:bg/>
                                          </p:spTgt>
                                        </p:tgtEl>
                                      </p:cBhvr>
                                      <p:from x="100000" y="100000"/>
                                      <p:to x="200000" y="450000"/>
                                    </p:animScale>
                                    <p:anim from="(ppt_x)" to="(0.5)" calcmode="lin" valueType="num">
                                      <p:cBhvr>
                                        <p:cTn id="79" dur="1230" decel="100000"/>
                                        <p:tgtEl>
                                          <p:spTgt spid="52229">
                                            <p:bg/>
                                          </p:spTgt>
                                        </p:tgtEl>
                                        <p:attrNameLst>
                                          <p:attrName>ppt_x</p:attrName>
                                        </p:attrNameLst>
                                      </p:cBhvr>
                                    </p:anim>
                                    <p:anim from="(0.5)" to="(0.5)" calcmode="lin" valueType="num">
                                      <p:cBhvr>
                                        <p:cTn id="80" dur="770">
                                          <p:stCondLst>
                                            <p:cond delay="1230"/>
                                          </p:stCondLst>
                                        </p:cTn>
                                        <p:tgtEl>
                                          <p:spTgt spid="52229">
                                            <p:bg/>
                                          </p:spTgt>
                                        </p:tgtEl>
                                        <p:attrNameLst>
                                          <p:attrName>ppt_x</p:attrName>
                                        </p:attrNameLst>
                                      </p:cBhvr>
                                    </p:anim>
                                    <p:anim from="(ppt_y)" to="(ppt_y+0.4)" calcmode="lin" valueType="num">
                                      <p:cBhvr>
                                        <p:cTn id="81" dur="1230" decel="100000"/>
                                        <p:tgtEl>
                                          <p:spTgt spid="52229">
                                            <p:bg/>
                                          </p:spTgt>
                                        </p:tgtEl>
                                        <p:attrNameLst>
                                          <p:attrName>ppt_y</p:attrName>
                                        </p:attrNameLst>
                                      </p:cBhvr>
                                    </p:anim>
                                    <p:anim from="(ppt_y)" to="(ppt_y)" calcmode="lin" valueType="num">
                                      <p:cBhvr>
                                        <p:cTn id="82" dur="770">
                                          <p:stCondLst>
                                            <p:cond delay="1230"/>
                                          </p:stCondLst>
                                        </p:cTn>
                                        <p:tgtEl>
                                          <p:spTgt spid="52229">
                                            <p:bg/>
                                          </p:spTgt>
                                        </p:tgtEl>
                                        <p:attrNameLst>
                                          <p:attrName>ppt_y</p:attrName>
                                        </p:attrNameLst>
                                      </p:cBhvr>
                                    </p:anim>
                                    <p:set>
                                      <p:cBhvr>
                                        <p:cTn id="83" dur="1" fill="hold">
                                          <p:stCondLst>
                                            <p:cond delay="1999"/>
                                          </p:stCondLst>
                                        </p:cTn>
                                        <p:tgtEl>
                                          <p:spTgt spid="5222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4" restart="whenNotActive" fill="hold" evtFilter="cancelBubble" nodeType="interactiveSeq">
                <p:stCondLst>
                  <p:cond evt="onClick" delay="0">
                    <p:tgtEl>
                      <p:spTgt spid="52231"/>
                    </p:tgtEl>
                  </p:cond>
                </p:stCondLst>
                <p:endSync evt="end" delay="0">
                  <p:rtn val="all"/>
                </p:endSync>
                <p:childTnLst>
                  <p:par>
                    <p:cTn id="85" fill="hold" nodeType="clickPar">
                      <p:stCondLst>
                        <p:cond delay="0"/>
                      </p:stCondLst>
                      <p:childTnLst>
                        <p:par>
                          <p:cTn id="86" fill="hold" nodeType="withGroup">
                            <p:stCondLst>
                              <p:cond delay="0"/>
                            </p:stCondLst>
                            <p:childTnLst>
                              <p:par>
                                <p:cTn id="87" presetID="1" presetClass="mediacall" presetSubtype="0" fill="hold" nodeType="clickEffect">
                                  <p:stCondLst>
                                    <p:cond delay="0"/>
                                  </p:stCondLst>
                                  <p:childTnLst>
                                    <p:cmd type="call" cmd="playFrom(0.0)">
                                      <p:cBhvr>
                                        <p:cTn id="88" dur="75742" fill="hold"/>
                                        <p:tgtEl>
                                          <p:spTgt spid="52231"/>
                                        </p:tgtEl>
                                      </p:cBhvr>
                                    </p:cmd>
                                  </p:childTnLst>
                                </p:cTn>
                              </p:par>
                            </p:childTnLst>
                          </p:cTn>
                        </p:par>
                      </p:childTnLst>
                    </p:cTn>
                  </p:par>
                </p:childTnLst>
              </p:cTn>
              <p:nextCondLst>
                <p:cond evt="onClick" delay="0">
                  <p:tgtEl>
                    <p:spTgt spid="52231"/>
                  </p:tgtEl>
                </p:cond>
              </p:nextCondLst>
            </p:seq>
            <p:audio>
              <p:cMediaNode>
                <p:cTn id="89" fill="hold" display="0">
                  <p:stCondLst>
                    <p:cond delay="indefinite"/>
                  </p:stCondLst>
                  <p:endCondLst>
                    <p:cond evt="onNext" delay="0">
                      <p:tgtEl>
                        <p:sldTgt/>
                      </p:tgtEl>
                    </p:cond>
                    <p:cond evt="onPrev" delay="0">
                      <p:tgtEl>
                        <p:sldTgt/>
                      </p:tgtEl>
                    </p:cond>
                    <p:cond evt="onStopAudio" delay="0">
                      <p:tgtEl>
                        <p:sldTgt/>
                      </p:tgtEl>
                    </p:cond>
                  </p:endCondLst>
                </p:cTn>
                <p:tgtEl>
                  <p:spTgt spid="52231"/>
                </p:tgtEl>
              </p:cMediaNode>
            </p:audio>
          </p:childTnLst>
        </p:cTn>
      </p:par>
    </p:tnLst>
    <p:bldLst>
      <p:bldP spid="52228" grpId="0" animBg="1"/>
      <p:bldP spid="52228" grpId="1" animBg="1"/>
      <p:bldP spid="52228" grpId="2" animBg="1"/>
      <p:bldP spid="52229" grpId="0" build="p" animBg="1"/>
      <p:bldP spid="52229" grpId="1"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Rot="1" noChangeArrowheads="1"/>
          </p:cNvSpPr>
          <p:nvPr>
            <p:ph type="title"/>
          </p:nvPr>
        </p:nvSpPr>
        <p:spPr>
          <a:gradFill rotWithShape="1">
            <a:gsLst>
              <a:gs pos="0">
                <a:schemeClr val="folHlink"/>
              </a:gs>
              <a:gs pos="50000">
                <a:srgbClr val="D60093"/>
              </a:gs>
              <a:gs pos="100000">
                <a:schemeClr val="folHlink"/>
              </a:gs>
            </a:gsLst>
            <a:lin ang="5400000" scaled="1"/>
          </a:gradFill>
        </p:spPr>
        <p:txBody>
          <a:bodyPr/>
          <a:lstStyle/>
          <a:p>
            <a:pPr indent="168275" eaLnBrk="1" hangingPunct="1">
              <a:defRPr/>
            </a:pPr>
            <a:r>
              <a:rPr lang="en-GB" sz="4000" b="1" i="1" smtClean="0"/>
              <a:t>II. Non Probability Sampling </a:t>
            </a:r>
            <a:br>
              <a:rPr lang="en-GB" sz="4000" b="1" i="1" smtClean="0"/>
            </a:br>
            <a:r>
              <a:rPr lang="en-GB" sz="4000" b="1" i="1" smtClean="0"/>
              <a:t>(Non random sampling</a:t>
            </a:r>
            <a:r>
              <a:rPr lang="en-GB" sz="4000" b="1" smtClean="0"/>
              <a:t>)</a:t>
            </a:r>
            <a:endParaRPr lang="en-US" sz="4000" b="1" smtClean="0"/>
          </a:p>
        </p:txBody>
      </p:sp>
      <p:sp>
        <p:nvSpPr>
          <p:cNvPr id="54277" name="Rectangle 5"/>
          <p:cNvSpPr>
            <a:spLocks noGrp="1" noRot="1" noChangeArrowheads="1"/>
          </p:cNvSpPr>
          <p:nvPr>
            <p:ph type="body" sz="half" idx="1"/>
          </p:nvPr>
        </p:nvSpPr>
        <p:spPr>
          <a:xfrm>
            <a:off x="301625" y="1676400"/>
            <a:ext cx="8540750" cy="4572000"/>
          </a:xfrm>
          <a:gradFill rotWithShape="1">
            <a:gsLst>
              <a:gs pos="0">
                <a:srgbClr val="000082"/>
              </a:gs>
              <a:gs pos="100000">
                <a:srgbClr val="FF8200"/>
              </a:gs>
            </a:gsLst>
            <a:lin ang="5400000" scaled="1"/>
          </a:gradFill>
        </p:spPr>
        <p:txBody>
          <a:bodyPr/>
          <a:lstStyle/>
          <a:p>
            <a:pPr marL="685800" lvl="3" indent="-334963" eaLnBrk="1" hangingPunct="1">
              <a:defRPr/>
            </a:pPr>
            <a:r>
              <a:rPr lang="en-GB" sz="2400" b="1" smtClean="0"/>
              <a:t>Cara ini dilakukan bila tidak mungkin diperoleh daftar yang lengkap dari populasi penelitian, sehingga tidak terdapat kesempatan yang sama pada anggota populasi.</a:t>
            </a:r>
          </a:p>
          <a:p>
            <a:pPr marL="685800" lvl="3" indent="-334963" eaLnBrk="1" hangingPunct="1">
              <a:defRPr/>
            </a:pPr>
            <a:r>
              <a:rPr lang="en-GB" sz="2400" b="1" smtClean="0"/>
              <a:t>Karena itu peneliti tidak dapat membuat generalisasi atau kesimpulan yang dapat mewakili populasi, hasil analisis hanya berlaku untuk anggota populasi yang diteliti.</a:t>
            </a:r>
          </a:p>
          <a:p>
            <a:pPr marL="685800" lvl="3" indent="-334963" eaLnBrk="1" hangingPunct="1">
              <a:defRPr/>
            </a:pPr>
            <a:r>
              <a:rPr lang="en-GB" sz="2400" b="1" smtClean="0"/>
              <a:t>Dengan penarikan sample non probability, peneliti  tidak dihadapkan pada cara-cara yang rumit.</a:t>
            </a:r>
            <a:endParaRPr lang="en-US" sz="2400" b="1" smtClean="0"/>
          </a:p>
        </p:txBody>
      </p:sp>
      <p:pic>
        <p:nvPicPr>
          <p:cNvPr id="54279" name="Beethoven's Symphony No. 9 (Scherzo).wma">
            <a:hlinkClick r:id="" action="ppaction://media"/>
          </p:cNvPr>
          <p:cNvPicPr>
            <a:picLocks noGrp="1" noRot="1" noChangeAspect="1" noChangeArrowheads="1"/>
          </p:cNvPicPr>
          <p:nvPr>
            <p:ph sz="half" idx="2"/>
            <a:audioFile r:link="rId1"/>
          </p:nvPr>
        </p:nvPicPr>
        <p:blipFill>
          <a:blip r:embed="rId7" cstate="print"/>
          <a:srcRect/>
          <a:stretch>
            <a:fillRect/>
          </a:stretch>
        </p:blipFill>
        <p:spPr>
          <a:xfrm>
            <a:off x="4495800" y="64008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iterate type="lt">
                                    <p:tmPct val="0"/>
                                  </p:iterate>
                                  <p:childTnLst>
                                    <p:animRot by="21600000">
                                      <p:cBhvr>
                                        <p:cTn id="6" dur="2000" fill="hold"/>
                                        <p:tgtEl>
                                          <p:spTgt spid="54276"/>
                                        </p:tgtEl>
                                        <p:attrNameLst>
                                          <p:attrName>r</p:attrName>
                                        </p:attrNameLst>
                                      </p:cBhvr>
                                    </p:animRot>
                                  </p:childTnLst>
                                </p:cTn>
                              </p:par>
                            </p:childTnLst>
                          </p:cTn>
                        </p:par>
                        <p:par>
                          <p:cTn id="7" fill="hold" nodeType="afterGroup">
                            <p:stCondLst>
                              <p:cond delay="2000"/>
                            </p:stCondLst>
                            <p:childTnLst>
                              <p:par>
                                <p:cTn id="8" presetID="1" presetClass="mediacall" presetSubtype="0" fill="hold" nodeType="afterEffect">
                                  <p:stCondLst>
                                    <p:cond delay="0"/>
                                  </p:stCondLst>
                                  <p:childTnLst>
                                    <p:cmd type="call" cmd="playFrom(0.0)">
                                      <p:cBhvr>
                                        <p:cTn id="9" dur="75742" fill="hold"/>
                                        <p:tgtEl>
                                          <p:spTgt spid="54279"/>
                                        </p:tgtEl>
                                      </p:cBhvr>
                                    </p:cmd>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grpId="1" nodeType="clickEffect">
                                  <p:stCondLst>
                                    <p:cond delay="0"/>
                                  </p:stCondLst>
                                  <p:iterate type="lt">
                                    <p:tmPct val="0"/>
                                  </p:iterate>
                                  <p:childTnLst>
                                    <p:set>
                                      <p:cBhvr>
                                        <p:cTn id="13" dur="1" fill="hold">
                                          <p:stCondLst>
                                            <p:cond delay="0"/>
                                          </p:stCondLst>
                                        </p:cTn>
                                        <p:tgtEl>
                                          <p:spTgt spid="54276"/>
                                        </p:tgtEl>
                                        <p:attrNameLst>
                                          <p:attrName>style.visibility</p:attrName>
                                        </p:attrNameLst>
                                      </p:cBhvr>
                                      <p:to>
                                        <p:strVal val="visible"/>
                                      </p:to>
                                    </p:set>
                                    <p:anim calcmode="lin" valueType="num">
                                      <p:cBhvr>
                                        <p:cTn id="14" dur="1000" fill="hold"/>
                                        <p:tgtEl>
                                          <p:spTgt spid="54276"/>
                                        </p:tgtEl>
                                        <p:attrNameLst>
                                          <p:attrName>ppt_w</p:attrName>
                                        </p:attrNameLst>
                                      </p:cBhvr>
                                      <p:tavLst>
                                        <p:tav tm="0">
                                          <p:val>
                                            <p:fltVal val="0"/>
                                          </p:val>
                                        </p:tav>
                                        <p:tav tm="100000">
                                          <p:val>
                                            <p:strVal val="#ppt_w"/>
                                          </p:val>
                                        </p:tav>
                                      </p:tavLst>
                                    </p:anim>
                                    <p:anim calcmode="lin" valueType="num">
                                      <p:cBhvr>
                                        <p:cTn id="15" dur="1000" fill="hold"/>
                                        <p:tgtEl>
                                          <p:spTgt spid="54276"/>
                                        </p:tgtEl>
                                        <p:attrNameLst>
                                          <p:attrName>ppt_h</p:attrName>
                                        </p:attrNameLst>
                                      </p:cBhvr>
                                      <p:tavLst>
                                        <p:tav tm="0">
                                          <p:val>
                                            <p:fltVal val="0"/>
                                          </p:val>
                                        </p:tav>
                                        <p:tav tm="100000">
                                          <p:val>
                                            <p:strVal val="#ppt_h"/>
                                          </p:val>
                                        </p:tav>
                                      </p:tavLst>
                                    </p:anim>
                                    <p:anim calcmode="lin" valueType="num">
                                      <p:cBhvr>
                                        <p:cTn id="16" dur="1000" fill="hold"/>
                                        <p:tgtEl>
                                          <p:spTgt spid="54276"/>
                                        </p:tgtEl>
                                        <p:attrNameLst>
                                          <p:attrName>style.rotation</p:attrName>
                                        </p:attrNameLst>
                                      </p:cBhvr>
                                      <p:tavLst>
                                        <p:tav tm="0">
                                          <p:val>
                                            <p:fltVal val="90"/>
                                          </p:val>
                                        </p:tav>
                                        <p:tav tm="100000">
                                          <p:val>
                                            <p:fltVal val="0"/>
                                          </p:val>
                                        </p:tav>
                                      </p:tavLst>
                                    </p:anim>
                                    <p:animEffect transition="in" filter="fade">
                                      <p:cBhvr>
                                        <p:cTn id="17" dur="1000"/>
                                        <p:tgtEl>
                                          <p:spTgt spid="54276"/>
                                        </p:tgtEl>
                                      </p:cBhvr>
                                    </p:animEffect>
                                  </p:childTnLst>
                                  <p:subTnLst>
                                    <p:audio>
                                      <p:cMediaNode>
                                        <p:cTn display="0" masterRel="sameClick">
                                          <p:stCondLst>
                                            <p:cond evt="begin" delay="0">
                                              <p:tn val="12"/>
                                            </p:cond>
                                          </p:stCondLst>
                                          <p:endCondLst>
                                            <p:cond evt="onStopAudio" delay="0">
                                              <p:tgtEl>
                                                <p:sldTgt/>
                                              </p:tgtEl>
                                            </p:cond>
                                          </p:endCondLst>
                                        </p:cTn>
                                        <p:tgtEl>
                                          <p:sndTgt r:embed="rId4" name="explode.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3" fill="hold" grpId="0" nodeType="clickEffect">
                                  <p:stCondLst>
                                    <p:cond delay="0"/>
                                  </p:stCondLst>
                                  <p:childTnLst>
                                    <p:set>
                                      <p:cBhvr>
                                        <p:cTn id="21" dur="1" fill="hold">
                                          <p:stCondLst>
                                            <p:cond delay="0"/>
                                          </p:stCondLst>
                                        </p:cTn>
                                        <p:tgtEl>
                                          <p:spTgt spid="54277">
                                            <p:bg/>
                                          </p:spTgt>
                                        </p:tgtEl>
                                        <p:attrNameLst>
                                          <p:attrName>style.visibility</p:attrName>
                                        </p:attrNameLst>
                                      </p:cBhvr>
                                      <p:to>
                                        <p:strVal val="visible"/>
                                      </p:to>
                                    </p:set>
                                    <p:animEffect transition="in" filter="wheel(3)">
                                      <p:cBhvr>
                                        <p:cTn id="22" dur="2000"/>
                                        <p:tgtEl>
                                          <p:spTgt spid="54277">
                                            <p:bg/>
                                          </p:spTgt>
                                        </p:tgtEl>
                                      </p:cBhvr>
                                    </p:animEffect>
                                  </p:childTnLst>
                                  <p:subTnLst>
                                    <p:audio>
                                      <p:cMediaNode>
                                        <p:cTn display="0" masterRel="sameClick">
                                          <p:stCondLst>
                                            <p:cond evt="begin" delay="0">
                                              <p:tn val="20"/>
                                            </p:cond>
                                          </p:stCondLst>
                                          <p:endCondLst>
                                            <p:cond evt="onStopAudio" delay="0">
                                              <p:tgtEl>
                                                <p:sldTgt/>
                                              </p:tgtEl>
                                            </p:cond>
                                          </p:endCondLst>
                                        </p:cTn>
                                        <p:tgtEl>
                                          <p:sndTgt r:embed="rId5" name="breeze.wav"/>
                                        </p:tgtEl>
                                      </p:cMediaNode>
                                    </p:audio>
                                  </p:subTnLst>
                                </p:cTn>
                              </p:par>
                              <p:par>
                                <p:cTn id="23" presetID="21" presetClass="entr" presetSubtype="3" fill="hold" grpId="0" nodeType="withEffect">
                                  <p:stCondLst>
                                    <p:cond delay="0"/>
                                  </p:stCondLst>
                                  <p:childTnLst>
                                    <p:set>
                                      <p:cBhvr>
                                        <p:cTn id="24" dur="1" fill="hold">
                                          <p:stCondLst>
                                            <p:cond delay="0"/>
                                          </p:stCondLst>
                                        </p:cTn>
                                        <p:tgtEl>
                                          <p:spTgt spid="54277">
                                            <p:txEl>
                                              <p:pRg st="0" end="0"/>
                                            </p:txEl>
                                          </p:spTgt>
                                        </p:tgtEl>
                                        <p:attrNameLst>
                                          <p:attrName>style.visibility</p:attrName>
                                        </p:attrNameLst>
                                      </p:cBhvr>
                                      <p:to>
                                        <p:strVal val="visible"/>
                                      </p:to>
                                    </p:set>
                                    <p:animEffect transition="in" filter="wheel(3)">
                                      <p:cBhvr>
                                        <p:cTn id="25" dur="2000"/>
                                        <p:tgtEl>
                                          <p:spTgt spid="54277">
                                            <p:txEl>
                                              <p:pRg st="0" end="0"/>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5" name="breeze.wav"/>
                                        </p:tgtEl>
                                      </p:cMediaNode>
                                    </p:audio>
                                  </p:subTnLst>
                                </p:cTn>
                              </p:par>
                              <p:par>
                                <p:cTn id="26" presetID="21" presetClass="entr" presetSubtype="3" fill="hold" grpId="0" nodeType="withEffect">
                                  <p:stCondLst>
                                    <p:cond delay="0"/>
                                  </p:stCondLst>
                                  <p:childTnLst>
                                    <p:set>
                                      <p:cBhvr>
                                        <p:cTn id="27" dur="1" fill="hold">
                                          <p:stCondLst>
                                            <p:cond delay="0"/>
                                          </p:stCondLst>
                                        </p:cTn>
                                        <p:tgtEl>
                                          <p:spTgt spid="54277">
                                            <p:txEl>
                                              <p:pRg st="1" end="1"/>
                                            </p:txEl>
                                          </p:spTgt>
                                        </p:tgtEl>
                                        <p:attrNameLst>
                                          <p:attrName>style.visibility</p:attrName>
                                        </p:attrNameLst>
                                      </p:cBhvr>
                                      <p:to>
                                        <p:strVal val="visible"/>
                                      </p:to>
                                    </p:set>
                                    <p:animEffect transition="in" filter="wheel(3)">
                                      <p:cBhvr>
                                        <p:cTn id="28" dur="2000"/>
                                        <p:tgtEl>
                                          <p:spTgt spid="54277">
                                            <p:txEl>
                                              <p:pRg st="1" end="1"/>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5" name="breeze.wav"/>
                                        </p:tgtEl>
                                      </p:cMediaNode>
                                    </p:audio>
                                  </p:subTnLst>
                                </p:cTn>
                              </p:par>
                              <p:par>
                                <p:cTn id="29" presetID="21" presetClass="entr" presetSubtype="3" fill="hold" grpId="0" nodeType="withEffect">
                                  <p:stCondLst>
                                    <p:cond delay="0"/>
                                  </p:stCondLst>
                                  <p:childTnLst>
                                    <p:set>
                                      <p:cBhvr>
                                        <p:cTn id="30" dur="1" fill="hold">
                                          <p:stCondLst>
                                            <p:cond delay="0"/>
                                          </p:stCondLst>
                                        </p:cTn>
                                        <p:tgtEl>
                                          <p:spTgt spid="54277">
                                            <p:txEl>
                                              <p:pRg st="2" end="2"/>
                                            </p:txEl>
                                          </p:spTgt>
                                        </p:tgtEl>
                                        <p:attrNameLst>
                                          <p:attrName>style.visibility</p:attrName>
                                        </p:attrNameLst>
                                      </p:cBhvr>
                                      <p:to>
                                        <p:strVal val="visible"/>
                                      </p:to>
                                    </p:set>
                                    <p:animEffect transition="in" filter="wheel(3)">
                                      <p:cBhvr>
                                        <p:cTn id="31" dur="2000"/>
                                        <p:tgtEl>
                                          <p:spTgt spid="54277">
                                            <p:txEl>
                                              <p:pRg st="2" end="2"/>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5" name="breeze.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xit" presetSubtype="0" fill="hold" grpId="2" nodeType="clickEffect">
                                  <p:stCondLst>
                                    <p:cond delay="0"/>
                                  </p:stCondLst>
                                  <p:iterate type="lt">
                                    <p:tmPct val="0"/>
                                  </p:iterate>
                                  <p:childTnLst>
                                    <p:anim calcmode="lin" valueType="num">
                                      <p:cBhvr>
                                        <p:cTn id="35" dur="500"/>
                                        <p:tgtEl>
                                          <p:spTgt spid="54276"/>
                                        </p:tgtEl>
                                        <p:attrNameLst>
                                          <p:attrName>ppt_w</p:attrName>
                                        </p:attrNameLst>
                                      </p:cBhvr>
                                      <p:tavLst>
                                        <p:tav tm="0">
                                          <p:val>
                                            <p:strVal val="ppt_w"/>
                                          </p:val>
                                        </p:tav>
                                        <p:tav tm="100000">
                                          <p:val>
                                            <p:fltVal val="0"/>
                                          </p:val>
                                        </p:tav>
                                      </p:tavLst>
                                    </p:anim>
                                    <p:anim calcmode="lin" valueType="num">
                                      <p:cBhvr>
                                        <p:cTn id="36" dur="500"/>
                                        <p:tgtEl>
                                          <p:spTgt spid="54276"/>
                                        </p:tgtEl>
                                        <p:attrNameLst>
                                          <p:attrName>ppt_h</p:attrName>
                                        </p:attrNameLst>
                                      </p:cBhvr>
                                      <p:tavLst>
                                        <p:tav tm="0">
                                          <p:val>
                                            <p:strVal val="ppt_h"/>
                                          </p:val>
                                        </p:tav>
                                        <p:tav tm="100000">
                                          <p:val>
                                            <p:fltVal val="0"/>
                                          </p:val>
                                        </p:tav>
                                      </p:tavLst>
                                    </p:anim>
                                    <p:animEffect transition="out" filter="fade">
                                      <p:cBhvr>
                                        <p:cTn id="37" dur="500"/>
                                        <p:tgtEl>
                                          <p:spTgt spid="54276"/>
                                        </p:tgtEl>
                                      </p:cBhvr>
                                    </p:animEffect>
                                    <p:set>
                                      <p:cBhvr>
                                        <p:cTn id="38" dur="1" fill="hold">
                                          <p:stCondLst>
                                            <p:cond delay="499"/>
                                          </p:stCondLst>
                                        </p:cTn>
                                        <p:tgtEl>
                                          <p:spTgt spid="54276"/>
                                        </p:tgtEl>
                                        <p:attrNameLst>
                                          <p:attrName>style.visibility</p:attrName>
                                        </p:attrNameLst>
                                      </p:cBhvr>
                                      <p:to>
                                        <p:strVal val="hidden"/>
                                      </p:to>
                                    </p:set>
                                  </p:childTnLst>
                                  <p:subTnLst>
                                    <p:audio>
                                      <p:cMediaNode>
                                        <p:cTn display="0" masterRel="sameClick">
                                          <p:stCondLst>
                                            <p:cond evt="begin" delay="0">
                                              <p:tn val="34"/>
                                            </p:cond>
                                          </p:stCondLst>
                                          <p:endCondLst>
                                            <p:cond evt="onStopAudio" delay="0">
                                              <p:tgtEl>
                                                <p:sldTgt/>
                                              </p:tgtEl>
                                            </p:cond>
                                          </p:endCondLst>
                                        </p:cTn>
                                        <p:tgtEl>
                                          <p:sndTgt r:embed="rId6"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35" presetClass="exit" presetSubtype="0" fill="hold" grpId="1" nodeType="clickEffect">
                                  <p:stCondLst>
                                    <p:cond delay="0"/>
                                  </p:stCondLst>
                                  <p:childTnLst>
                                    <p:animEffect transition="out" filter="fade">
                                      <p:cBhvr>
                                        <p:cTn id="42" dur="2000"/>
                                        <p:tgtEl>
                                          <p:spTgt spid="54277">
                                            <p:txEl>
                                              <p:pRg st="0" end="0"/>
                                            </p:txEl>
                                          </p:spTgt>
                                        </p:tgtEl>
                                      </p:cBhvr>
                                    </p:animEffect>
                                    <p:anim calcmode="lin" valueType="num">
                                      <p:cBhvr>
                                        <p:cTn id="43" dur="2000"/>
                                        <p:tgtEl>
                                          <p:spTgt spid="54277">
                                            <p:txEl>
                                              <p:pRg st="0" end="0"/>
                                            </p:txEl>
                                          </p:spTgt>
                                        </p:tgtEl>
                                        <p:attrNameLst>
                                          <p:attrName>style.rotation</p:attrName>
                                        </p:attrNameLst>
                                      </p:cBhvr>
                                      <p:tavLst>
                                        <p:tav tm="0">
                                          <p:val>
                                            <p:fltVal val="0"/>
                                          </p:val>
                                        </p:tav>
                                        <p:tav tm="100000">
                                          <p:val>
                                            <p:fltVal val="720"/>
                                          </p:val>
                                        </p:tav>
                                      </p:tavLst>
                                    </p:anim>
                                    <p:anim calcmode="lin" valueType="num">
                                      <p:cBhvr>
                                        <p:cTn id="44" dur="2000"/>
                                        <p:tgtEl>
                                          <p:spTgt spid="54277">
                                            <p:txEl>
                                              <p:pRg st="0" end="0"/>
                                            </p:txEl>
                                          </p:spTgt>
                                        </p:tgtEl>
                                        <p:attrNameLst>
                                          <p:attrName>ppt_h</p:attrName>
                                        </p:attrNameLst>
                                      </p:cBhvr>
                                      <p:tavLst>
                                        <p:tav tm="0">
                                          <p:val>
                                            <p:strVal val="ppt_h"/>
                                          </p:val>
                                        </p:tav>
                                        <p:tav tm="100000">
                                          <p:val>
                                            <p:fltVal val="0"/>
                                          </p:val>
                                        </p:tav>
                                      </p:tavLst>
                                    </p:anim>
                                    <p:anim calcmode="lin" valueType="num">
                                      <p:cBhvr>
                                        <p:cTn id="45" dur="2000"/>
                                        <p:tgtEl>
                                          <p:spTgt spid="54277">
                                            <p:txEl>
                                              <p:pRg st="0" end="0"/>
                                            </p:txEl>
                                          </p:spTgt>
                                        </p:tgtEl>
                                        <p:attrNameLst>
                                          <p:attrName>ppt_w</p:attrName>
                                        </p:attrNameLst>
                                      </p:cBhvr>
                                      <p:tavLst>
                                        <p:tav tm="0">
                                          <p:val>
                                            <p:strVal val="ppt_w"/>
                                          </p:val>
                                        </p:tav>
                                        <p:tav tm="100000">
                                          <p:val>
                                            <p:fltVal val="0"/>
                                          </p:val>
                                        </p:tav>
                                      </p:tavLst>
                                    </p:anim>
                                    <p:set>
                                      <p:cBhvr>
                                        <p:cTn id="46" dur="1" fill="hold">
                                          <p:stCondLst>
                                            <p:cond delay="1999"/>
                                          </p:stCondLst>
                                        </p:cTn>
                                        <p:tgtEl>
                                          <p:spTgt spid="54277">
                                            <p:txEl>
                                              <p:pRg st="0" end="0"/>
                                            </p:txEl>
                                          </p:spTgt>
                                        </p:tgtEl>
                                        <p:attrNameLst>
                                          <p:attrName>style.visibility</p:attrName>
                                        </p:attrNameLst>
                                      </p:cBhvr>
                                      <p:to>
                                        <p:strVal val="hidden"/>
                                      </p:to>
                                    </p:set>
                                  </p:childTnLst>
                                  <p:subTnLst>
                                    <p:audio>
                                      <p:cMediaNode>
                                        <p:cTn display="0" masterRel="sameClick">
                                          <p:stCondLst>
                                            <p:cond evt="begin" delay="0">
                                              <p:tn val="41"/>
                                            </p:cond>
                                          </p:stCondLst>
                                          <p:endCondLst>
                                            <p:cond evt="onStopAudio" delay="0">
                                              <p:tgtEl>
                                                <p:sldTgt/>
                                              </p:tgtEl>
                                            </p:cond>
                                          </p:endCondLst>
                                        </p:cTn>
                                        <p:tgtEl>
                                          <p:sndTgt r:embed="rId5" name="breeze.wav"/>
                                        </p:tgtEl>
                                      </p:cMediaNode>
                                    </p:audio>
                                  </p:subTnLst>
                                </p:cTn>
                              </p:par>
                              <p:par>
                                <p:cTn id="47" presetID="35" presetClass="exit" presetSubtype="0" fill="hold" grpId="1" nodeType="withEffect">
                                  <p:stCondLst>
                                    <p:cond delay="0"/>
                                  </p:stCondLst>
                                  <p:childTnLst>
                                    <p:animEffect transition="out" filter="fade">
                                      <p:cBhvr>
                                        <p:cTn id="48" dur="2000"/>
                                        <p:tgtEl>
                                          <p:spTgt spid="54277">
                                            <p:txEl>
                                              <p:pRg st="1" end="1"/>
                                            </p:txEl>
                                          </p:spTgt>
                                        </p:tgtEl>
                                      </p:cBhvr>
                                    </p:animEffect>
                                    <p:anim calcmode="lin" valueType="num">
                                      <p:cBhvr>
                                        <p:cTn id="49" dur="2000"/>
                                        <p:tgtEl>
                                          <p:spTgt spid="54277">
                                            <p:txEl>
                                              <p:pRg st="1" end="1"/>
                                            </p:txEl>
                                          </p:spTgt>
                                        </p:tgtEl>
                                        <p:attrNameLst>
                                          <p:attrName>style.rotation</p:attrName>
                                        </p:attrNameLst>
                                      </p:cBhvr>
                                      <p:tavLst>
                                        <p:tav tm="0">
                                          <p:val>
                                            <p:fltVal val="0"/>
                                          </p:val>
                                        </p:tav>
                                        <p:tav tm="100000">
                                          <p:val>
                                            <p:fltVal val="720"/>
                                          </p:val>
                                        </p:tav>
                                      </p:tavLst>
                                    </p:anim>
                                    <p:anim calcmode="lin" valueType="num">
                                      <p:cBhvr>
                                        <p:cTn id="50" dur="2000"/>
                                        <p:tgtEl>
                                          <p:spTgt spid="54277">
                                            <p:txEl>
                                              <p:pRg st="1" end="1"/>
                                            </p:txEl>
                                          </p:spTgt>
                                        </p:tgtEl>
                                        <p:attrNameLst>
                                          <p:attrName>ppt_h</p:attrName>
                                        </p:attrNameLst>
                                      </p:cBhvr>
                                      <p:tavLst>
                                        <p:tav tm="0">
                                          <p:val>
                                            <p:strVal val="ppt_h"/>
                                          </p:val>
                                        </p:tav>
                                        <p:tav tm="100000">
                                          <p:val>
                                            <p:fltVal val="0"/>
                                          </p:val>
                                        </p:tav>
                                      </p:tavLst>
                                    </p:anim>
                                    <p:anim calcmode="lin" valueType="num">
                                      <p:cBhvr>
                                        <p:cTn id="51" dur="2000"/>
                                        <p:tgtEl>
                                          <p:spTgt spid="54277">
                                            <p:txEl>
                                              <p:pRg st="1" end="1"/>
                                            </p:txEl>
                                          </p:spTgt>
                                        </p:tgtEl>
                                        <p:attrNameLst>
                                          <p:attrName>ppt_w</p:attrName>
                                        </p:attrNameLst>
                                      </p:cBhvr>
                                      <p:tavLst>
                                        <p:tav tm="0">
                                          <p:val>
                                            <p:strVal val="ppt_w"/>
                                          </p:val>
                                        </p:tav>
                                        <p:tav tm="100000">
                                          <p:val>
                                            <p:fltVal val="0"/>
                                          </p:val>
                                        </p:tav>
                                      </p:tavLst>
                                    </p:anim>
                                    <p:set>
                                      <p:cBhvr>
                                        <p:cTn id="52" dur="1" fill="hold">
                                          <p:stCondLst>
                                            <p:cond delay="1999"/>
                                          </p:stCondLst>
                                        </p:cTn>
                                        <p:tgtEl>
                                          <p:spTgt spid="54277">
                                            <p:txEl>
                                              <p:pRg st="1" end="1"/>
                                            </p:txEl>
                                          </p:spTgt>
                                        </p:tgtEl>
                                        <p:attrNameLst>
                                          <p:attrName>style.visibility</p:attrName>
                                        </p:attrNameLst>
                                      </p:cBhvr>
                                      <p:to>
                                        <p:strVal val="hidden"/>
                                      </p:to>
                                    </p:set>
                                  </p:childTnLst>
                                  <p:subTnLst>
                                    <p:audio>
                                      <p:cMediaNode>
                                        <p:cTn display="0" masterRel="sameClick">
                                          <p:stCondLst>
                                            <p:cond evt="begin" delay="0">
                                              <p:tn val="47"/>
                                            </p:cond>
                                          </p:stCondLst>
                                          <p:endCondLst>
                                            <p:cond evt="onStopAudio" delay="0">
                                              <p:tgtEl>
                                                <p:sldTgt/>
                                              </p:tgtEl>
                                            </p:cond>
                                          </p:endCondLst>
                                        </p:cTn>
                                        <p:tgtEl>
                                          <p:sndTgt r:embed="rId5" name="breeze.wav"/>
                                        </p:tgtEl>
                                      </p:cMediaNode>
                                    </p:audio>
                                  </p:subTnLst>
                                </p:cTn>
                              </p:par>
                              <p:par>
                                <p:cTn id="53" presetID="35" presetClass="exit" presetSubtype="0" fill="hold" grpId="1" nodeType="withEffect">
                                  <p:stCondLst>
                                    <p:cond delay="0"/>
                                  </p:stCondLst>
                                  <p:childTnLst>
                                    <p:animEffect transition="out" filter="fade">
                                      <p:cBhvr>
                                        <p:cTn id="54" dur="2000"/>
                                        <p:tgtEl>
                                          <p:spTgt spid="54277">
                                            <p:txEl>
                                              <p:pRg st="2" end="2"/>
                                            </p:txEl>
                                          </p:spTgt>
                                        </p:tgtEl>
                                      </p:cBhvr>
                                    </p:animEffect>
                                    <p:anim calcmode="lin" valueType="num">
                                      <p:cBhvr>
                                        <p:cTn id="55" dur="2000"/>
                                        <p:tgtEl>
                                          <p:spTgt spid="54277">
                                            <p:txEl>
                                              <p:pRg st="2" end="2"/>
                                            </p:txEl>
                                          </p:spTgt>
                                        </p:tgtEl>
                                        <p:attrNameLst>
                                          <p:attrName>style.rotation</p:attrName>
                                        </p:attrNameLst>
                                      </p:cBhvr>
                                      <p:tavLst>
                                        <p:tav tm="0">
                                          <p:val>
                                            <p:fltVal val="0"/>
                                          </p:val>
                                        </p:tav>
                                        <p:tav tm="100000">
                                          <p:val>
                                            <p:fltVal val="720"/>
                                          </p:val>
                                        </p:tav>
                                      </p:tavLst>
                                    </p:anim>
                                    <p:anim calcmode="lin" valueType="num">
                                      <p:cBhvr>
                                        <p:cTn id="56" dur="2000"/>
                                        <p:tgtEl>
                                          <p:spTgt spid="54277">
                                            <p:txEl>
                                              <p:pRg st="2" end="2"/>
                                            </p:txEl>
                                          </p:spTgt>
                                        </p:tgtEl>
                                        <p:attrNameLst>
                                          <p:attrName>ppt_h</p:attrName>
                                        </p:attrNameLst>
                                      </p:cBhvr>
                                      <p:tavLst>
                                        <p:tav tm="0">
                                          <p:val>
                                            <p:strVal val="ppt_h"/>
                                          </p:val>
                                        </p:tav>
                                        <p:tav tm="100000">
                                          <p:val>
                                            <p:fltVal val="0"/>
                                          </p:val>
                                        </p:tav>
                                      </p:tavLst>
                                    </p:anim>
                                    <p:anim calcmode="lin" valueType="num">
                                      <p:cBhvr>
                                        <p:cTn id="57" dur="2000"/>
                                        <p:tgtEl>
                                          <p:spTgt spid="54277">
                                            <p:txEl>
                                              <p:pRg st="2" end="2"/>
                                            </p:txEl>
                                          </p:spTgt>
                                        </p:tgtEl>
                                        <p:attrNameLst>
                                          <p:attrName>ppt_w</p:attrName>
                                        </p:attrNameLst>
                                      </p:cBhvr>
                                      <p:tavLst>
                                        <p:tav tm="0">
                                          <p:val>
                                            <p:strVal val="ppt_w"/>
                                          </p:val>
                                        </p:tav>
                                        <p:tav tm="100000">
                                          <p:val>
                                            <p:fltVal val="0"/>
                                          </p:val>
                                        </p:tav>
                                      </p:tavLst>
                                    </p:anim>
                                    <p:set>
                                      <p:cBhvr>
                                        <p:cTn id="58" dur="1" fill="hold">
                                          <p:stCondLst>
                                            <p:cond delay="1999"/>
                                          </p:stCondLst>
                                        </p:cTn>
                                        <p:tgtEl>
                                          <p:spTgt spid="54277">
                                            <p:txEl>
                                              <p:pRg st="2" end="2"/>
                                            </p:txEl>
                                          </p:spTgt>
                                        </p:tgtEl>
                                        <p:attrNameLst>
                                          <p:attrName>style.visibility</p:attrName>
                                        </p:attrNameLst>
                                      </p:cBhvr>
                                      <p:to>
                                        <p:strVal val="hidden"/>
                                      </p:to>
                                    </p:set>
                                  </p:childTnLst>
                                  <p:subTnLst>
                                    <p:audio>
                                      <p:cMediaNode>
                                        <p:cTn display="0" masterRel="sameClick">
                                          <p:stCondLst>
                                            <p:cond evt="begin" delay="0">
                                              <p:tn val="53"/>
                                            </p:cond>
                                          </p:stCondLst>
                                          <p:endCondLst>
                                            <p:cond evt="onStopAudio" delay="0">
                                              <p:tgtEl>
                                                <p:sldTgt/>
                                              </p:tgtEl>
                                            </p:cond>
                                          </p:endCondLst>
                                        </p:cTn>
                                        <p:tgtEl>
                                          <p:sndTgt r:embed="rId5" name="breeze.wav"/>
                                        </p:tgtEl>
                                      </p:cMediaNode>
                                    </p:audio>
                                  </p:subTnLst>
                                </p:cTn>
                              </p:par>
                            </p:childTnLst>
                          </p:cTn>
                        </p:par>
                      </p:childTnLst>
                    </p:cTn>
                  </p:par>
                  <p:par>
                    <p:cTn id="59" fill="hold" nodeType="clickPar">
                      <p:stCondLst>
                        <p:cond delay="indefinite"/>
                      </p:stCondLst>
                      <p:childTnLst>
                        <p:par>
                          <p:cTn id="60" fill="hold" nodeType="withGroup">
                            <p:stCondLst>
                              <p:cond delay="0"/>
                            </p:stCondLst>
                            <p:childTnLst>
                              <p:par>
                                <p:cTn id="61" presetID="35" presetClass="exit" presetSubtype="0" fill="hold" grpId="1" nodeType="clickEffect">
                                  <p:stCondLst>
                                    <p:cond delay="0"/>
                                  </p:stCondLst>
                                  <p:childTnLst>
                                    <p:animEffect transition="out" filter="fade">
                                      <p:cBhvr>
                                        <p:cTn id="62" dur="2000"/>
                                        <p:tgtEl>
                                          <p:spTgt spid="54277">
                                            <p:bg/>
                                          </p:spTgt>
                                        </p:tgtEl>
                                      </p:cBhvr>
                                    </p:animEffect>
                                    <p:anim calcmode="lin" valueType="num">
                                      <p:cBhvr>
                                        <p:cTn id="63" dur="2000"/>
                                        <p:tgtEl>
                                          <p:spTgt spid="54277">
                                            <p:bg/>
                                          </p:spTgt>
                                        </p:tgtEl>
                                        <p:attrNameLst>
                                          <p:attrName>style.rotation</p:attrName>
                                        </p:attrNameLst>
                                      </p:cBhvr>
                                      <p:tavLst>
                                        <p:tav tm="0">
                                          <p:val>
                                            <p:fltVal val="0"/>
                                          </p:val>
                                        </p:tav>
                                        <p:tav tm="100000">
                                          <p:val>
                                            <p:fltVal val="720"/>
                                          </p:val>
                                        </p:tav>
                                      </p:tavLst>
                                    </p:anim>
                                    <p:anim calcmode="lin" valueType="num">
                                      <p:cBhvr>
                                        <p:cTn id="64" dur="2000"/>
                                        <p:tgtEl>
                                          <p:spTgt spid="54277">
                                            <p:bg/>
                                          </p:spTgt>
                                        </p:tgtEl>
                                        <p:attrNameLst>
                                          <p:attrName>ppt_h</p:attrName>
                                        </p:attrNameLst>
                                      </p:cBhvr>
                                      <p:tavLst>
                                        <p:tav tm="0">
                                          <p:val>
                                            <p:strVal val="ppt_h"/>
                                          </p:val>
                                        </p:tav>
                                        <p:tav tm="100000">
                                          <p:val>
                                            <p:fltVal val="0"/>
                                          </p:val>
                                        </p:tav>
                                      </p:tavLst>
                                    </p:anim>
                                    <p:anim calcmode="lin" valueType="num">
                                      <p:cBhvr>
                                        <p:cTn id="65" dur="2000"/>
                                        <p:tgtEl>
                                          <p:spTgt spid="54277">
                                            <p:bg/>
                                          </p:spTgt>
                                        </p:tgtEl>
                                        <p:attrNameLst>
                                          <p:attrName>ppt_w</p:attrName>
                                        </p:attrNameLst>
                                      </p:cBhvr>
                                      <p:tavLst>
                                        <p:tav tm="0">
                                          <p:val>
                                            <p:strVal val="ppt_w"/>
                                          </p:val>
                                        </p:tav>
                                        <p:tav tm="100000">
                                          <p:val>
                                            <p:fltVal val="0"/>
                                          </p:val>
                                        </p:tav>
                                      </p:tavLst>
                                    </p:anim>
                                    <p:set>
                                      <p:cBhvr>
                                        <p:cTn id="66" dur="1" fill="hold">
                                          <p:stCondLst>
                                            <p:cond delay="1999"/>
                                          </p:stCondLst>
                                        </p:cTn>
                                        <p:tgtEl>
                                          <p:spTgt spid="54277">
                                            <p:bg/>
                                          </p:spTgt>
                                        </p:tgtEl>
                                        <p:attrNameLst>
                                          <p:attrName>style.visibility</p:attrName>
                                        </p:attrNameLst>
                                      </p:cBhvr>
                                      <p:to>
                                        <p:strVal val="hidden"/>
                                      </p:to>
                                    </p:set>
                                  </p:childTnLst>
                                  <p:subTnLst>
                                    <p:audio>
                                      <p:cMediaNode>
                                        <p:cTn display="0" masterRel="sameClick">
                                          <p:stCondLst>
                                            <p:cond evt="begin" delay="0">
                                              <p:tn val="61"/>
                                            </p:cond>
                                          </p:stCondLst>
                                          <p:endCondLst>
                                            <p:cond evt="onStopAudio" delay="0">
                                              <p:tgtEl>
                                                <p:sldTgt/>
                                              </p:tgtEl>
                                            </p:cond>
                                          </p:endCondLst>
                                        </p:cTn>
                                        <p:tgtEl>
                                          <p:sndTgt r:embed="rId5" name="breeze.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67" fill="hold" display="0">
                  <p:stCondLst>
                    <p:cond delay="indefinite"/>
                  </p:stCondLst>
                  <p:endCondLst>
                    <p:cond evt="onNext" delay="0">
                      <p:tgtEl>
                        <p:sldTgt/>
                      </p:tgtEl>
                    </p:cond>
                    <p:cond evt="onPrev" delay="0">
                      <p:tgtEl>
                        <p:sldTgt/>
                      </p:tgtEl>
                    </p:cond>
                    <p:cond evt="onStopAudio" delay="0">
                      <p:tgtEl>
                        <p:sldTgt/>
                      </p:tgtEl>
                    </p:cond>
                  </p:endCondLst>
                </p:cTn>
                <p:tgtEl>
                  <p:spTgt spid="54279"/>
                </p:tgtEl>
              </p:cMediaNode>
            </p:audio>
          </p:childTnLst>
        </p:cTn>
      </p:par>
    </p:tnLst>
    <p:bldLst>
      <p:bldP spid="54276" grpId="0" animBg="1"/>
      <p:bldP spid="54276" grpId="1" animBg="1"/>
      <p:bldP spid="54276" grpId="2" animBg="1"/>
      <p:bldP spid="54277" grpId="0" build="p" animBg="1"/>
      <p:bldP spid="54277" grpId="1" build="p"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4" name="Rectangle 4"/>
          <p:cNvSpPr>
            <a:spLocks noGrp="1" noRot="1" noChangeArrowheads="1"/>
          </p:cNvSpPr>
          <p:nvPr>
            <p:ph type="title"/>
          </p:nvPr>
        </p:nvSpPr>
        <p:spPr>
          <a:gradFill rotWithShape="1">
            <a:gsLst>
              <a:gs pos="0">
                <a:srgbClr val="FF8200"/>
              </a:gs>
              <a:gs pos="5001">
                <a:srgbClr val="FF0000"/>
              </a:gs>
              <a:gs pos="17501">
                <a:srgbClr val="BA0066"/>
              </a:gs>
              <a:gs pos="35000">
                <a:srgbClr val="66008F"/>
              </a:gs>
              <a:gs pos="50000">
                <a:srgbClr val="000082"/>
              </a:gs>
              <a:gs pos="65000">
                <a:srgbClr val="66008F"/>
              </a:gs>
              <a:gs pos="82500">
                <a:srgbClr val="BA0066"/>
              </a:gs>
              <a:gs pos="95000">
                <a:srgbClr val="FF0000"/>
              </a:gs>
              <a:gs pos="100000">
                <a:srgbClr val="FF8200"/>
              </a:gs>
            </a:gsLst>
            <a:lin ang="5400000" scaled="1"/>
          </a:gradFill>
        </p:spPr>
        <p:txBody>
          <a:bodyPr/>
          <a:lstStyle/>
          <a:p>
            <a:pPr eaLnBrk="1" hangingPunct="1">
              <a:defRPr/>
            </a:pPr>
            <a:r>
              <a:rPr lang="en-GB" sz="3200" b="1" smtClean="0"/>
              <a:t>Beberapa Teknik Non Probability Sampling</a:t>
            </a:r>
            <a:r>
              <a:rPr lang="en-GB" smtClean="0"/>
              <a:t> </a:t>
            </a:r>
            <a:endParaRPr lang="en-US" smtClean="0"/>
          </a:p>
        </p:txBody>
      </p:sp>
      <p:sp>
        <p:nvSpPr>
          <p:cNvPr id="56325" name="Rectangle 5"/>
          <p:cNvSpPr>
            <a:spLocks noGrp="1" noRot="1" noChangeArrowheads="1"/>
          </p:cNvSpPr>
          <p:nvPr>
            <p:ph type="body" sz="half" idx="1"/>
          </p:nvPr>
        </p:nvSpPr>
        <p:spPr>
          <a:xfrm>
            <a:off x="301625" y="1676400"/>
            <a:ext cx="8540750" cy="4572000"/>
          </a:xfrm>
          <a:gradFill rotWithShape="1">
            <a:gsLst>
              <a:gs pos="0">
                <a:srgbClr val="D60093"/>
              </a:gs>
              <a:gs pos="50000">
                <a:schemeClr val="bg1"/>
              </a:gs>
              <a:gs pos="100000">
                <a:srgbClr val="D60093"/>
              </a:gs>
            </a:gsLst>
            <a:lin ang="5400000" scaled="1"/>
          </a:gradFill>
        </p:spPr>
        <p:txBody>
          <a:bodyPr/>
          <a:lstStyle/>
          <a:p>
            <a:pPr marL="533400" indent="-533400" eaLnBrk="1" hangingPunct="1">
              <a:buFont typeface="Wingdings" pitchFamily="2" charset="2"/>
              <a:buNone/>
              <a:defRPr/>
            </a:pPr>
            <a:r>
              <a:rPr lang="en-GB" sz="2800" b="1" i="1" smtClean="0"/>
              <a:t>1. Purposive Sampling</a:t>
            </a:r>
            <a:r>
              <a:rPr lang="en-GB" sz="2800" b="1" smtClean="0"/>
              <a:t> (Penarikan Sampel Secara Sengaja)</a:t>
            </a:r>
          </a:p>
          <a:p>
            <a:pPr marL="914400" lvl="1" indent="-457200" eaLnBrk="1" hangingPunct="1">
              <a:defRPr/>
            </a:pPr>
            <a:r>
              <a:rPr lang="en-GB" sz="2400" b="1" smtClean="0"/>
              <a:t>Cara ini membutuhkan kemampuan dan pengetahuan yang baik dari peneliti terhadap populasi penelitian. </a:t>
            </a:r>
          </a:p>
          <a:p>
            <a:pPr marL="914400" lvl="1" indent="-457200" eaLnBrk="1" hangingPunct="1">
              <a:defRPr/>
            </a:pPr>
            <a:r>
              <a:rPr lang="en-GB" sz="2400" b="1" smtClean="0"/>
              <a:t>Untuk menentukan siapa yang menjadi anggota sample, maka peneliti harus benar-benar mengetahui dan beranggapan bahwa orang yang dipilihnya dapat memberikan informasi yang diinginkan sesuai dengan permasalahan penelitian.</a:t>
            </a:r>
            <a:endParaRPr lang="en-US" sz="2400" b="1" smtClean="0"/>
          </a:p>
        </p:txBody>
      </p:sp>
      <p:pic>
        <p:nvPicPr>
          <p:cNvPr id="56327" name="Beethoven's Symphony No. 9 (Scherzo).wma">
            <a:hlinkClick r:id="" action="ppaction://media"/>
          </p:cNvPr>
          <p:cNvPicPr>
            <a:picLocks noGrp="1" noRot="1" noChangeAspect="1" noChangeArrowheads="1"/>
          </p:cNvPicPr>
          <p:nvPr>
            <p:ph sz="half" idx="2"/>
            <a:audioFile r:link="rId1"/>
          </p:nvPr>
        </p:nvPicPr>
        <p:blipFill>
          <a:blip r:embed="rId5" cstate="print"/>
          <a:srcRect/>
          <a:stretch>
            <a:fillRect/>
          </a:stretch>
        </p:blipFill>
        <p:spPr>
          <a:xfrm>
            <a:off x="4419600" y="6553200"/>
            <a:ext cx="304800" cy="304800"/>
          </a:xfrm>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56324">
                                            <p:txEl>
                                              <p:charRg st="4294967295" end="4294967295"/>
                                            </p:txEl>
                                          </p:spTgt>
                                        </p:tgtEl>
                                        <p:attrNameLst>
                                          <p:attrName>style.visibility</p:attrName>
                                        </p:attrNameLst>
                                      </p:cBhvr>
                                      <p:to>
                                        <p:strVal val="visible"/>
                                      </p:to>
                                    </p:set>
                                    <p:anim calcmode="lin" valueType="num">
                                      <p:cBhvr>
                                        <p:cTn id="7" dur="1000" fill="hold"/>
                                        <p:tgtEl>
                                          <p:spTgt spid="56324">
                                            <p:txEl>
                                              <p:charRg st="4294967295" end="4294967295"/>
                                            </p:txEl>
                                          </p:spTgt>
                                        </p:tgtEl>
                                        <p:attrNameLst>
                                          <p:attrName>ppt_w</p:attrName>
                                        </p:attrNameLst>
                                      </p:cBhvr>
                                      <p:tavLst>
                                        <p:tav tm="0">
                                          <p:val>
                                            <p:strVal val="#ppt_w+.3"/>
                                          </p:val>
                                        </p:tav>
                                        <p:tav tm="100000">
                                          <p:val>
                                            <p:strVal val="#ppt_w"/>
                                          </p:val>
                                        </p:tav>
                                      </p:tavLst>
                                    </p:anim>
                                    <p:anim calcmode="lin" valueType="num">
                                      <p:cBhvr>
                                        <p:cTn id="8" dur="1000" fill="hold"/>
                                        <p:tgtEl>
                                          <p:spTgt spid="56324">
                                            <p:txEl>
                                              <p:charRg st="4294967295" end="4294967295"/>
                                            </p:txEl>
                                          </p:spTgt>
                                        </p:tgtEl>
                                        <p:attrNameLst>
                                          <p:attrName>ppt_h</p:attrName>
                                        </p:attrNameLst>
                                      </p:cBhvr>
                                      <p:tavLst>
                                        <p:tav tm="0">
                                          <p:val>
                                            <p:strVal val="#ppt_h"/>
                                          </p:val>
                                        </p:tav>
                                        <p:tav tm="100000">
                                          <p:val>
                                            <p:strVal val="#ppt_h"/>
                                          </p:val>
                                        </p:tav>
                                      </p:tavLst>
                                    </p:anim>
                                    <p:animEffect transition="in" filter="fade">
                                      <p:cBhvr>
                                        <p:cTn id="9" dur="1000"/>
                                        <p:tgtEl>
                                          <p:spTgt spid="56324">
                                            <p:txEl>
                                              <p:charRg st="4294967295" end="4294967295"/>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explode.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15" presetClass="entr" presetSubtype="0" fill="hold" grpId="1" nodeType="clickEffect">
                                  <p:stCondLst>
                                    <p:cond delay="0"/>
                                  </p:stCondLst>
                                  <p:childTnLst>
                                    <p:set>
                                      <p:cBhvr>
                                        <p:cTn id="13" dur="1" fill="hold">
                                          <p:stCondLst>
                                            <p:cond delay="0"/>
                                          </p:stCondLst>
                                        </p:cTn>
                                        <p:tgtEl>
                                          <p:spTgt spid="56324"/>
                                        </p:tgtEl>
                                        <p:attrNameLst>
                                          <p:attrName>style.visibility</p:attrName>
                                        </p:attrNameLst>
                                      </p:cBhvr>
                                      <p:to>
                                        <p:strVal val="visible"/>
                                      </p:to>
                                    </p:set>
                                    <p:anim calcmode="lin" valueType="num">
                                      <p:cBhvr>
                                        <p:cTn id="14" dur="1000" fill="hold"/>
                                        <p:tgtEl>
                                          <p:spTgt spid="56324"/>
                                        </p:tgtEl>
                                        <p:attrNameLst>
                                          <p:attrName>ppt_w</p:attrName>
                                        </p:attrNameLst>
                                      </p:cBhvr>
                                      <p:tavLst>
                                        <p:tav tm="0">
                                          <p:val>
                                            <p:fltVal val="0"/>
                                          </p:val>
                                        </p:tav>
                                        <p:tav tm="100000">
                                          <p:val>
                                            <p:strVal val="#ppt_w"/>
                                          </p:val>
                                        </p:tav>
                                      </p:tavLst>
                                    </p:anim>
                                    <p:anim calcmode="lin" valueType="num">
                                      <p:cBhvr>
                                        <p:cTn id="15" dur="1000" fill="hold"/>
                                        <p:tgtEl>
                                          <p:spTgt spid="56324"/>
                                        </p:tgtEl>
                                        <p:attrNameLst>
                                          <p:attrName>ppt_h</p:attrName>
                                        </p:attrNameLst>
                                      </p:cBhvr>
                                      <p:tavLst>
                                        <p:tav tm="0">
                                          <p:val>
                                            <p:fltVal val="0"/>
                                          </p:val>
                                        </p:tav>
                                        <p:tav tm="100000">
                                          <p:val>
                                            <p:strVal val="#ppt_h"/>
                                          </p:val>
                                        </p:tav>
                                      </p:tavLst>
                                    </p:anim>
                                    <p:anim calcmode="lin" valueType="num">
                                      <p:cBhvr>
                                        <p:cTn id="16" dur="1000" fill="hold"/>
                                        <p:tgtEl>
                                          <p:spTgt spid="56324"/>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632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mph" presetSubtype="0" fill="hold" grpId="2" nodeType="clickEffect">
                                  <p:stCondLst>
                                    <p:cond delay="0"/>
                                  </p:stCondLst>
                                  <p:childTnLst>
                                    <p:animRot by="21600000">
                                      <p:cBhvr>
                                        <p:cTn id="21" dur="2000" fill="hold"/>
                                        <p:tgtEl>
                                          <p:spTgt spid="56324"/>
                                        </p:tgtEl>
                                        <p:attrNameLst>
                                          <p:attrName>r</p:attrName>
                                        </p:attrNameLst>
                                      </p:cBhvr>
                                    </p:animRot>
                                  </p:childTnLst>
                                </p:cTn>
                              </p:par>
                            </p:childTnLst>
                          </p:cTn>
                        </p:par>
                        <p:par>
                          <p:cTn id="22" fill="hold" nodeType="afterGroup">
                            <p:stCondLst>
                              <p:cond delay="2000"/>
                            </p:stCondLst>
                            <p:childTnLst>
                              <p:par>
                                <p:cTn id="23" presetID="1" presetClass="mediacall" presetSubtype="0" fill="hold" nodeType="afterEffect">
                                  <p:stCondLst>
                                    <p:cond delay="0"/>
                                  </p:stCondLst>
                                  <p:childTnLst>
                                    <p:cmd type="call" cmd="playFrom(0.0)">
                                      <p:cBhvr>
                                        <p:cTn id="24" dur="75742" fill="hold"/>
                                        <p:tgtEl>
                                          <p:spTgt spid="56327"/>
                                        </p:tgtEl>
                                      </p:cBhvr>
                                    </p:cmd>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56325">
                                            <p:bg/>
                                          </p:spTgt>
                                        </p:tgtEl>
                                        <p:attrNameLst>
                                          <p:attrName>style.visibility</p:attrName>
                                        </p:attrNameLst>
                                      </p:cBhvr>
                                      <p:to>
                                        <p:strVal val="visible"/>
                                      </p:to>
                                    </p:set>
                                    <p:animEffect transition="in" filter="barn(inHorizontal)">
                                      <p:cBhvr>
                                        <p:cTn id="29" dur="500"/>
                                        <p:tgtEl>
                                          <p:spTgt spid="56325">
                                            <p:bg/>
                                          </p:spTgt>
                                        </p:tgtEl>
                                      </p:cBhvr>
                                    </p:animEffect>
                                  </p:childTnLst>
                                  <p:subTnLst>
                                    <p:audio>
                                      <p:cMediaNode>
                                        <p:cTn display="0" masterRel="sameClick">
                                          <p:stCondLst>
                                            <p:cond evt="begin" delay="0">
                                              <p:tn val="27"/>
                                            </p:cond>
                                          </p:stCondLst>
                                          <p:endCondLst>
                                            <p:cond evt="onStopAudio" delay="0">
                                              <p:tgtEl>
                                                <p:sldTgt/>
                                              </p:tgtEl>
                                            </p:cond>
                                          </p:endCondLst>
                                        </p:cTn>
                                        <p:tgtEl>
                                          <p:sndTgt r:embed="rId4" name="explode.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56325">
                                            <p:txEl>
                                              <p:pRg st="0" end="0"/>
                                            </p:txEl>
                                          </p:spTgt>
                                        </p:tgtEl>
                                        <p:attrNameLst>
                                          <p:attrName>style.visibility</p:attrName>
                                        </p:attrNameLst>
                                      </p:cBhvr>
                                      <p:to>
                                        <p:strVal val="visible"/>
                                      </p:to>
                                    </p:set>
                                    <p:animEffect transition="in" filter="barn(inHorizontal)">
                                      <p:cBhvr>
                                        <p:cTn id="34" dur="500"/>
                                        <p:tgtEl>
                                          <p:spTgt spid="56325">
                                            <p:txEl>
                                              <p:pRg st="0" end="0"/>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4" name="explode.wav"/>
                                        </p:tgtEl>
                                      </p:cMediaNode>
                                    </p:audio>
                                  </p:subTnLst>
                                </p:cTn>
                              </p:par>
                              <p:par>
                                <p:cTn id="35" presetID="16" presetClass="entr" presetSubtype="26" fill="hold" grpId="0" nodeType="withEffect">
                                  <p:stCondLst>
                                    <p:cond delay="0"/>
                                  </p:stCondLst>
                                  <p:childTnLst>
                                    <p:set>
                                      <p:cBhvr>
                                        <p:cTn id="36" dur="1" fill="hold">
                                          <p:stCondLst>
                                            <p:cond delay="0"/>
                                          </p:stCondLst>
                                        </p:cTn>
                                        <p:tgtEl>
                                          <p:spTgt spid="56325">
                                            <p:txEl>
                                              <p:pRg st="1" end="1"/>
                                            </p:txEl>
                                          </p:spTgt>
                                        </p:tgtEl>
                                        <p:attrNameLst>
                                          <p:attrName>style.visibility</p:attrName>
                                        </p:attrNameLst>
                                      </p:cBhvr>
                                      <p:to>
                                        <p:strVal val="visible"/>
                                      </p:to>
                                    </p:set>
                                    <p:animEffect transition="in" filter="barn(inHorizontal)">
                                      <p:cBhvr>
                                        <p:cTn id="37" dur="500"/>
                                        <p:tgtEl>
                                          <p:spTgt spid="56325">
                                            <p:txEl>
                                              <p:pRg st="1" end="1"/>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4" name="explode.wav"/>
                                        </p:tgtEl>
                                      </p:cMediaNode>
                                    </p:audio>
                                  </p:subTnLst>
                                </p:cTn>
                              </p:par>
                              <p:par>
                                <p:cTn id="38" presetID="16" presetClass="entr" presetSubtype="26" fill="hold" grpId="0" nodeType="withEffect">
                                  <p:stCondLst>
                                    <p:cond delay="0"/>
                                  </p:stCondLst>
                                  <p:childTnLst>
                                    <p:set>
                                      <p:cBhvr>
                                        <p:cTn id="39" dur="1" fill="hold">
                                          <p:stCondLst>
                                            <p:cond delay="0"/>
                                          </p:stCondLst>
                                        </p:cTn>
                                        <p:tgtEl>
                                          <p:spTgt spid="56325">
                                            <p:txEl>
                                              <p:pRg st="2" end="2"/>
                                            </p:txEl>
                                          </p:spTgt>
                                        </p:tgtEl>
                                        <p:attrNameLst>
                                          <p:attrName>style.visibility</p:attrName>
                                        </p:attrNameLst>
                                      </p:cBhvr>
                                      <p:to>
                                        <p:strVal val="visible"/>
                                      </p:to>
                                    </p:set>
                                    <p:animEffect transition="in" filter="barn(inHorizontal)">
                                      <p:cBhvr>
                                        <p:cTn id="40" dur="500"/>
                                        <p:tgtEl>
                                          <p:spTgt spid="56325">
                                            <p:txEl>
                                              <p:pRg st="2" end="2"/>
                                            </p:txEl>
                                          </p:spTgt>
                                        </p:tgtEl>
                                      </p:cBhvr>
                                    </p:animEffect>
                                  </p:childTnLst>
                                  <p:subTnLst>
                                    <p:audio>
                                      <p:cMediaNode>
                                        <p:cTn display="0" masterRel="sameClick">
                                          <p:stCondLst>
                                            <p:cond evt="begin" delay="0">
                                              <p:tn val="38"/>
                                            </p:cond>
                                          </p:stCondLst>
                                          <p:endCondLst>
                                            <p:cond evt="onStopAudio" delay="0">
                                              <p:tgtEl>
                                                <p:sldTgt/>
                                              </p:tgtEl>
                                            </p:cond>
                                          </p:endCondLst>
                                        </p:cTn>
                                        <p:tgtEl>
                                          <p:sndTgt r:embed="rId4" name="explode.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29" presetClass="exit" presetSubtype="0" fill="hold" grpId="3" nodeType="clickEffect">
                                  <p:stCondLst>
                                    <p:cond delay="0"/>
                                  </p:stCondLst>
                                  <p:childTnLst>
                                    <p:anim calcmode="lin" valueType="num">
                                      <p:cBhvr>
                                        <p:cTn id="44" dur="1000"/>
                                        <p:tgtEl>
                                          <p:spTgt spid="56324"/>
                                        </p:tgtEl>
                                        <p:attrNameLst>
                                          <p:attrName>ppt_x</p:attrName>
                                        </p:attrNameLst>
                                      </p:cBhvr>
                                      <p:tavLst>
                                        <p:tav tm="0">
                                          <p:val>
                                            <p:strVal val="ppt_x"/>
                                          </p:val>
                                        </p:tav>
                                        <p:tav tm="100000">
                                          <p:val>
                                            <p:strVal val="ppt_x-.2"/>
                                          </p:val>
                                        </p:tav>
                                      </p:tavLst>
                                    </p:anim>
                                    <p:anim calcmode="lin" valueType="num">
                                      <p:cBhvr>
                                        <p:cTn id="45" dur="1000"/>
                                        <p:tgtEl>
                                          <p:spTgt spid="56324"/>
                                        </p:tgtEl>
                                        <p:attrNameLst>
                                          <p:attrName>ppt_y</p:attrName>
                                        </p:attrNameLst>
                                      </p:cBhvr>
                                      <p:tavLst>
                                        <p:tav tm="0">
                                          <p:val>
                                            <p:strVal val="ppt_y"/>
                                          </p:val>
                                        </p:tav>
                                        <p:tav tm="100000">
                                          <p:val>
                                            <p:strVal val="ppt_y"/>
                                          </p:val>
                                        </p:tav>
                                      </p:tavLst>
                                    </p:anim>
                                    <p:animEffect transition="out" filter="fade">
                                      <p:cBhvr>
                                        <p:cTn id="46" dur="1000"/>
                                        <p:tgtEl>
                                          <p:spTgt spid="56324"/>
                                        </p:tgtEl>
                                      </p:cBhvr>
                                    </p:animEffect>
                                    <p:set>
                                      <p:cBhvr>
                                        <p:cTn id="47" dur="1" fill="hold">
                                          <p:stCondLst>
                                            <p:cond delay="999"/>
                                          </p:stCondLst>
                                        </p:cTn>
                                        <p:tgtEl>
                                          <p:spTgt spid="56324"/>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35" presetClass="exit" presetSubtype="0" fill="hold" nodeType="clickEffect">
                                  <p:stCondLst>
                                    <p:cond delay="0"/>
                                  </p:stCondLst>
                                  <p:childTnLst>
                                    <p:animEffect transition="out" filter="fade">
                                      <p:cBhvr>
                                        <p:cTn id="51" dur="2000"/>
                                        <p:tgtEl>
                                          <p:spTgt spid="56325">
                                            <p:txEl>
                                              <p:pRg st="2" end="2"/>
                                            </p:txEl>
                                          </p:spTgt>
                                        </p:tgtEl>
                                      </p:cBhvr>
                                    </p:animEffect>
                                    <p:anim calcmode="lin" valueType="num">
                                      <p:cBhvr>
                                        <p:cTn id="52" dur="2000"/>
                                        <p:tgtEl>
                                          <p:spTgt spid="56325">
                                            <p:txEl>
                                              <p:pRg st="2" end="2"/>
                                            </p:txEl>
                                          </p:spTgt>
                                        </p:tgtEl>
                                        <p:attrNameLst>
                                          <p:attrName>style.rotation</p:attrName>
                                        </p:attrNameLst>
                                      </p:cBhvr>
                                      <p:tavLst>
                                        <p:tav tm="0">
                                          <p:val>
                                            <p:fltVal val="0"/>
                                          </p:val>
                                        </p:tav>
                                        <p:tav tm="100000">
                                          <p:val>
                                            <p:fltVal val="720"/>
                                          </p:val>
                                        </p:tav>
                                      </p:tavLst>
                                    </p:anim>
                                    <p:anim calcmode="lin" valueType="num">
                                      <p:cBhvr>
                                        <p:cTn id="53" dur="2000"/>
                                        <p:tgtEl>
                                          <p:spTgt spid="56325">
                                            <p:txEl>
                                              <p:pRg st="2" end="2"/>
                                            </p:txEl>
                                          </p:spTgt>
                                        </p:tgtEl>
                                        <p:attrNameLst>
                                          <p:attrName>ppt_h</p:attrName>
                                        </p:attrNameLst>
                                      </p:cBhvr>
                                      <p:tavLst>
                                        <p:tav tm="0">
                                          <p:val>
                                            <p:strVal val="ppt_h"/>
                                          </p:val>
                                        </p:tav>
                                        <p:tav tm="100000">
                                          <p:val>
                                            <p:fltVal val="0"/>
                                          </p:val>
                                        </p:tav>
                                      </p:tavLst>
                                    </p:anim>
                                    <p:anim calcmode="lin" valueType="num">
                                      <p:cBhvr>
                                        <p:cTn id="54" dur="2000"/>
                                        <p:tgtEl>
                                          <p:spTgt spid="56325">
                                            <p:txEl>
                                              <p:pRg st="2" end="2"/>
                                            </p:txEl>
                                          </p:spTgt>
                                        </p:tgtEl>
                                        <p:attrNameLst>
                                          <p:attrName>ppt_w</p:attrName>
                                        </p:attrNameLst>
                                      </p:cBhvr>
                                      <p:tavLst>
                                        <p:tav tm="0">
                                          <p:val>
                                            <p:strVal val="ppt_w"/>
                                          </p:val>
                                        </p:tav>
                                        <p:tav tm="100000">
                                          <p:val>
                                            <p:fltVal val="0"/>
                                          </p:val>
                                        </p:tav>
                                      </p:tavLst>
                                    </p:anim>
                                    <p:set>
                                      <p:cBhvr>
                                        <p:cTn id="55" dur="1" fill="hold">
                                          <p:stCondLst>
                                            <p:cond delay="1999"/>
                                          </p:stCondLst>
                                        </p:cTn>
                                        <p:tgtEl>
                                          <p:spTgt spid="5632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56" fill="hold" display="0">
                  <p:stCondLst>
                    <p:cond delay="indefinite"/>
                  </p:stCondLst>
                  <p:endCondLst>
                    <p:cond evt="onNext" delay="0">
                      <p:tgtEl>
                        <p:sldTgt/>
                      </p:tgtEl>
                    </p:cond>
                    <p:cond evt="onPrev" delay="0">
                      <p:tgtEl>
                        <p:sldTgt/>
                      </p:tgtEl>
                    </p:cond>
                    <p:cond evt="onStopAudio" delay="0">
                      <p:tgtEl>
                        <p:sldTgt/>
                      </p:tgtEl>
                    </p:cond>
                  </p:endCondLst>
                </p:cTn>
                <p:tgtEl>
                  <p:spTgt spid="56327"/>
                </p:tgtEl>
              </p:cMediaNode>
            </p:audio>
          </p:childTnLst>
        </p:cTn>
      </p:par>
    </p:tnLst>
    <p:bldLst>
      <p:bldP spid="56324" grpId="0"/>
      <p:bldP spid="56324" grpId="1" animBg="1"/>
      <p:bldP spid="56324" grpId="2" animBg="1"/>
      <p:bldP spid="56324" grpId="3" animBg="1"/>
      <p:bldP spid="56325"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2" name="Rectangle 4"/>
          <p:cNvSpPr>
            <a:spLocks noGrp="1" noRot="1" noChangeArrowheads="1"/>
          </p:cNvSpPr>
          <p:nvPr>
            <p:ph type="title"/>
          </p:nvPr>
        </p:nvSpPr>
        <p:spPr>
          <a:gradFill rotWithShape="1">
            <a:gsLst>
              <a:gs pos="0">
                <a:srgbClr val="00FF99"/>
              </a:gs>
              <a:gs pos="50000">
                <a:srgbClr val="FF0000"/>
              </a:gs>
              <a:gs pos="100000">
                <a:srgbClr val="00FF99"/>
              </a:gs>
            </a:gsLst>
            <a:lin ang="5400000" scaled="1"/>
          </a:gradFill>
        </p:spPr>
        <p:txBody>
          <a:bodyPr/>
          <a:lstStyle/>
          <a:p>
            <a:pPr marL="838200" indent="-838200" eaLnBrk="1" hangingPunct="1">
              <a:defRPr/>
            </a:pPr>
            <a:r>
              <a:rPr lang="en-GB" sz="4000" b="1" i="1" smtClean="0"/>
              <a:t>2. Quota Sampling</a:t>
            </a:r>
            <a:r>
              <a:rPr lang="en-GB" sz="4000" b="1" smtClean="0"/>
              <a:t> </a:t>
            </a:r>
            <a:br>
              <a:rPr lang="en-GB" sz="4000" b="1" smtClean="0"/>
            </a:br>
            <a:r>
              <a:rPr lang="en-GB" sz="4000" b="1" smtClean="0"/>
              <a:t>(Penarikan Sampel Jatah)</a:t>
            </a:r>
            <a:endParaRPr lang="en-US" sz="4000" b="1" smtClean="0"/>
          </a:p>
        </p:txBody>
      </p:sp>
      <p:sp>
        <p:nvSpPr>
          <p:cNvPr id="58373" name="Rectangle 5"/>
          <p:cNvSpPr>
            <a:spLocks noGrp="1" noRot="1" noChangeArrowheads="1"/>
          </p:cNvSpPr>
          <p:nvPr>
            <p:ph type="body" sz="half" idx="1"/>
          </p:nvPr>
        </p:nvSpPr>
        <p:spPr>
          <a:xfrm>
            <a:off x="301625" y="1676400"/>
            <a:ext cx="8540750" cy="3962400"/>
          </a:xfrm>
          <a:gradFill rotWithShape="1">
            <a:gsLst>
              <a:gs pos="0">
                <a:srgbClr val="D60093"/>
              </a:gs>
              <a:gs pos="50000">
                <a:srgbClr val="D60093">
                  <a:gamma/>
                  <a:shade val="46275"/>
                  <a:invGamma/>
                </a:srgbClr>
              </a:gs>
              <a:gs pos="100000">
                <a:srgbClr val="D60093"/>
              </a:gs>
            </a:gsLst>
            <a:lin ang="5400000" scaled="1"/>
          </a:gradFill>
        </p:spPr>
        <p:txBody>
          <a:bodyPr/>
          <a:lstStyle/>
          <a:p>
            <a:pPr eaLnBrk="1" hangingPunct="1">
              <a:defRPr/>
            </a:pPr>
            <a:r>
              <a:rPr lang="en-GB" b="1" smtClean="0"/>
              <a:t>Cara ini mirip dengan stratified sampling, yaitu dengan membagi populasi ke dalam sub-sub populasi sesuai dengan fokus penelitian. </a:t>
            </a:r>
          </a:p>
          <a:p>
            <a:pPr eaLnBrk="1" hangingPunct="1">
              <a:defRPr/>
            </a:pPr>
            <a:r>
              <a:rPr lang="en-GB" b="1" smtClean="0"/>
              <a:t>Penarikan sample jatah dilakukan bila peneliti tidak dapat mengetahui jumlah yang rinci dari setiap strata populasinya.</a:t>
            </a:r>
            <a:r>
              <a:rPr lang="en-GB" smtClean="0"/>
              <a:t> </a:t>
            </a:r>
            <a:endParaRPr lang="en-US" smtClean="0"/>
          </a:p>
        </p:txBody>
      </p:sp>
      <p:pic>
        <p:nvPicPr>
          <p:cNvPr id="58375" name="Beethoven's Symphony No. 9 (Scherzo).wma">
            <a:hlinkClick r:id="" action="ppaction://media"/>
          </p:cNvPr>
          <p:cNvPicPr>
            <a:picLocks noGrp="1" noRot="1" noChangeAspect="1" noChangeArrowheads="1"/>
          </p:cNvPicPr>
          <p:nvPr>
            <p:ph sz="half" idx="2"/>
            <a:audioFile r:link="rId1"/>
          </p:nvPr>
        </p:nvPicPr>
        <p:blipFill>
          <a:blip r:embed="rId6" cstate="print"/>
          <a:srcRect/>
          <a:stretch>
            <a:fillRect/>
          </a:stretch>
        </p:blipFill>
        <p:spPr>
          <a:xfrm>
            <a:off x="4419600" y="6553200"/>
            <a:ext cx="304800" cy="304800"/>
          </a:xfr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dissolve">
                                      <p:cBhvr>
                                        <p:cTn id="7" dur="500"/>
                                        <p:tgtEl>
                                          <p:spTgt spid="58372"/>
                                        </p:tgtEl>
                                      </p:cBhvr>
                                    </p:animEffect>
                                  </p:childTnLst>
                                  <p:subTnLst>
                                    <p:audio>
                                      <p:cMediaNode>
                                        <p:cTn display="0" masterRel="sameClick">
                                          <p:stCondLst>
                                            <p:cond evt="begin" delay="0">
                                              <p:tn val="5"/>
                                            </p:cond>
                                          </p:stCondLst>
                                          <p:endCondLst>
                                            <p:cond evt="onStopAudio" delay="0">
                                              <p:tgtEl>
                                                <p:sldTgt/>
                                              </p:tgtEl>
                                            </p:cond>
                                          </p:endCondLst>
                                        </p:cTn>
                                        <p:tgtEl>
                                          <p:sndTgt r:embed="rId4" name="bomb.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mph" presetSubtype="0" fill="hold" grpId="1" nodeType="clickEffect">
                                  <p:stCondLst>
                                    <p:cond delay="0"/>
                                  </p:stCondLst>
                                  <p:childTnLst>
                                    <p:animRot by="21600000">
                                      <p:cBhvr>
                                        <p:cTn id="11" dur="2000" fill="hold"/>
                                        <p:tgtEl>
                                          <p:spTgt spid="58372"/>
                                        </p:tgtEl>
                                        <p:attrNameLst>
                                          <p:attrName>r</p:attrName>
                                        </p:attrNameLst>
                                      </p:cBhvr>
                                    </p:animRot>
                                  </p:childTnLst>
                                </p:cTn>
                              </p:par>
                            </p:childTnLst>
                          </p:cTn>
                        </p:par>
                        <p:par>
                          <p:cTn id="12" fill="hold" nodeType="afterGroup">
                            <p:stCondLst>
                              <p:cond delay="2000"/>
                            </p:stCondLst>
                            <p:childTnLst>
                              <p:par>
                                <p:cTn id="13" presetID="1" presetClass="mediacall" presetSubtype="0" fill="hold" nodeType="afterEffect">
                                  <p:stCondLst>
                                    <p:cond delay="0"/>
                                  </p:stCondLst>
                                  <p:childTnLst>
                                    <p:cmd type="call" cmd="playFrom(0.0)">
                                      <p:cBhvr>
                                        <p:cTn id="14" dur="75742" fill="hold"/>
                                        <p:tgtEl>
                                          <p:spTgt spid="58375"/>
                                        </p:tgtEl>
                                      </p:cBhvr>
                                    </p:cmd>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58373">
                                            <p:bg/>
                                          </p:spTgt>
                                        </p:tgtEl>
                                        <p:attrNameLst>
                                          <p:attrName>style.visibility</p:attrName>
                                        </p:attrNameLst>
                                      </p:cBhvr>
                                      <p:to>
                                        <p:strVal val="visible"/>
                                      </p:to>
                                    </p:set>
                                    <p:anim calcmode="lin" valueType="num">
                                      <p:cBhvr>
                                        <p:cTn id="19" dur="1000" fill="hold"/>
                                        <p:tgtEl>
                                          <p:spTgt spid="58373">
                                            <p:bg/>
                                          </p:spTgt>
                                        </p:tgtEl>
                                        <p:attrNameLst>
                                          <p:attrName>ppt_w</p:attrName>
                                        </p:attrNameLst>
                                      </p:cBhvr>
                                      <p:tavLst>
                                        <p:tav tm="0">
                                          <p:val>
                                            <p:fltVal val="0"/>
                                          </p:val>
                                        </p:tav>
                                        <p:tav tm="100000">
                                          <p:val>
                                            <p:strVal val="#ppt_w"/>
                                          </p:val>
                                        </p:tav>
                                      </p:tavLst>
                                    </p:anim>
                                    <p:anim calcmode="lin" valueType="num">
                                      <p:cBhvr>
                                        <p:cTn id="20" dur="1000" fill="hold"/>
                                        <p:tgtEl>
                                          <p:spTgt spid="58373">
                                            <p:bg/>
                                          </p:spTgt>
                                        </p:tgtEl>
                                        <p:attrNameLst>
                                          <p:attrName>ppt_h</p:attrName>
                                        </p:attrNameLst>
                                      </p:cBhvr>
                                      <p:tavLst>
                                        <p:tav tm="0">
                                          <p:val>
                                            <p:fltVal val="0"/>
                                          </p:val>
                                        </p:tav>
                                        <p:tav tm="100000">
                                          <p:val>
                                            <p:strVal val="#ppt_h"/>
                                          </p:val>
                                        </p:tav>
                                      </p:tavLst>
                                    </p:anim>
                                    <p:anim calcmode="lin" valueType="num">
                                      <p:cBhvr>
                                        <p:cTn id="21" dur="1000" fill="hold"/>
                                        <p:tgtEl>
                                          <p:spTgt spid="58373">
                                            <p:bg/>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58373">
                                            <p:bg/>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7"/>
                                            </p:cond>
                                          </p:stCondLst>
                                          <p:endCondLst>
                                            <p:cond evt="onStopAudio" delay="0">
                                              <p:tgtEl>
                                                <p:sldTgt/>
                                              </p:tgtEl>
                                            </p:cond>
                                          </p:endCondLst>
                                        </p:cTn>
                                        <p:tgtEl>
                                          <p:sndTgt r:embed="rId4" name="bomb.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58373">
                                            <p:txEl>
                                              <p:pRg st="0" end="0"/>
                                            </p:txEl>
                                          </p:spTgt>
                                        </p:tgtEl>
                                        <p:attrNameLst>
                                          <p:attrName>style.visibility</p:attrName>
                                        </p:attrNameLst>
                                      </p:cBhvr>
                                      <p:to>
                                        <p:strVal val="visible"/>
                                      </p:to>
                                    </p:set>
                                    <p:anim calcmode="lin" valueType="num">
                                      <p:cBhvr>
                                        <p:cTn id="27" dur="1000" fill="hold"/>
                                        <p:tgtEl>
                                          <p:spTgt spid="58373">
                                            <p:txEl>
                                              <p:pRg st="0" end="0"/>
                                            </p:txEl>
                                          </p:spTgt>
                                        </p:tgtEl>
                                        <p:attrNameLst>
                                          <p:attrName>ppt_w</p:attrName>
                                        </p:attrNameLst>
                                      </p:cBhvr>
                                      <p:tavLst>
                                        <p:tav tm="0">
                                          <p:val>
                                            <p:fltVal val="0"/>
                                          </p:val>
                                        </p:tav>
                                        <p:tav tm="100000">
                                          <p:val>
                                            <p:strVal val="#ppt_w"/>
                                          </p:val>
                                        </p:tav>
                                      </p:tavLst>
                                    </p:anim>
                                    <p:anim calcmode="lin" valueType="num">
                                      <p:cBhvr>
                                        <p:cTn id="28" dur="1000" fill="hold"/>
                                        <p:tgtEl>
                                          <p:spTgt spid="58373">
                                            <p:txEl>
                                              <p:pRg st="0" end="0"/>
                                            </p:txEl>
                                          </p:spTgt>
                                        </p:tgtEl>
                                        <p:attrNameLst>
                                          <p:attrName>ppt_h</p:attrName>
                                        </p:attrNameLst>
                                      </p:cBhvr>
                                      <p:tavLst>
                                        <p:tav tm="0">
                                          <p:val>
                                            <p:fltVal val="0"/>
                                          </p:val>
                                        </p:tav>
                                        <p:tav tm="100000">
                                          <p:val>
                                            <p:strVal val="#ppt_h"/>
                                          </p:val>
                                        </p:tav>
                                      </p:tavLst>
                                    </p:anim>
                                    <p:anim calcmode="lin" valueType="num">
                                      <p:cBhvr>
                                        <p:cTn id="29" dur="1000" fill="hold"/>
                                        <p:tgtEl>
                                          <p:spTgt spid="5837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58373">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5"/>
                                            </p:cond>
                                          </p:stCondLst>
                                          <p:endCondLst>
                                            <p:cond evt="onStopAudio" delay="0">
                                              <p:tgtEl>
                                                <p:sldTgt/>
                                              </p:tgtEl>
                                            </p:cond>
                                          </p:endCondLst>
                                        </p:cTn>
                                        <p:tgtEl>
                                          <p:sndTgt r:embed="rId4" name="bomb.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58373">
                                            <p:txEl>
                                              <p:pRg st="1" end="1"/>
                                            </p:txEl>
                                          </p:spTgt>
                                        </p:tgtEl>
                                        <p:attrNameLst>
                                          <p:attrName>style.visibility</p:attrName>
                                        </p:attrNameLst>
                                      </p:cBhvr>
                                      <p:to>
                                        <p:strVal val="visible"/>
                                      </p:to>
                                    </p:set>
                                    <p:anim calcmode="lin" valueType="num">
                                      <p:cBhvr>
                                        <p:cTn id="35" dur="1000" fill="hold"/>
                                        <p:tgtEl>
                                          <p:spTgt spid="58373">
                                            <p:txEl>
                                              <p:pRg st="1" end="1"/>
                                            </p:txEl>
                                          </p:spTgt>
                                        </p:tgtEl>
                                        <p:attrNameLst>
                                          <p:attrName>ppt_w</p:attrName>
                                        </p:attrNameLst>
                                      </p:cBhvr>
                                      <p:tavLst>
                                        <p:tav tm="0">
                                          <p:val>
                                            <p:fltVal val="0"/>
                                          </p:val>
                                        </p:tav>
                                        <p:tav tm="100000">
                                          <p:val>
                                            <p:strVal val="#ppt_w"/>
                                          </p:val>
                                        </p:tav>
                                      </p:tavLst>
                                    </p:anim>
                                    <p:anim calcmode="lin" valueType="num">
                                      <p:cBhvr>
                                        <p:cTn id="36" dur="1000" fill="hold"/>
                                        <p:tgtEl>
                                          <p:spTgt spid="58373">
                                            <p:txEl>
                                              <p:pRg st="1" end="1"/>
                                            </p:txEl>
                                          </p:spTgt>
                                        </p:tgtEl>
                                        <p:attrNameLst>
                                          <p:attrName>ppt_h</p:attrName>
                                        </p:attrNameLst>
                                      </p:cBhvr>
                                      <p:tavLst>
                                        <p:tav tm="0">
                                          <p:val>
                                            <p:fltVal val="0"/>
                                          </p:val>
                                        </p:tav>
                                        <p:tav tm="100000">
                                          <p:val>
                                            <p:strVal val="#ppt_h"/>
                                          </p:val>
                                        </p:tav>
                                      </p:tavLst>
                                    </p:anim>
                                    <p:anim calcmode="lin" valueType="num">
                                      <p:cBhvr>
                                        <p:cTn id="37" dur="1000" fill="hold"/>
                                        <p:tgtEl>
                                          <p:spTgt spid="5837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58373">
                                            <p:txEl>
                                              <p:pRg st="1" end="1"/>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3"/>
                                            </p:cond>
                                          </p:stCondLst>
                                          <p:endCondLst>
                                            <p:cond evt="onStopAudio" delay="0">
                                              <p:tgtEl>
                                                <p:sldTgt/>
                                              </p:tgtEl>
                                            </p:cond>
                                          </p:endCondLst>
                                        </p:cTn>
                                        <p:tgtEl>
                                          <p:sndTgt r:embed="rId4" name="bomb.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xit" presetSubtype="21" fill="hold" grpId="2" nodeType="clickEffect">
                                  <p:stCondLst>
                                    <p:cond delay="0"/>
                                  </p:stCondLst>
                                  <p:childTnLst>
                                    <p:animEffect transition="out" filter="barn(inVertical)">
                                      <p:cBhvr>
                                        <p:cTn id="42" dur="2000"/>
                                        <p:tgtEl>
                                          <p:spTgt spid="58372"/>
                                        </p:tgtEl>
                                      </p:cBhvr>
                                    </p:animEffect>
                                    <p:set>
                                      <p:cBhvr>
                                        <p:cTn id="43" dur="1" fill="hold">
                                          <p:stCondLst>
                                            <p:cond delay="1999"/>
                                          </p:stCondLst>
                                        </p:cTn>
                                        <p:tgtEl>
                                          <p:spTgt spid="58372"/>
                                        </p:tgtEl>
                                        <p:attrNameLst>
                                          <p:attrName>style.visibility</p:attrName>
                                        </p:attrNameLst>
                                      </p:cBhvr>
                                      <p:to>
                                        <p:strVal val="hidden"/>
                                      </p:to>
                                    </p:set>
                                  </p:childTnLst>
                                  <p:subTnLst>
                                    <p:audio>
                                      <p:cMediaNode>
                                        <p:cTn display="0" masterRel="sameClick">
                                          <p:stCondLst>
                                            <p:cond evt="begin" delay="0">
                                              <p:tn val="41"/>
                                            </p:cond>
                                          </p:stCondLst>
                                          <p:endCondLst>
                                            <p:cond evt="onStopAudio" delay="0">
                                              <p:tgtEl>
                                                <p:sldTgt/>
                                              </p:tgtEl>
                                            </p:cond>
                                          </p:endCondLst>
                                        </p:cTn>
                                        <p:tgtEl>
                                          <p:sndTgt r:embed="rId5" name="cashreg.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21" presetClass="exit" presetSubtype="4" fill="hold" grpId="1" nodeType="clickEffect">
                                  <p:stCondLst>
                                    <p:cond delay="0"/>
                                  </p:stCondLst>
                                  <p:childTnLst>
                                    <p:animEffect transition="out" filter="wheel(4)">
                                      <p:cBhvr>
                                        <p:cTn id="47" dur="2000"/>
                                        <p:tgtEl>
                                          <p:spTgt spid="58373">
                                            <p:txEl>
                                              <p:pRg st="0" end="0"/>
                                            </p:txEl>
                                          </p:spTgt>
                                        </p:tgtEl>
                                      </p:cBhvr>
                                    </p:animEffect>
                                    <p:set>
                                      <p:cBhvr>
                                        <p:cTn id="48" dur="1" fill="hold">
                                          <p:stCondLst>
                                            <p:cond delay="1999"/>
                                          </p:stCondLst>
                                        </p:cTn>
                                        <p:tgtEl>
                                          <p:spTgt spid="58373">
                                            <p:txEl>
                                              <p:pRg st="0" end="0"/>
                                            </p:txEl>
                                          </p:spTgt>
                                        </p:tgtEl>
                                        <p:attrNameLst>
                                          <p:attrName>style.visibility</p:attrName>
                                        </p:attrNameLst>
                                      </p:cBhvr>
                                      <p:to>
                                        <p:strVal val="hidden"/>
                                      </p:to>
                                    </p:set>
                                  </p:childTnLst>
                                  <p:subTnLst>
                                    <p:audio>
                                      <p:cMediaNode>
                                        <p:cTn display="0" masterRel="sameClick">
                                          <p:stCondLst>
                                            <p:cond evt="begin" delay="0">
                                              <p:tn val="46"/>
                                            </p:cond>
                                          </p:stCondLst>
                                          <p:endCondLst>
                                            <p:cond evt="onStopAudio" delay="0">
                                              <p:tgtEl>
                                                <p:sldTgt/>
                                              </p:tgtEl>
                                            </p:cond>
                                          </p:endCondLst>
                                        </p:cTn>
                                        <p:tgtEl>
                                          <p:sndTgt r:embed="rId4" name="bomb.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21" presetClass="exit" presetSubtype="4" fill="hold" grpId="1" nodeType="clickEffect">
                                  <p:stCondLst>
                                    <p:cond delay="0"/>
                                  </p:stCondLst>
                                  <p:childTnLst>
                                    <p:animEffect transition="out" filter="wheel(4)">
                                      <p:cBhvr>
                                        <p:cTn id="52" dur="2000"/>
                                        <p:tgtEl>
                                          <p:spTgt spid="58373">
                                            <p:txEl>
                                              <p:pRg st="1" end="1"/>
                                            </p:txEl>
                                          </p:spTgt>
                                        </p:tgtEl>
                                      </p:cBhvr>
                                    </p:animEffect>
                                    <p:set>
                                      <p:cBhvr>
                                        <p:cTn id="53" dur="1" fill="hold">
                                          <p:stCondLst>
                                            <p:cond delay="1999"/>
                                          </p:stCondLst>
                                        </p:cTn>
                                        <p:tgtEl>
                                          <p:spTgt spid="58373">
                                            <p:txEl>
                                              <p:pRg st="1" end="1"/>
                                            </p:txEl>
                                          </p:spTgt>
                                        </p:tgtEl>
                                        <p:attrNameLst>
                                          <p:attrName>style.visibility</p:attrName>
                                        </p:attrNameLst>
                                      </p:cBhvr>
                                      <p:to>
                                        <p:strVal val="hidden"/>
                                      </p:to>
                                    </p:set>
                                  </p:childTnLst>
                                  <p:subTnLst>
                                    <p:audio>
                                      <p:cMediaNode>
                                        <p:cTn display="0" masterRel="sameClick">
                                          <p:stCondLst>
                                            <p:cond evt="begin" delay="0">
                                              <p:tn val="51"/>
                                            </p:cond>
                                          </p:stCondLst>
                                          <p:endCondLst>
                                            <p:cond evt="onStopAudio" delay="0">
                                              <p:tgtEl>
                                                <p:sldTgt/>
                                              </p:tgtEl>
                                            </p:cond>
                                          </p:endCondLst>
                                        </p:cTn>
                                        <p:tgtEl>
                                          <p:sndTgt r:embed="rId4" name="bomb.wav"/>
                                        </p:tgtEl>
                                      </p:cMediaNode>
                                    </p:audio>
                                  </p:subTnLst>
                                </p:cTn>
                              </p:par>
                            </p:childTnLst>
                          </p:cTn>
                        </p:par>
                      </p:childTnLst>
                    </p:cTn>
                  </p:par>
                  <p:par>
                    <p:cTn id="54" fill="hold" nodeType="clickPar">
                      <p:stCondLst>
                        <p:cond delay="indefinite"/>
                      </p:stCondLst>
                      <p:childTnLst>
                        <p:par>
                          <p:cTn id="55" fill="hold" nodeType="withGroup">
                            <p:stCondLst>
                              <p:cond delay="0"/>
                            </p:stCondLst>
                            <p:childTnLst>
                              <p:par>
                                <p:cTn id="56" presetID="21" presetClass="exit" presetSubtype="4" fill="hold" grpId="1" nodeType="clickEffect">
                                  <p:stCondLst>
                                    <p:cond delay="0"/>
                                  </p:stCondLst>
                                  <p:childTnLst>
                                    <p:animEffect transition="out" filter="wheel(4)">
                                      <p:cBhvr>
                                        <p:cTn id="57" dur="2000"/>
                                        <p:tgtEl>
                                          <p:spTgt spid="58373">
                                            <p:bg/>
                                          </p:spTgt>
                                        </p:tgtEl>
                                      </p:cBhvr>
                                    </p:animEffect>
                                    <p:set>
                                      <p:cBhvr>
                                        <p:cTn id="58" dur="1" fill="hold">
                                          <p:stCondLst>
                                            <p:cond delay="1999"/>
                                          </p:stCondLst>
                                        </p:cTn>
                                        <p:tgtEl>
                                          <p:spTgt spid="58373">
                                            <p:bg/>
                                          </p:spTgt>
                                        </p:tgtEl>
                                        <p:attrNameLst>
                                          <p:attrName>style.visibility</p:attrName>
                                        </p:attrNameLst>
                                      </p:cBhvr>
                                      <p:to>
                                        <p:strVal val="hidden"/>
                                      </p:to>
                                    </p:set>
                                  </p:childTnLst>
                                  <p:subTnLst>
                                    <p:audio>
                                      <p:cMediaNode>
                                        <p:cTn display="0" masterRel="sameClick">
                                          <p:stCondLst>
                                            <p:cond evt="begin" delay="0">
                                              <p:tn val="56"/>
                                            </p:cond>
                                          </p:stCondLst>
                                          <p:endCondLst>
                                            <p:cond evt="onStopAudio" delay="0">
                                              <p:tgtEl>
                                                <p:sldTgt/>
                                              </p:tgtEl>
                                            </p:cond>
                                          </p:endCondLst>
                                        </p:cTn>
                                        <p:tgtEl>
                                          <p:sndTgt r:embed="rId4"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59" fill="hold" display="0">
                  <p:stCondLst>
                    <p:cond delay="indefinite"/>
                  </p:stCondLst>
                  <p:endCondLst>
                    <p:cond evt="onNext" delay="0">
                      <p:tgtEl>
                        <p:sldTgt/>
                      </p:tgtEl>
                    </p:cond>
                    <p:cond evt="onPrev" delay="0">
                      <p:tgtEl>
                        <p:sldTgt/>
                      </p:tgtEl>
                    </p:cond>
                    <p:cond evt="onStopAudio" delay="0">
                      <p:tgtEl>
                        <p:sldTgt/>
                      </p:tgtEl>
                    </p:cond>
                  </p:endCondLst>
                </p:cTn>
                <p:tgtEl>
                  <p:spTgt spid="58375"/>
                </p:tgtEl>
              </p:cMediaNode>
            </p:audio>
          </p:childTnLst>
        </p:cTn>
      </p:par>
    </p:tnLst>
    <p:bldLst>
      <p:bldP spid="58372" grpId="0" animBg="1"/>
      <p:bldP spid="58372" grpId="1" animBg="1"/>
      <p:bldP spid="58372" grpId="2" animBg="1"/>
      <p:bldP spid="58373" grpId="0" build="p" animBg="1"/>
      <p:bldP spid="58373" grpId="1"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Rot="1" noChangeArrowheads="1"/>
          </p:cNvSpPr>
          <p:nvPr>
            <p:ph type="title"/>
          </p:nvPr>
        </p:nvSpPr>
        <p:spPr>
          <a:gradFill rotWithShape="1">
            <a:gsLst>
              <a:gs pos="0">
                <a:srgbClr val="000066"/>
              </a:gs>
              <a:gs pos="50000">
                <a:srgbClr val="CC3300"/>
              </a:gs>
              <a:gs pos="100000">
                <a:srgbClr val="000066"/>
              </a:gs>
            </a:gsLst>
            <a:lin ang="5400000" scaled="1"/>
          </a:gradFill>
        </p:spPr>
        <p:txBody>
          <a:bodyPr/>
          <a:lstStyle/>
          <a:p>
            <a:pPr marL="838200" indent="-838200" eaLnBrk="1" hangingPunct="1">
              <a:defRPr/>
            </a:pPr>
            <a:r>
              <a:rPr lang="en-GB" sz="4000" b="1" i="1" smtClean="0"/>
              <a:t>3. Snow-ball Sampling</a:t>
            </a:r>
            <a:r>
              <a:rPr lang="en-GB" sz="4000" b="1" smtClean="0"/>
              <a:t> </a:t>
            </a:r>
            <a:br>
              <a:rPr lang="en-GB" sz="4000" b="1" smtClean="0"/>
            </a:br>
            <a:r>
              <a:rPr lang="en-GB" sz="4000" b="1" smtClean="0"/>
              <a:t>(Penarikan Sampel Bola Salju)</a:t>
            </a:r>
            <a:endParaRPr lang="en-US" sz="4000" b="1" smtClean="0"/>
          </a:p>
        </p:txBody>
      </p:sp>
      <p:sp>
        <p:nvSpPr>
          <p:cNvPr id="60421" name="Rectangle 5" descr="Medium wood"/>
          <p:cNvSpPr>
            <a:spLocks noGrp="1" noRot="1" noChangeArrowheads="1"/>
          </p:cNvSpPr>
          <p:nvPr>
            <p:ph type="body" sz="half" idx="1"/>
          </p:nvPr>
        </p:nvSpPr>
        <p:spPr>
          <a:xfrm>
            <a:off x="301625" y="1676400"/>
            <a:ext cx="8540750" cy="4724400"/>
          </a:xfrm>
          <a:blipFill dpi="0" rotWithShape="1">
            <a:blip r:embed="rId8" cstate="print"/>
            <a:srcRect/>
            <a:tile tx="0" ty="0" sx="100000" sy="100000" flip="none" algn="tl"/>
          </a:blipFill>
        </p:spPr>
        <p:txBody>
          <a:bodyPr/>
          <a:lstStyle/>
          <a:p>
            <a:pPr eaLnBrk="1" hangingPunct="1">
              <a:lnSpc>
                <a:spcPct val="90000"/>
              </a:lnSpc>
              <a:defRPr/>
            </a:pPr>
            <a:r>
              <a:rPr lang="en-GB" sz="2800" b="1" smtClean="0"/>
              <a:t>Cara penarikan sampel ini dimulai dengan jumlah yang sedikit akhirnya menjadi banyak, dengan beberapa tahap. </a:t>
            </a:r>
          </a:p>
          <a:p>
            <a:pPr eaLnBrk="1" hangingPunct="1">
              <a:lnSpc>
                <a:spcPct val="90000"/>
              </a:lnSpc>
              <a:defRPr/>
            </a:pPr>
            <a:r>
              <a:rPr lang="en-GB" sz="2800" b="1" smtClean="0"/>
              <a:t>Pertama, menentukan satu atau beberapa orang untuk diwawancarai. </a:t>
            </a:r>
          </a:p>
          <a:p>
            <a:pPr eaLnBrk="1" hangingPunct="1">
              <a:lnSpc>
                <a:spcPct val="90000"/>
              </a:lnSpc>
              <a:defRPr/>
            </a:pPr>
            <a:r>
              <a:rPr lang="en-GB" sz="2800" b="1" smtClean="0"/>
              <a:t>Selanjutnya orang-orang tersebut akan berperan sebagai titik awal penarikan sampel selanjutnya. </a:t>
            </a:r>
          </a:p>
          <a:p>
            <a:pPr lvl="1" eaLnBrk="1" hangingPunct="1">
              <a:lnSpc>
                <a:spcPct val="90000"/>
              </a:lnSpc>
              <a:defRPr/>
            </a:pPr>
            <a:r>
              <a:rPr lang="en-GB" sz="2400" b="1" smtClean="0"/>
              <a:t>Salah satu kelemahannya adalah sampel yang pada tahap berikutnya adalah orang-orang terdekat (</a:t>
            </a:r>
            <a:r>
              <a:rPr lang="en-GB" sz="2400" b="1" i="1" smtClean="0"/>
              <a:t>peer group</a:t>
            </a:r>
            <a:r>
              <a:rPr lang="en-GB" sz="2400" b="1" smtClean="0"/>
              <a:t>). Karena itu orang pertama dipilih lebih dari satu.</a:t>
            </a:r>
            <a:r>
              <a:rPr lang="en-GB" sz="2400" smtClean="0"/>
              <a:t> </a:t>
            </a:r>
            <a:endParaRPr lang="en-US" sz="2400" smtClean="0"/>
          </a:p>
        </p:txBody>
      </p:sp>
      <p:pic>
        <p:nvPicPr>
          <p:cNvPr id="60423" name="Beethoven's Symphony No. 9 (Scherzo).wma">
            <a:hlinkClick r:id="" action="ppaction://media"/>
          </p:cNvPr>
          <p:cNvPicPr>
            <a:picLocks noGrp="1" noRot="1" noChangeAspect="1" noChangeArrowheads="1"/>
          </p:cNvPicPr>
          <p:nvPr>
            <p:ph sz="half" idx="2"/>
            <a:audioFile r:link="rId1"/>
          </p:nvPr>
        </p:nvPicPr>
        <p:blipFill>
          <a:blip r:embed="rId9" cstate="print"/>
          <a:srcRect/>
          <a:stretch>
            <a:fillRect/>
          </a:stretch>
        </p:blipFill>
        <p:spPr>
          <a:xfrm>
            <a:off x="4419600" y="65532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5742" fill="hold"/>
                                        <p:tgtEl>
                                          <p:spTgt spid="6042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mph" presetSubtype="0" fill="hold" grpId="0" nodeType="clickEffect">
                                  <p:stCondLst>
                                    <p:cond delay="0"/>
                                  </p:stCondLst>
                                  <p:childTnLst>
                                    <p:animRot by="21600000">
                                      <p:cBhvr>
                                        <p:cTn id="10" dur="2000" fill="hold"/>
                                        <p:tgtEl>
                                          <p:spTgt spid="60420"/>
                                        </p:tgtEl>
                                        <p:attrNameLst>
                                          <p:attrName>r</p:attrName>
                                        </p:attrNameLst>
                                      </p:cBhvr>
                                    </p:animRot>
                                  </p:childTnLst>
                                  <p:subTnLst>
                                    <p:audio>
                                      <p:cMediaNode>
                                        <p:cTn display="0" masterRel="sameClick">
                                          <p:stCondLst>
                                            <p:cond evt="begin" delay="0">
                                              <p:tn val="9"/>
                                            </p:cond>
                                          </p:stCondLst>
                                          <p:endCondLst>
                                            <p:cond evt="onStopAudio" delay="0">
                                              <p:tgtEl>
                                                <p:sldTgt/>
                                              </p:tgtEl>
                                            </p:cond>
                                          </p:endCondLst>
                                        </p:cTn>
                                        <p:tgtEl>
                                          <p:sndTgt r:embed="rId4" name="explod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1" nodeType="clickEffect">
                                  <p:stCondLst>
                                    <p:cond delay="0"/>
                                  </p:stCondLst>
                                  <p:childTnLst>
                                    <p:set>
                                      <p:cBhvr>
                                        <p:cTn id="14" dur="1" fill="hold">
                                          <p:stCondLst>
                                            <p:cond delay="0"/>
                                          </p:stCondLst>
                                        </p:cTn>
                                        <p:tgtEl>
                                          <p:spTgt spid="60420"/>
                                        </p:tgtEl>
                                        <p:attrNameLst>
                                          <p:attrName>style.visibility</p:attrName>
                                        </p:attrNameLst>
                                      </p:cBhvr>
                                      <p:to>
                                        <p:strVal val="visible"/>
                                      </p:to>
                                    </p:set>
                                    <p:anim calcmode="lin" valueType="num">
                                      <p:cBhvr>
                                        <p:cTn id="15" dur="1000" fill="hold"/>
                                        <p:tgtEl>
                                          <p:spTgt spid="60420"/>
                                        </p:tgtEl>
                                        <p:attrNameLst>
                                          <p:attrName>ppt_w</p:attrName>
                                        </p:attrNameLst>
                                      </p:cBhvr>
                                      <p:tavLst>
                                        <p:tav tm="0">
                                          <p:val>
                                            <p:fltVal val="0"/>
                                          </p:val>
                                        </p:tav>
                                        <p:tav tm="100000">
                                          <p:val>
                                            <p:strVal val="#ppt_w"/>
                                          </p:val>
                                        </p:tav>
                                      </p:tavLst>
                                    </p:anim>
                                    <p:anim calcmode="lin" valueType="num">
                                      <p:cBhvr>
                                        <p:cTn id="16" dur="1000" fill="hold"/>
                                        <p:tgtEl>
                                          <p:spTgt spid="60420"/>
                                        </p:tgtEl>
                                        <p:attrNameLst>
                                          <p:attrName>ppt_h</p:attrName>
                                        </p:attrNameLst>
                                      </p:cBhvr>
                                      <p:tavLst>
                                        <p:tav tm="0">
                                          <p:val>
                                            <p:fltVal val="0"/>
                                          </p:val>
                                        </p:tav>
                                        <p:tav tm="100000">
                                          <p:val>
                                            <p:strVal val="#ppt_h"/>
                                          </p:val>
                                        </p:tav>
                                      </p:tavLst>
                                    </p:anim>
                                    <p:anim calcmode="lin" valueType="num">
                                      <p:cBhvr>
                                        <p:cTn id="17" dur="1000" fill="hold"/>
                                        <p:tgtEl>
                                          <p:spTgt spid="60420"/>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0420"/>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3"/>
                                            </p:cond>
                                          </p:stCondLst>
                                          <p:endCondLst>
                                            <p:cond evt="onStopAudio" delay="0">
                                              <p:tgtEl>
                                                <p:sldTgt/>
                                              </p:tgtEl>
                                            </p:cond>
                                          </p:endCondLst>
                                        </p:cTn>
                                        <p:tgtEl>
                                          <p:sndTgt r:embed="rId5" name="bomb.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0" fill="hold" grpId="0" nodeType="clickEffect">
                                  <p:stCondLst>
                                    <p:cond delay="0"/>
                                  </p:stCondLst>
                                  <p:childTnLst>
                                    <p:set>
                                      <p:cBhvr>
                                        <p:cTn id="22" dur="1" fill="hold">
                                          <p:stCondLst>
                                            <p:cond delay="0"/>
                                          </p:stCondLst>
                                        </p:cTn>
                                        <p:tgtEl>
                                          <p:spTgt spid="60421">
                                            <p:bg/>
                                          </p:spTgt>
                                        </p:tgtEl>
                                        <p:attrNameLst>
                                          <p:attrName>style.visibility</p:attrName>
                                        </p:attrNameLst>
                                      </p:cBhvr>
                                      <p:to>
                                        <p:strVal val="visible"/>
                                      </p:to>
                                    </p:set>
                                    <p:anim calcmode="lin" valueType="num">
                                      <p:cBhvr>
                                        <p:cTn id="23" dur="2000" fill="hold"/>
                                        <p:tgtEl>
                                          <p:spTgt spid="60421">
                                            <p:bg/>
                                          </p:spTgt>
                                        </p:tgtEl>
                                        <p:attrNameLst>
                                          <p:attrName>ppt_w</p:attrName>
                                        </p:attrNameLst>
                                      </p:cBhvr>
                                      <p:tavLst>
                                        <p:tav tm="0">
                                          <p:val>
                                            <p:fltVal val="0"/>
                                          </p:val>
                                        </p:tav>
                                        <p:tav tm="100000">
                                          <p:val>
                                            <p:strVal val="#ppt_w"/>
                                          </p:val>
                                        </p:tav>
                                      </p:tavLst>
                                    </p:anim>
                                    <p:anim calcmode="lin" valueType="num">
                                      <p:cBhvr>
                                        <p:cTn id="24" dur="2000" fill="hold"/>
                                        <p:tgtEl>
                                          <p:spTgt spid="60421">
                                            <p:bg/>
                                          </p:spTgt>
                                        </p:tgtEl>
                                        <p:attrNameLst>
                                          <p:attrName>ppt_h</p:attrName>
                                        </p:attrNameLst>
                                      </p:cBhvr>
                                      <p:tavLst>
                                        <p:tav tm="0">
                                          <p:val>
                                            <p:fltVal val="0"/>
                                          </p:val>
                                        </p:tav>
                                        <p:tav tm="100000">
                                          <p:val>
                                            <p:strVal val="#ppt_h"/>
                                          </p:val>
                                        </p:tav>
                                      </p:tavLst>
                                    </p:anim>
                                    <p:animEffect transition="in" filter="fade">
                                      <p:cBhvr>
                                        <p:cTn id="25" dur="2000"/>
                                        <p:tgtEl>
                                          <p:spTgt spid="60421">
                                            <p:bg/>
                                          </p:spTgt>
                                        </p:tgtEl>
                                      </p:cBhvr>
                                    </p:animEffect>
                                  </p:childTnLst>
                                  <p:subTnLst>
                                    <p:audio>
                                      <p:cMediaNode>
                                        <p:cTn display="0" masterRel="sameClick">
                                          <p:stCondLst>
                                            <p:cond evt="begin" delay="0">
                                              <p:tn val="21"/>
                                            </p:cond>
                                          </p:stCondLst>
                                          <p:endCondLst>
                                            <p:cond evt="onStopAudio" delay="0">
                                              <p:tgtEl>
                                                <p:sldTgt/>
                                              </p:tgtEl>
                                            </p:cond>
                                          </p:endCondLst>
                                        </p:cTn>
                                        <p:tgtEl>
                                          <p:sndTgt r:embed="rId6" name="wind.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60421">
                                            <p:txEl>
                                              <p:pRg st="0" end="0"/>
                                            </p:txEl>
                                          </p:spTgt>
                                        </p:tgtEl>
                                        <p:attrNameLst>
                                          <p:attrName>style.visibility</p:attrName>
                                        </p:attrNameLst>
                                      </p:cBhvr>
                                      <p:to>
                                        <p:strVal val="visible"/>
                                      </p:to>
                                    </p:set>
                                    <p:anim calcmode="lin" valueType="num">
                                      <p:cBhvr>
                                        <p:cTn id="30" dur="2000" fill="hold"/>
                                        <p:tgtEl>
                                          <p:spTgt spid="60421">
                                            <p:txEl>
                                              <p:pRg st="0" end="0"/>
                                            </p:txEl>
                                          </p:spTgt>
                                        </p:tgtEl>
                                        <p:attrNameLst>
                                          <p:attrName>ppt_w</p:attrName>
                                        </p:attrNameLst>
                                      </p:cBhvr>
                                      <p:tavLst>
                                        <p:tav tm="0">
                                          <p:val>
                                            <p:fltVal val="0"/>
                                          </p:val>
                                        </p:tav>
                                        <p:tav tm="100000">
                                          <p:val>
                                            <p:strVal val="#ppt_w"/>
                                          </p:val>
                                        </p:tav>
                                      </p:tavLst>
                                    </p:anim>
                                    <p:anim calcmode="lin" valueType="num">
                                      <p:cBhvr>
                                        <p:cTn id="31" dur="2000" fill="hold"/>
                                        <p:tgtEl>
                                          <p:spTgt spid="60421">
                                            <p:txEl>
                                              <p:pRg st="0" end="0"/>
                                            </p:txEl>
                                          </p:spTgt>
                                        </p:tgtEl>
                                        <p:attrNameLst>
                                          <p:attrName>ppt_h</p:attrName>
                                        </p:attrNameLst>
                                      </p:cBhvr>
                                      <p:tavLst>
                                        <p:tav tm="0">
                                          <p:val>
                                            <p:fltVal val="0"/>
                                          </p:val>
                                        </p:tav>
                                        <p:tav tm="100000">
                                          <p:val>
                                            <p:strVal val="#ppt_h"/>
                                          </p:val>
                                        </p:tav>
                                      </p:tavLst>
                                    </p:anim>
                                    <p:animEffect transition="in" filter="fade">
                                      <p:cBhvr>
                                        <p:cTn id="32" dur="2000"/>
                                        <p:tgtEl>
                                          <p:spTgt spid="60421">
                                            <p:txEl>
                                              <p:pRg st="0" end="0"/>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6" name="wind.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60421">
                                            <p:txEl>
                                              <p:pRg st="1" end="1"/>
                                            </p:txEl>
                                          </p:spTgt>
                                        </p:tgtEl>
                                        <p:attrNameLst>
                                          <p:attrName>style.visibility</p:attrName>
                                        </p:attrNameLst>
                                      </p:cBhvr>
                                      <p:to>
                                        <p:strVal val="visible"/>
                                      </p:to>
                                    </p:set>
                                    <p:anim calcmode="lin" valueType="num">
                                      <p:cBhvr>
                                        <p:cTn id="37" dur="2000" fill="hold"/>
                                        <p:tgtEl>
                                          <p:spTgt spid="60421">
                                            <p:txEl>
                                              <p:pRg st="1" end="1"/>
                                            </p:txEl>
                                          </p:spTgt>
                                        </p:tgtEl>
                                        <p:attrNameLst>
                                          <p:attrName>ppt_w</p:attrName>
                                        </p:attrNameLst>
                                      </p:cBhvr>
                                      <p:tavLst>
                                        <p:tav tm="0">
                                          <p:val>
                                            <p:fltVal val="0"/>
                                          </p:val>
                                        </p:tav>
                                        <p:tav tm="100000">
                                          <p:val>
                                            <p:strVal val="#ppt_w"/>
                                          </p:val>
                                        </p:tav>
                                      </p:tavLst>
                                    </p:anim>
                                    <p:anim calcmode="lin" valueType="num">
                                      <p:cBhvr>
                                        <p:cTn id="38" dur="2000" fill="hold"/>
                                        <p:tgtEl>
                                          <p:spTgt spid="60421">
                                            <p:txEl>
                                              <p:pRg st="1" end="1"/>
                                            </p:txEl>
                                          </p:spTgt>
                                        </p:tgtEl>
                                        <p:attrNameLst>
                                          <p:attrName>ppt_h</p:attrName>
                                        </p:attrNameLst>
                                      </p:cBhvr>
                                      <p:tavLst>
                                        <p:tav tm="0">
                                          <p:val>
                                            <p:fltVal val="0"/>
                                          </p:val>
                                        </p:tav>
                                        <p:tav tm="100000">
                                          <p:val>
                                            <p:strVal val="#ppt_h"/>
                                          </p:val>
                                        </p:tav>
                                      </p:tavLst>
                                    </p:anim>
                                    <p:animEffect transition="in" filter="fade">
                                      <p:cBhvr>
                                        <p:cTn id="39" dur="2000"/>
                                        <p:tgtEl>
                                          <p:spTgt spid="60421">
                                            <p:txEl>
                                              <p:pRg st="1" end="1"/>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6" name="wind.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60421">
                                            <p:txEl>
                                              <p:pRg st="2" end="2"/>
                                            </p:txEl>
                                          </p:spTgt>
                                        </p:tgtEl>
                                        <p:attrNameLst>
                                          <p:attrName>style.visibility</p:attrName>
                                        </p:attrNameLst>
                                      </p:cBhvr>
                                      <p:to>
                                        <p:strVal val="visible"/>
                                      </p:to>
                                    </p:set>
                                    <p:anim calcmode="lin" valueType="num">
                                      <p:cBhvr>
                                        <p:cTn id="44" dur="2000" fill="hold"/>
                                        <p:tgtEl>
                                          <p:spTgt spid="60421">
                                            <p:txEl>
                                              <p:pRg st="2" end="2"/>
                                            </p:txEl>
                                          </p:spTgt>
                                        </p:tgtEl>
                                        <p:attrNameLst>
                                          <p:attrName>ppt_w</p:attrName>
                                        </p:attrNameLst>
                                      </p:cBhvr>
                                      <p:tavLst>
                                        <p:tav tm="0">
                                          <p:val>
                                            <p:fltVal val="0"/>
                                          </p:val>
                                        </p:tav>
                                        <p:tav tm="100000">
                                          <p:val>
                                            <p:strVal val="#ppt_w"/>
                                          </p:val>
                                        </p:tav>
                                      </p:tavLst>
                                    </p:anim>
                                    <p:anim calcmode="lin" valueType="num">
                                      <p:cBhvr>
                                        <p:cTn id="45" dur="2000" fill="hold"/>
                                        <p:tgtEl>
                                          <p:spTgt spid="60421">
                                            <p:txEl>
                                              <p:pRg st="2" end="2"/>
                                            </p:txEl>
                                          </p:spTgt>
                                        </p:tgtEl>
                                        <p:attrNameLst>
                                          <p:attrName>ppt_h</p:attrName>
                                        </p:attrNameLst>
                                      </p:cBhvr>
                                      <p:tavLst>
                                        <p:tav tm="0">
                                          <p:val>
                                            <p:fltVal val="0"/>
                                          </p:val>
                                        </p:tav>
                                        <p:tav tm="100000">
                                          <p:val>
                                            <p:strVal val="#ppt_h"/>
                                          </p:val>
                                        </p:tav>
                                      </p:tavLst>
                                    </p:anim>
                                    <p:animEffect transition="in" filter="fade">
                                      <p:cBhvr>
                                        <p:cTn id="46" dur="2000"/>
                                        <p:tgtEl>
                                          <p:spTgt spid="60421">
                                            <p:txEl>
                                              <p:pRg st="2" end="2"/>
                                            </p:txEl>
                                          </p:spTgt>
                                        </p:tgtEl>
                                      </p:cBhvr>
                                    </p:animEffect>
                                  </p:childTnLst>
                                  <p:subTnLst>
                                    <p:audio>
                                      <p:cMediaNode>
                                        <p:cTn display="0" masterRel="sameClick">
                                          <p:stCondLst>
                                            <p:cond evt="begin" delay="0">
                                              <p:tn val="42"/>
                                            </p:cond>
                                          </p:stCondLst>
                                          <p:endCondLst>
                                            <p:cond evt="onStopAudio" delay="0">
                                              <p:tgtEl>
                                                <p:sldTgt/>
                                              </p:tgtEl>
                                            </p:cond>
                                          </p:endCondLst>
                                        </p:cTn>
                                        <p:tgtEl>
                                          <p:sndTgt r:embed="rId6" name="wind.wav"/>
                                        </p:tgtEl>
                                      </p:cMediaNode>
                                    </p:audio>
                                  </p:subTnLst>
                                </p:cTn>
                              </p:par>
                              <p:par>
                                <p:cTn id="47" presetID="53" presetClass="entr" presetSubtype="0" fill="hold" grpId="0" nodeType="withEffect">
                                  <p:stCondLst>
                                    <p:cond delay="0"/>
                                  </p:stCondLst>
                                  <p:childTnLst>
                                    <p:set>
                                      <p:cBhvr>
                                        <p:cTn id="48" dur="1" fill="hold">
                                          <p:stCondLst>
                                            <p:cond delay="0"/>
                                          </p:stCondLst>
                                        </p:cTn>
                                        <p:tgtEl>
                                          <p:spTgt spid="60421">
                                            <p:txEl>
                                              <p:pRg st="3" end="3"/>
                                            </p:txEl>
                                          </p:spTgt>
                                        </p:tgtEl>
                                        <p:attrNameLst>
                                          <p:attrName>style.visibility</p:attrName>
                                        </p:attrNameLst>
                                      </p:cBhvr>
                                      <p:to>
                                        <p:strVal val="visible"/>
                                      </p:to>
                                    </p:set>
                                    <p:anim calcmode="lin" valueType="num">
                                      <p:cBhvr>
                                        <p:cTn id="49" dur="2000" fill="hold"/>
                                        <p:tgtEl>
                                          <p:spTgt spid="60421">
                                            <p:txEl>
                                              <p:pRg st="3" end="3"/>
                                            </p:txEl>
                                          </p:spTgt>
                                        </p:tgtEl>
                                        <p:attrNameLst>
                                          <p:attrName>ppt_w</p:attrName>
                                        </p:attrNameLst>
                                      </p:cBhvr>
                                      <p:tavLst>
                                        <p:tav tm="0">
                                          <p:val>
                                            <p:fltVal val="0"/>
                                          </p:val>
                                        </p:tav>
                                        <p:tav tm="100000">
                                          <p:val>
                                            <p:strVal val="#ppt_w"/>
                                          </p:val>
                                        </p:tav>
                                      </p:tavLst>
                                    </p:anim>
                                    <p:anim calcmode="lin" valueType="num">
                                      <p:cBhvr>
                                        <p:cTn id="50" dur="2000" fill="hold"/>
                                        <p:tgtEl>
                                          <p:spTgt spid="60421">
                                            <p:txEl>
                                              <p:pRg st="3" end="3"/>
                                            </p:txEl>
                                          </p:spTgt>
                                        </p:tgtEl>
                                        <p:attrNameLst>
                                          <p:attrName>ppt_h</p:attrName>
                                        </p:attrNameLst>
                                      </p:cBhvr>
                                      <p:tavLst>
                                        <p:tav tm="0">
                                          <p:val>
                                            <p:fltVal val="0"/>
                                          </p:val>
                                        </p:tav>
                                        <p:tav tm="100000">
                                          <p:val>
                                            <p:strVal val="#ppt_h"/>
                                          </p:val>
                                        </p:tav>
                                      </p:tavLst>
                                    </p:anim>
                                    <p:animEffect transition="in" filter="fade">
                                      <p:cBhvr>
                                        <p:cTn id="51" dur="2000"/>
                                        <p:tgtEl>
                                          <p:spTgt spid="60421">
                                            <p:txEl>
                                              <p:pRg st="3" end="3"/>
                                            </p:txEl>
                                          </p:spTgt>
                                        </p:tgtEl>
                                      </p:cBhvr>
                                    </p:animEffect>
                                  </p:childTnLst>
                                  <p:subTnLst>
                                    <p:audio>
                                      <p:cMediaNode>
                                        <p:cTn display="0" masterRel="sameClick">
                                          <p:stCondLst>
                                            <p:cond evt="begin" delay="0">
                                              <p:tn val="47"/>
                                            </p:cond>
                                          </p:stCondLst>
                                          <p:endCondLst>
                                            <p:cond evt="onStopAudio" delay="0">
                                              <p:tgtEl>
                                                <p:sldTgt/>
                                              </p:tgtEl>
                                            </p:cond>
                                          </p:endCondLst>
                                        </p:cTn>
                                        <p:tgtEl>
                                          <p:sndTgt r:embed="rId6" name="wind.wav"/>
                                        </p:tgtEl>
                                      </p:cMediaNode>
                                    </p:audio>
                                  </p:subTnLst>
                                </p:cTn>
                              </p:par>
                            </p:childTnLst>
                          </p:cTn>
                        </p:par>
                      </p:childTnLst>
                    </p:cTn>
                  </p:par>
                  <p:par>
                    <p:cTn id="52" fill="hold" nodeType="clickPar">
                      <p:stCondLst>
                        <p:cond delay="indefinite"/>
                      </p:stCondLst>
                      <p:childTnLst>
                        <p:par>
                          <p:cTn id="53" fill="hold" nodeType="withGroup">
                            <p:stCondLst>
                              <p:cond delay="0"/>
                            </p:stCondLst>
                            <p:childTnLst>
                              <p:par>
                                <p:cTn id="54" presetID="21" presetClass="exit" presetSubtype="4" fill="hold" grpId="2" nodeType="clickEffect">
                                  <p:stCondLst>
                                    <p:cond delay="0"/>
                                  </p:stCondLst>
                                  <p:childTnLst>
                                    <p:animEffect transition="out" filter="wheel(4)">
                                      <p:cBhvr>
                                        <p:cTn id="55" dur="2000"/>
                                        <p:tgtEl>
                                          <p:spTgt spid="60420"/>
                                        </p:tgtEl>
                                      </p:cBhvr>
                                    </p:animEffect>
                                    <p:set>
                                      <p:cBhvr>
                                        <p:cTn id="56" dur="1" fill="hold">
                                          <p:stCondLst>
                                            <p:cond delay="1999"/>
                                          </p:stCondLst>
                                        </p:cTn>
                                        <p:tgtEl>
                                          <p:spTgt spid="60420"/>
                                        </p:tgtEl>
                                        <p:attrNameLst>
                                          <p:attrName>style.visibility</p:attrName>
                                        </p:attrNameLst>
                                      </p:cBhvr>
                                      <p:to>
                                        <p:strVal val="hidden"/>
                                      </p:to>
                                    </p:set>
                                  </p:childTnLst>
                                  <p:subTnLst>
                                    <p:audio>
                                      <p:cMediaNode>
                                        <p:cTn display="0" masterRel="sameClick">
                                          <p:stCondLst>
                                            <p:cond evt="begin" delay="0">
                                              <p:tn val="54"/>
                                            </p:cond>
                                          </p:stCondLst>
                                          <p:endCondLst>
                                            <p:cond evt="onStopAudio" delay="0">
                                              <p:tgtEl>
                                                <p:sldTgt/>
                                              </p:tgtEl>
                                            </p:cond>
                                          </p:endCondLst>
                                        </p:cTn>
                                        <p:tgtEl>
                                          <p:sndTgt r:embed="rId7" name="arrow.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13" presetClass="exit" presetSubtype="16" fill="hold" grpId="1" nodeType="clickEffect">
                                  <p:stCondLst>
                                    <p:cond delay="0"/>
                                  </p:stCondLst>
                                  <p:childTnLst>
                                    <p:animEffect transition="out" filter="plus(in)">
                                      <p:cBhvr>
                                        <p:cTn id="60" dur="500"/>
                                        <p:tgtEl>
                                          <p:spTgt spid="60421">
                                            <p:txEl>
                                              <p:pRg st="0" end="0"/>
                                            </p:txEl>
                                          </p:spTgt>
                                        </p:tgtEl>
                                      </p:cBhvr>
                                    </p:animEffect>
                                    <p:set>
                                      <p:cBhvr>
                                        <p:cTn id="61" dur="1" fill="hold">
                                          <p:stCondLst>
                                            <p:cond delay="499"/>
                                          </p:stCondLst>
                                        </p:cTn>
                                        <p:tgtEl>
                                          <p:spTgt spid="60421">
                                            <p:txEl>
                                              <p:pRg st="0" end="0"/>
                                            </p:txEl>
                                          </p:spTgt>
                                        </p:tgtEl>
                                        <p:attrNameLst>
                                          <p:attrName>style.visibility</p:attrName>
                                        </p:attrNameLst>
                                      </p:cBhvr>
                                      <p:to>
                                        <p:strVal val="hidden"/>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3" presetClass="exit" presetSubtype="16" fill="hold" grpId="1" nodeType="clickEffect">
                                  <p:stCondLst>
                                    <p:cond delay="0"/>
                                  </p:stCondLst>
                                  <p:childTnLst>
                                    <p:animEffect transition="out" filter="plus(in)">
                                      <p:cBhvr>
                                        <p:cTn id="65" dur="500"/>
                                        <p:tgtEl>
                                          <p:spTgt spid="60421">
                                            <p:txEl>
                                              <p:pRg st="1" end="1"/>
                                            </p:txEl>
                                          </p:spTgt>
                                        </p:tgtEl>
                                      </p:cBhvr>
                                    </p:animEffect>
                                    <p:set>
                                      <p:cBhvr>
                                        <p:cTn id="66" dur="1" fill="hold">
                                          <p:stCondLst>
                                            <p:cond delay="499"/>
                                          </p:stCondLst>
                                        </p:cTn>
                                        <p:tgtEl>
                                          <p:spTgt spid="60421">
                                            <p:txEl>
                                              <p:pRg st="1" end="1"/>
                                            </p:txEl>
                                          </p:spTgt>
                                        </p:tgtEl>
                                        <p:attrNameLst>
                                          <p:attrName>style.visibility</p:attrName>
                                        </p:attrNameLst>
                                      </p:cBhvr>
                                      <p:to>
                                        <p:strVal val="hidden"/>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3" presetClass="exit" presetSubtype="16" fill="hold" grpId="1" nodeType="clickEffect">
                                  <p:stCondLst>
                                    <p:cond delay="0"/>
                                  </p:stCondLst>
                                  <p:childTnLst>
                                    <p:animEffect transition="out" filter="plus(in)">
                                      <p:cBhvr>
                                        <p:cTn id="70" dur="500"/>
                                        <p:tgtEl>
                                          <p:spTgt spid="60421">
                                            <p:txEl>
                                              <p:pRg st="2" end="2"/>
                                            </p:txEl>
                                          </p:spTgt>
                                        </p:tgtEl>
                                      </p:cBhvr>
                                    </p:animEffect>
                                    <p:set>
                                      <p:cBhvr>
                                        <p:cTn id="71" dur="1" fill="hold">
                                          <p:stCondLst>
                                            <p:cond delay="499"/>
                                          </p:stCondLst>
                                        </p:cTn>
                                        <p:tgtEl>
                                          <p:spTgt spid="60421">
                                            <p:txEl>
                                              <p:pRg st="2" end="2"/>
                                            </p:txEl>
                                          </p:spTgt>
                                        </p:tgtEl>
                                        <p:attrNameLst>
                                          <p:attrName>style.visibility</p:attrName>
                                        </p:attrNameLst>
                                      </p:cBhvr>
                                      <p:to>
                                        <p:strVal val="hidden"/>
                                      </p:to>
                                    </p:set>
                                  </p:childTnLst>
                                </p:cTn>
                              </p:par>
                              <p:par>
                                <p:cTn id="72" presetID="13" presetClass="exit" presetSubtype="16" fill="hold" grpId="1" nodeType="withEffect">
                                  <p:stCondLst>
                                    <p:cond delay="0"/>
                                  </p:stCondLst>
                                  <p:childTnLst>
                                    <p:animEffect transition="out" filter="plus(in)">
                                      <p:cBhvr>
                                        <p:cTn id="73" dur="500"/>
                                        <p:tgtEl>
                                          <p:spTgt spid="60421">
                                            <p:txEl>
                                              <p:pRg st="3" end="3"/>
                                            </p:txEl>
                                          </p:spTgt>
                                        </p:tgtEl>
                                      </p:cBhvr>
                                    </p:animEffect>
                                    <p:set>
                                      <p:cBhvr>
                                        <p:cTn id="74" dur="1" fill="hold">
                                          <p:stCondLst>
                                            <p:cond delay="499"/>
                                          </p:stCondLst>
                                        </p:cTn>
                                        <p:tgtEl>
                                          <p:spTgt spid="60421">
                                            <p:txEl>
                                              <p:pRg st="3" end="3"/>
                                            </p:txEl>
                                          </p:spTgt>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3" presetClass="exit" presetSubtype="16" fill="hold" grpId="1" nodeType="clickEffect">
                                  <p:stCondLst>
                                    <p:cond delay="0"/>
                                  </p:stCondLst>
                                  <p:childTnLst>
                                    <p:animEffect transition="out" filter="plus(in)">
                                      <p:cBhvr>
                                        <p:cTn id="78" dur="500"/>
                                        <p:tgtEl>
                                          <p:spTgt spid="60421">
                                            <p:bg/>
                                          </p:spTgt>
                                        </p:tgtEl>
                                      </p:cBhvr>
                                    </p:animEffect>
                                    <p:set>
                                      <p:cBhvr>
                                        <p:cTn id="79" dur="1" fill="hold">
                                          <p:stCondLst>
                                            <p:cond delay="499"/>
                                          </p:stCondLst>
                                        </p:cTn>
                                        <p:tgtEl>
                                          <p:spTgt spid="6042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80" fill="hold" display="0">
                  <p:stCondLst>
                    <p:cond delay="indefinite"/>
                  </p:stCondLst>
                  <p:endCondLst>
                    <p:cond evt="onNext" delay="0">
                      <p:tgtEl>
                        <p:sldTgt/>
                      </p:tgtEl>
                    </p:cond>
                    <p:cond evt="onPrev" delay="0">
                      <p:tgtEl>
                        <p:sldTgt/>
                      </p:tgtEl>
                    </p:cond>
                    <p:cond evt="onStopAudio" delay="0">
                      <p:tgtEl>
                        <p:sldTgt/>
                      </p:tgtEl>
                    </p:cond>
                  </p:endCondLst>
                </p:cTn>
                <p:tgtEl>
                  <p:spTgt spid="60423"/>
                </p:tgtEl>
              </p:cMediaNode>
            </p:audio>
          </p:childTnLst>
        </p:cTn>
      </p:par>
    </p:tnLst>
    <p:bldLst>
      <p:bldP spid="60420" grpId="0" animBg="1"/>
      <p:bldP spid="60420" grpId="1" animBg="1"/>
      <p:bldP spid="60420" grpId="2" animBg="1"/>
      <p:bldP spid="60421" grpId="0" build="p" animBg="1"/>
      <p:bldP spid="60421" grpId="1" build="p"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Rectangle 4"/>
          <p:cNvSpPr>
            <a:spLocks noGrp="1" noRot="1" noChangeArrowheads="1"/>
          </p:cNvSpPr>
          <p:nvPr>
            <p:ph type="title"/>
          </p:nvPr>
        </p:nvSpPr>
        <p:spPr>
          <a:gradFill rotWithShape="1">
            <a:gsLst>
              <a:gs pos="0">
                <a:srgbClr val="CC3300"/>
              </a:gs>
              <a:gs pos="50000">
                <a:schemeClr val="bg1"/>
              </a:gs>
              <a:gs pos="100000">
                <a:srgbClr val="CC3300"/>
              </a:gs>
            </a:gsLst>
            <a:lin ang="5400000" scaled="1"/>
          </a:gradFill>
        </p:spPr>
        <p:txBody>
          <a:bodyPr/>
          <a:lstStyle/>
          <a:p>
            <a:pPr marL="838200" indent="-838200" eaLnBrk="1" hangingPunct="1">
              <a:defRPr/>
            </a:pPr>
            <a:r>
              <a:rPr lang="en-GB" b="1" i="1" smtClean="0"/>
              <a:t>4. Sequential Sampling</a:t>
            </a:r>
            <a:r>
              <a:rPr lang="en-GB" smtClean="0"/>
              <a:t> </a:t>
            </a:r>
            <a:endParaRPr lang="en-US" smtClean="0"/>
          </a:p>
        </p:txBody>
      </p:sp>
      <p:sp>
        <p:nvSpPr>
          <p:cNvPr id="62469" name="Rectangle 5"/>
          <p:cNvSpPr>
            <a:spLocks noGrp="1" noRot="1" noChangeArrowheads="1"/>
          </p:cNvSpPr>
          <p:nvPr>
            <p:ph type="body" sz="half" idx="1"/>
          </p:nvPr>
        </p:nvSpPr>
        <p:spPr>
          <a:xfrm>
            <a:off x="301625" y="1676400"/>
            <a:ext cx="8540750" cy="3352800"/>
          </a:xfrm>
          <a:gradFill rotWithShape="1">
            <a:gsLst>
              <a:gs pos="0">
                <a:schemeClr val="bg1"/>
              </a:gs>
              <a:gs pos="50000">
                <a:srgbClr val="CC0099"/>
              </a:gs>
              <a:gs pos="100000">
                <a:schemeClr val="bg1"/>
              </a:gs>
            </a:gsLst>
            <a:lin ang="5400000" scaled="1"/>
          </a:gradFill>
        </p:spPr>
        <p:txBody>
          <a:bodyPr/>
          <a:lstStyle/>
          <a:p>
            <a:pPr eaLnBrk="1" hangingPunct="1">
              <a:lnSpc>
                <a:spcPct val="90000"/>
              </a:lnSpc>
              <a:buFont typeface="Wingdings" pitchFamily="2" charset="2"/>
              <a:buNone/>
              <a:defRPr/>
            </a:pPr>
            <a:r>
              <a:rPr lang="en-GB" b="1" smtClean="0"/>
              <a:t>Penarikan sample ini dimulai dengan pengambilan sample dalam jumlah kecil, kemudian data dianalisis. </a:t>
            </a:r>
          </a:p>
          <a:p>
            <a:pPr eaLnBrk="1" hangingPunct="1">
              <a:lnSpc>
                <a:spcPct val="90000"/>
              </a:lnSpc>
              <a:buFont typeface="Wingdings" pitchFamily="2" charset="2"/>
              <a:buNone/>
              <a:defRPr/>
            </a:pPr>
            <a:endParaRPr lang="en-GB" b="1" smtClean="0"/>
          </a:p>
          <a:p>
            <a:pPr eaLnBrk="1" hangingPunct="1">
              <a:lnSpc>
                <a:spcPct val="90000"/>
              </a:lnSpc>
              <a:buFont typeface="Wingdings" pitchFamily="2" charset="2"/>
              <a:buNone/>
              <a:defRPr/>
            </a:pPr>
            <a:r>
              <a:rPr lang="en-GB" b="1" smtClean="0"/>
              <a:t>Jika hasilnya masih diragukan, maka sample diambil yang lebih besar dan seterusnya.</a:t>
            </a:r>
            <a:endParaRPr lang="en-US" b="1" smtClean="0"/>
          </a:p>
        </p:txBody>
      </p:sp>
      <p:pic>
        <p:nvPicPr>
          <p:cNvPr id="62471" name="Beethoven's Symphony No. 9 (Scherzo).wma">
            <a:hlinkClick r:id="" action="ppaction://media"/>
          </p:cNvPr>
          <p:cNvPicPr>
            <a:picLocks noGrp="1" noRot="1" noChangeAspect="1" noChangeArrowheads="1"/>
          </p:cNvPicPr>
          <p:nvPr>
            <p:ph sz="half" idx="2"/>
            <a:audioFile r:link="rId1"/>
          </p:nvPr>
        </p:nvPicPr>
        <p:blipFill>
          <a:blip r:embed="rId7" cstate="print"/>
          <a:srcRect/>
          <a:stretch>
            <a:fillRect/>
          </a:stretch>
        </p:blipFill>
        <p:spPr>
          <a:xfrm>
            <a:off x="4419600" y="57912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62468"/>
                                        </p:tgtEl>
                                        <p:attrNameLst>
                                          <p:attrName>style.visibility</p:attrName>
                                        </p:attrNameLst>
                                      </p:cBhvr>
                                      <p:to>
                                        <p:strVal val="visible"/>
                                      </p:to>
                                    </p:set>
                                    <p:anim calcmode="lin" valueType="num">
                                      <p:cBhvr>
                                        <p:cTn id="7" dur="500" fill="hold"/>
                                        <p:tgtEl>
                                          <p:spTgt spid="62468"/>
                                        </p:tgtEl>
                                        <p:attrNameLst>
                                          <p:attrName>ppt_w</p:attrName>
                                        </p:attrNameLst>
                                      </p:cBhvr>
                                      <p:tavLst>
                                        <p:tav tm="0">
                                          <p:val>
                                            <p:fltVal val="0"/>
                                          </p:val>
                                        </p:tav>
                                        <p:tav tm="100000">
                                          <p:val>
                                            <p:strVal val="#ppt_w"/>
                                          </p:val>
                                        </p:tav>
                                      </p:tavLst>
                                    </p:anim>
                                    <p:anim calcmode="lin" valueType="num">
                                      <p:cBhvr>
                                        <p:cTn id="8" dur="500" fill="hold"/>
                                        <p:tgtEl>
                                          <p:spTgt spid="62468"/>
                                        </p:tgtEl>
                                        <p:attrNameLst>
                                          <p:attrName>ppt_h</p:attrName>
                                        </p:attrNameLst>
                                      </p:cBhvr>
                                      <p:tavLst>
                                        <p:tav tm="0">
                                          <p:val>
                                            <p:fltVal val="0"/>
                                          </p:val>
                                        </p:tav>
                                        <p:tav tm="100000">
                                          <p:val>
                                            <p:strVal val="#ppt_h"/>
                                          </p:val>
                                        </p:tav>
                                      </p:tavLst>
                                    </p:anim>
                                    <p:anim calcmode="lin" valueType="num">
                                      <p:cBhvr>
                                        <p:cTn id="9" dur="500" fill="hold"/>
                                        <p:tgtEl>
                                          <p:spTgt spid="62468"/>
                                        </p:tgtEl>
                                        <p:attrNameLst>
                                          <p:attrName>style.rotation</p:attrName>
                                        </p:attrNameLst>
                                      </p:cBhvr>
                                      <p:tavLst>
                                        <p:tav tm="0">
                                          <p:val>
                                            <p:fltVal val="360"/>
                                          </p:val>
                                        </p:tav>
                                        <p:tav tm="100000">
                                          <p:val>
                                            <p:fltVal val="0"/>
                                          </p:val>
                                        </p:tav>
                                      </p:tavLst>
                                    </p:anim>
                                    <p:animEffect transition="in" filter="fade">
                                      <p:cBhvr>
                                        <p:cTn id="10" dur="500"/>
                                        <p:tgtEl>
                                          <p:spTgt spid="62468"/>
                                        </p:tgtEl>
                                      </p:cBhvr>
                                    </p:animEffect>
                                  </p:childTnLst>
                                  <p:subTnLst>
                                    <p:audio>
                                      <p:cMediaNode>
                                        <p:cTn display="0" masterRel="sameClick">
                                          <p:stCondLst>
                                            <p:cond evt="begin" delay="0">
                                              <p:tn val="5"/>
                                            </p:cond>
                                          </p:stCondLst>
                                          <p:endCondLst>
                                            <p:cond evt="onStopAudio" delay="0">
                                              <p:tgtEl>
                                                <p:sldTgt/>
                                              </p:tgtEl>
                                            </p:cond>
                                          </p:endCondLst>
                                        </p:cTn>
                                        <p:tgtEl>
                                          <p:sndTgt r:embed="rId4" name="explod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62469">
                                            <p:bg/>
                                          </p:spTgt>
                                        </p:tgtEl>
                                        <p:attrNameLst>
                                          <p:attrName>style.visibility</p:attrName>
                                        </p:attrNameLst>
                                      </p:cBhvr>
                                      <p:to>
                                        <p:strVal val="visible"/>
                                      </p:to>
                                    </p:set>
                                    <p:anim calcmode="lin" valueType="num">
                                      <p:cBhvr>
                                        <p:cTn id="15" dur="500" fill="hold"/>
                                        <p:tgtEl>
                                          <p:spTgt spid="62469">
                                            <p:bg/>
                                          </p:spTgt>
                                        </p:tgtEl>
                                        <p:attrNameLst>
                                          <p:attrName>ppt_w</p:attrName>
                                        </p:attrNameLst>
                                      </p:cBhvr>
                                      <p:tavLst>
                                        <p:tav tm="0">
                                          <p:val>
                                            <p:fltVal val="0"/>
                                          </p:val>
                                        </p:tav>
                                        <p:tav tm="100000">
                                          <p:val>
                                            <p:strVal val="#ppt_w"/>
                                          </p:val>
                                        </p:tav>
                                      </p:tavLst>
                                    </p:anim>
                                    <p:anim calcmode="lin" valueType="num">
                                      <p:cBhvr>
                                        <p:cTn id="16" dur="500" fill="hold"/>
                                        <p:tgtEl>
                                          <p:spTgt spid="62469">
                                            <p:bg/>
                                          </p:spTgt>
                                        </p:tgtEl>
                                        <p:attrNameLst>
                                          <p:attrName>ppt_h</p:attrName>
                                        </p:attrNameLst>
                                      </p:cBhvr>
                                      <p:tavLst>
                                        <p:tav tm="0">
                                          <p:val>
                                            <p:fltVal val="0"/>
                                          </p:val>
                                        </p:tav>
                                        <p:tav tm="100000">
                                          <p:val>
                                            <p:strVal val="#ppt_h"/>
                                          </p:val>
                                        </p:tav>
                                      </p:tavLst>
                                    </p:anim>
                                    <p:anim calcmode="lin" valueType="num">
                                      <p:cBhvr>
                                        <p:cTn id="17" dur="500" fill="hold"/>
                                        <p:tgtEl>
                                          <p:spTgt spid="62469">
                                            <p:bg/>
                                          </p:spTgt>
                                        </p:tgtEl>
                                        <p:attrNameLst>
                                          <p:attrName>style.rotation</p:attrName>
                                        </p:attrNameLst>
                                      </p:cBhvr>
                                      <p:tavLst>
                                        <p:tav tm="0">
                                          <p:val>
                                            <p:fltVal val="360"/>
                                          </p:val>
                                        </p:tav>
                                        <p:tav tm="100000">
                                          <p:val>
                                            <p:fltVal val="0"/>
                                          </p:val>
                                        </p:tav>
                                      </p:tavLst>
                                    </p:anim>
                                    <p:animEffect transition="in" filter="fade">
                                      <p:cBhvr>
                                        <p:cTn id="18" dur="500"/>
                                        <p:tgtEl>
                                          <p:spTgt spid="62469">
                                            <p:bg/>
                                          </p:spTgt>
                                        </p:tgtEl>
                                      </p:cBhvr>
                                    </p:animEffect>
                                  </p:childTnLst>
                                  <p:subTnLst>
                                    <p:audio>
                                      <p:cMediaNode>
                                        <p:cTn display="0" masterRel="sameClick">
                                          <p:stCondLst>
                                            <p:cond evt="begin" delay="0">
                                              <p:tn val="13"/>
                                            </p:cond>
                                          </p:stCondLst>
                                          <p:endCondLst>
                                            <p:cond evt="onStopAudio" delay="0">
                                              <p:tgtEl>
                                                <p:sldTgt/>
                                              </p:tgtEl>
                                            </p:cond>
                                          </p:endCondLst>
                                        </p:cTn>
                                        <p:tgtEl>
                                          <p:sndTgt r:embed="rId5" name="bomb.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62469">
                                            <p:txEl>
                                              <p:pRg st="0" end="0"/>
                                            </p:txEl>
                                          </p:spTgt>
                                        </p:tgtEl>
                                        <p:attrNameLst>
                                          <p:attrName>style.visibility</p:attrName>
                                        </p:attrNameLst>
                                      </p:cBhvr>
                                      <p:to>
                                        <p:strVal val="visible"/>
                                      </p:to>
                                    </p:set>
                                    <p:anim calcmode="lin" valueType="num">
                                      <p:cBhvr>
                                        <p:cTn id="23" dur="500" fill="hold"/>
                                        <p:tgtEl>
                                          <p:spTgt spid="62469">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62469">
                                            <p:txEl>
                                              <p:pRg st="0" end="0"/>
                                            </p:txEl>
                                          </p:spTgt>
                                        </p:tgtEl>
                                        <p:attrNameLst>
                                          <p:attrName>ppt_h</p:attrName>
                                        </p:attrNameLst>
                                      </p:cBhvr>
                                      <p:tavLst>
                                        <p:tav tm="0">
                                          <p:val>
                                            <p:fltVal val="0"/>
                                          </p:val>
                                        </p:tav>
                                        <p:tav tm="100000">
                                          <p:val>
                                            <p:strVal val="#ppt_h"/>
                                          </p:val>
                                        </p:tav>
                                      </p:tavLst>
                                    </p:anim>
                                    <p:anim calcmode="lin" valueType="num">
                                      <p:cBhvr>
                                        <p:cTn id="25" dur="500" fill="hold"/>
                                        <p:tgtEl>
                                          <p:spTgt spid="62469">
                                            <p:txEl>
                                              <p:pRg st="0" end="0"/>
                                            </p:txEl>
                                          </p:spTgt>
                                        </p:tgtEl>
                                        <p:attrNameLst>
                                          <p:attrName>style.rotation</p:attrName>
                                        </p:attrNameLst>
                                      </p:cBhvr>
                                      <p:tavLst>
                                        <p:tav tm="0">
                                          <p:val>
                                            <p:fltVal val="360"/>
                                          </p:val>
                                        </p:tav>
                                        <p:tav tm="100000">
                                          <p:val>
                                            <p:fltVal val="0"/>
                                          </p:val>
                                        </p:tav>
                                      </p:tavLst>
                                    </p:anim>
                                    <p:animEffect transition="in" filter="fade">
                                      <p:cBhvr>
                                        <p:cTn id="26" dur="500"/>
                                        <p:tgtEl>
                                          <p:spTgt spid="62469">
                                            <p:txEl>
                                              <p:pRg st="0" end="0"/>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5" name="bomb.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62469">
                                            <p:txEl>
                                              <p:pRg st="2" end="2"/>
                                            </p:txEl>
                                          </p:spTgt>
                                        </p:tgtEl>
                                        <p:attrNameLst>
                                          <p:attrName>style.visibility</p:attrName>
                                        </p:attrNameLst>
                                      </p:cBhvr>
                                      <p:to>
                                        <p:strVal val="visible"/>
                                      </p:to>
                                    </p:set>
                                    <p:anim calcmode="lin" valueType="num">
                                      <p:cBhvr>
                                        <p:cTn id="31" dur="500" fill="hold"/>
                                        <p:tgtEl>
                                          <p:spTgt spid="6246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6246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6246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62469">
                                            <p:txEl>
                                              <p:pRg st="2" end="2"/>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5" name="bomb.wav"/>
                                        </p:tgtEl>
                                      </p:cMediaNode>
                                    </p:audio>
                                  </p:subTnLst>
                                </p:cTn>
                              </p:par>
                            </p:childTnLst>
                          </p:cTn>
                        </p:par>
                        <p:par>
                          <p:cTn id="35" fill="hold" nodeType="afterGroup">
                            <p:stCondLst>
                              <p:cond delay="500"/>
                            </p:stCondLst>
                            <p:childTnLst>
                              <p:par>
                                <p:cTn id="36" presetID="1" presetClass="mediacall" presetSubtype="0" fill="hold" nodeType="afterEffect">
                                  <p:stCondLst>
                                    <p:cond delay="0"/>
                                  </p:stCondLst>
                                  <p:childTnLst>
                                    <p:cmd type="call" cmd="playFrom(0.0)">
                                      <p:cBhvr>
                                        <p:cTn id="37" dur="75742" fill="hold"/>
                                        <p:tgtEl>
                                          <p:spTgt spid="62471"/>
                                        </p:tgtEl>
                                      </p:cBhvr>
                                    </p:cmd>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mph" presetSubtype="0" fill="hold" grpId="1" nodeType="clickEffect">
                                  <p:stCondLst>
                                    <p:cond delay="0"/>
                                  </p:stCondLst>
                                  <p:childTnLst>
                                    <p:animRot by="21600000">
                                      <p:cBhvr>
                                        <p:cTn id="41" dur="2000" fill="hold"/>
                                        <p:tgtEl>
                                          <p:spTgt spid="62468"/>
                                        </p:tgtEl>
                                        <p:attrNameLst>
                                          <p:attrName>r</p:attrName>
                                        </p:attrNameLst>
                                      </p:cBhvr>
                                    </p:animRot>
                                  </p:childTnLst>
                                </p:cTn>
                              </p:par>
                            </p:childTnLst>
                          </p:cTn>
                        </p:par>
                      </p:childTnLst>
                    </p:cTn>
                  </p:par>
                  <p:par>
                    <p:cTn id="42" fill="hold" nodeType="clickPar">
                      <p:stCondLst>
                        <p:cond delay="indefinite"/>
                      </p:stCondLst>
                      <p:childTnLst>
                        <p:par>
                          <p:cTn id="43" fill="hold" nodeType="withGroup">
                            <p:stCondLst>
                              <p:cond delay="0"/>
                            </p:stCondLst>
                            <p:childTnLst>
                              <p:par>
                                <p:cTn id="44" presetID="16" presetClass="exit" presetSubtype="26" fill="hold" grpId="2" nodeType="clickEffect">
                                  <p:stCondLst>
                                    <p:cond delay="0"/>
                                  </p:stCondLst>
                                  <p:childTnLst>
                                    <p:animEffect transition="out" filter="barn(inHorizontal)">
                                      <p:cBhvr>
                                        <p:cTn id="45" dur="500"/>
                                        <p:tgtEl>
                                          <p:spTgt spid="62468"/>
                                        </p:tgtEl>
                                      </p:cBhvr>
                                    </p:animEffect>
                                    <p:set>
                                      <p:cBhvr>
                                        <p:cTn id="46" dur="1" fill="hold">
                                          <p:stCondLst>
                                            <p:cond delay="499"/>
                                          </p:stCondLst>
                                        </p:cTn>
                                        <p:tgtEl>
                                          <p:spTgt spid="62468"/>
                                        </p:tgtEl>
                                        <p:attrNameLst>
                                          <p:attrName>style.visibility</p:attrName>
                                        </p:attrNameLst>
                                      </p:cBhvr>
                                      <p:to>
                                        <p:strVal val="hidden"/>
                                      </p:to>
                                    </p:set>
                                  </p:childTnLst>
                                  <p:subTnLst>
                                    <p:audio>
                                      <p:cMediaNode>
                                        <p:cTn display="0" masterRel="sameClick">
                                          <p:stCondLst>
                                            <p:cond evt="begin" delay="0">
                                              <p:tn val="44"/>
                                            </p:cond>
                                          </p:stCondLst>
                                          <p:endCondLst>
                                            <p:cond evt="onStopAudio" delay="0">
                                              <p:tgtEl>
                                                <p:sldTgt/>
                                              </p:tgtEl>
                                            </p:cond>
                                          </p:endCondLst>
                                        </p:cTn>
                                        <p:tgtEl>
                                          <p:sndTgt r:embed="rId6" name="arrow.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21" presetClass="exit" presetSubtype="4" fill="hold" grpId="1" nodeType="clickEffect">
                                  <p:stCondLst>
                                    <p:cond delay="0"/>
                                  </p:stCondLst>
                                  <p:childTnLst>
                                    <p:animEffect transition="out" filter="wheel(4)">
                                      <p:cBhvr>
                                        <p:cTn id="50" dur="1000"/>
                                        <p:tgtEl>
                                          <p:spTgt spid="62469">
                                            <p:txEl>
                                              <p:pRg st="0" end="0"/>
                                            </p:txEl>
                                          </p:spTgt>
                                        </p:tgtEl>
                                      </p:cBhvr>
                                    </p:animEffect>
                                    <p:set>
                                      <p:cBhvr>
                                        <p:cTn id="51" dur="1" fill="hold">
                                          <p:stCondLst>
                                            <p:cond delay="999"/>
                                          </p:stCondLst>
                                        </p:cTn>
                                        <p:tgtEl>
                                          <p:spTgt spid="62469">
                                            <p:txEl>
                                              <p:pRg st="0" end="0"/>
                                            </p:txEl>
                                          </p:spTgt>
                                        </p:tgtEl>
                                        <p:attrNameLst>
                                          <p:attrName>style.visibility</p:attrName>
                                        </p:attrNameLst>
                                      </p:cBhvr>
                                      <p:to>
                                        <p:strVal val="hidden"/>
                                      </p:to>
                                    </p:set>
                                  </p:childTnLst>
                                  <p:subTnLst>
                                    <p:audio>
                                      <p:cMediaNode>
                                        <p:cTn display="0" masterRel="sameClick">
                                          <p:stCondLst>
                                            <p:cond evt="begin" delay="0">
                                              <p:tn val="49"/>
                                            </p:cond>
                                          </p:stCondLst>
                                          <p:endCondLst>
                                            <p:cond evt="onStopAudio" delay="0">
                                              <p:tgtEl>
                                                <p:sldTgt/>
                                              </p:tgtEl>
                                            </p:cond>
                                          </p:endCondLst>
                                        </p:cTn>
                                        <p:tgtEl>
                                          <p:sndTgt r:embed="rId5" name="bomb.wav"/>
                                        </p:tgtEl>
                                      </p:cMediaNode>
                                    </p:audio>
                                  </p:subTnLst>
                                </p:cTn>
                              </p:par>
                            </p:childTnLst>
                          </p:cTn>
                        </p:par>
                      </p:childTnLst>
                    </p:cTn>
                  </p:par>
                  <p:par>
                    <p:cTn id="52" fill="hold" nodeType="clickPar">
                      <p:stCondLst>
                        <p:cond delay="indefinite"/>
                      </p:stCondLst>
                      <p:childTnLst>
                        <p:par>
                          <p:cTn id="53" fill="hold" nodeType="withGroup">
                            <p:stCondLst>
                              <p:cond delay="0"/>
                            </p:stCondLst>
                            <p:childTnLst>
                              <p:par>
                                <p:cTn id="54" presetID="21" presetClass="exit" presetSubtype="4" fill="hold" grpId="1" nodeType="clickEffect">
                                  <p:stCondLst>
                                    <p:cond delay="0"/>
                                  </p:stCondLst>
                                  <p:childTnLst>
                                    <p:animEffect transition="out" filter="wheel(4)">
                                      <p:cBhvr>
                                        <p:cTn id="55" dur="1000"/>
                                        <p:tgtEl>
                                          <p:spTgt spid="62469">
                                            <p:txEl>
                                              <p:pRg st="2" end="2"/>
                                            </p:txEl>
                                          </p:spTgt>
                                        </p:tgtEl>
                                      </p:cBhvr>
                                    </p:animEffect>
                                    <p:set>
                                      <p:cBhvr>
                                        <p:cTn id="56" dur="1" fill="hold">
                                          <p:stCondLst>
                                            <p:cond delay="999"/>
                                          </p:stCondLst>
                                        </p:cTn>
                                        <p:tgtEl>
                                          <p:spTgt spid="62469">
                                            <p:txEl>
                                              <p:pRg st="2" end="2"/>
                                            </p:txEl>
                                          </p:spTgt>
                                        </p:tgtEl>
                                        <p:attrNameLst>
                                          <p:attrName>style.visibility</p:attrName>
                                        </p:attrNameLst>
                                      </p:cBhvr>
                                      <p:to>
                                        <p:strVal val="hidden"/>
                                      </p:to>
                                    </p:set>
                                  </p:childTnLst>
                                  <p:subTnLst>
                                    <p:audio>
                                      <p:cMediaNode>
                                        <p:cTn display="0" masterRel="sameClick">
                                          <p:stCondLst>
                                            <p:cond evt="begin" delay="0">
                                              <p:tn val="54"/>
                                            </p:cond>
                                          </p:stCondLst>
                                          <p:endCondLst>
                                            <p:cond evt="onStopAudio" delay="0">
                                              <p:tgtEl>
                                                <p:sldTgt/>
                                              </p:tgtEl>
                                            </p:cond>
                                          </p:endCondLst>
                                        </p:cTn>
                                        <p:tgtEl>
                                          <p:sndTgt r:embed="rId5" name="bomb.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1" presetClass="exit" presetSubtype="4" fill="hold" grpId="1" nodeType="clickEffect">
                                  <p:stCondLst>
                                    <p:cond delay="0"/>
                                  </p:stCondLst>
                                  <p:childTnLst>
                                    <p:animEffect transition="out" filter="wheel(4)">
                                      <p:cBhvr>
                                        <p:cTn id="60" dur="1000"/>
                                        <p:tgtEl>
                                          <p:spTgt spid="62469">
                                            <p:bg/>
                                          </p:spTgt>
                                        </p:tgtEl>
                                      </p:cBhvr>
                                    </p:animEffect>
                                    <p:set>
                                      <p:cBhvr>
                                        <p:cTn id="61" dur="1" fill="hold">
                                          <p:stCondLst>
                                            <p:cond delay="999"/>
                                          </p:stCondLst>
                                        </p:cTn>
                                        <p:tgtEl>
                                          <p:spTgt spid="62469">
                                            <p:bg/>
                                          </p:spTgt>
                                        </p:tgtEl>
                                        <p:attrNameLst>
                                          <p:attrName>style.visibility</p:attrName>
                                        </p:attrNameLst>
                                      </p:cBhvr>
                                      <p:to>
                                        <p:strVal val="hidden"/>
                                      </p:to>
                                    </p:set>
                                  </p:childTnLst>
                                  <p:subTnLst>
                                    <p:audio>
                                      <p:cMediaNode>
                                        <p:cTn display="0" masterRel="sameClick">
                                          <p:stCondLst>
                                            <p:cond evt="begin" delay="0">
                                              <p:tn val="59"/>
                                            </p:cond>
                                          </p:stCondLst>
                                          <p:endCondLst>
                                            <p:cond evt="onStopAudio" delay="0">
                                              <p:tgtEl>
                                                <p:sldTgt/>
                                              </p:tgtEl>
                                            </p:cond>
                                          </p:endCondLst>
                                        </p:cTn>
                                        <p:tgtEl>
                                          <p:sndTgt r:embed="rId5"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62" fill="hold" display="0">
                  <p:stCondLst>
                    <p:cond delay="indefinite"/>
                  </p:stCondLst>
                  <p:endCondLst>
                    <p:cond evt="onNext" delay="0">
                      <p:tgtEl>
                        <p:sldTgt/>
                      </p:tgtEl>
                    </p:cond>
                    <p:cond evt="onPrev" delay="0">
                      <p:tgtEl>
                        <p:sldTgt/>
                      </p:tgtEl>
                    </p:cond>
                    <p:cond evt="onStopAudio" delay="0">
                      <p:tgtEl>
                        <p:sldTgt/>
                      </p:tgtEl>
                    </p:cond>
                  </p:endCondLst>
                </p:cTn>
                <p:tgtEl>
                  <p:spTgt spid="62471"/>
                </p:tgtEl>
              </p:cMediaNode>
            </p:audio>
          </p:childTnLst>
        </p:cTn>
      </p:par>
    </p:tnLst>
    <p:bldLst>
      <p:bldP spid="62468" grpId="0" animBg="1"/>
      <p:bldP spid="62468" grpId="1" animBg="1"/>
      <p:bldP spid="62468" grpId="2" animBg="1"/>
      <p:bldP spid="62469" grpId="0" build="p" animBg="1"/>
      <p:bldP spid="62469" grpId="1"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Rot="1" noChangeArrowheads="1"/>
          </p:cNvSpPr>
          <p:nvPr>
            <p:ph type="title"/>
          </p:nvPr>
        </p:nvSpPr>
        <p:spPr>
          <a:gradFill rotWithShape="1">
            <a:gsLst>
              <a:gs pos="0">
                <a:srgbClr val="FF0000"/>
              </a:gs>
              <a:gs pos="50000">
                <a:schemeClr val="bg2"/>
              </a:gs>
              <a:gs pos="100000">
                <a:srgbClr val="FF0000"/>
              </a:gs>
            </a:gsLst>
            <a:lin ang="5400000" scaled="1"/>
          </a:gradFill>
        </p:spPr>
        <p:txBody>
          <a:bodyPr/>
          <a:lstStyle/>
          <a:p>
            <a:pPr marL="288925" eaLnBrk="1" hangingPunct="1">
              <a:tabLst>
                <a:tab pos="288925" algn="l"/>
              </a:tabLst>
              <a:defRPr/>
            </a:pPr>
            <a:r>
              <a:rPr lang="en-GB" sz="3200" b="1" i="1" smtClean="0"/>
              <a:t>5. Accidental/Haphazard Sampling</a:t>
            </a:r>
            <a:r>
              <a:rPr lang="en-GB" sz="3200" b="1" smtClean="0"/>
              <a:t> (Penarikan Sampel Secara Kebetulan)</a:t>
            </a:r>
            <a:endParaRPr lang="en-US" sz="3200" b="1" smtClean="0"/>
          </a:p>
        </p:txBody>
      </p:sp>
      <p:sp>
        <p:nvSpPr>
          <p:cNvPr id="64517" name="Rectangle 5" descr="Walnut"/>
          <p:cNvSpPr>
            <a:spLocks noGrp="1" noRot="1" noChangeArrowheads="1"/>
          </p:cNvSpPr>
          <p:nvPr>
            <p:ph type="body" sz="half" idx="1"/>
          </p:nvPr>
        </p:nvSpPr>
        <p:spPr>
          <a:xfrm>
            <a:off x="301625" y="1676400"/>
            <a:ext cx="8540750" cy="3912840"/>
          </a:xfrm>
          <a:blipFill dpi="0" rotWithShape="1">
            <a:blip r:embed="rId7" cstate="print"/>
            <a:srcRect/>
            <a:tile tx="0" ty="0" sx="100000" sy="100000" flip="none" algn="tl"/>
          </a:blipFill>
        </p:spPr>
        <p:txBody>
          <a:bodyPr/>
          <a:lstStyle/>
          <a:p>
            <a:pPr marL="60325" indent="-60325" eaLnBrk="1" hangingPunct="1">
              <a:buFont typeface="Wingdings" pitchFamily="2" charset="2"/>
              <a:buNone/>
              <a:defRPr/>
            </a:pPr>
            <a:r>
              <a:rPr lang="en-GB" sz="3600" b="1" dirty="0" err="1" smtClean="0"/>
              <a:t>Penarikan</a:t>
            </a:r>
            <a:r>
              <a:rPr lang="en-GB" sz="3600" b="1" dirty="0" smtClean="0"/>
              <a:t> sample </a:t>
            </a:r>
            <a:r>
              <a:rPr lang="en-GB" sz="3600" b="1" dirty="0" err="1" smtClean="0"/>
              <a:t>ini</a:t>
            </a:r>
            <a:r>
              <a:rPr lang="en-GB" sz="3600" b="1" dirty="0" smtClean="0"/>
              <a:t> </a:t>
            </a:r>
            <a:r>
              <a:rPr lang="en-GB" sz="3600" b="1" dirty="0" err="1" smtClean="0"/>
              <a:t>dilakukan</a:t>
            </a:r>
            <a:r>
              <a:rPr lang="en-GB" sz="3600" b="1" dirty="0" smtClean="0"/>
              <a:t> </a:t>
            </a:r>
            <a:r>
              <a:rPr lang="en-GB" sz="3600" b="1" dirty="0" err="1" smtClean="0"/>
              <a:t>dengan</a:t>
            </a:r>
            <a:r>
              <a:rPr lang="en-GB" sz="3600" b="1" dirty="0" smtClean="0"/>
              <a:t> </a:t>
            </a:r>
            <a:r>
              <a:rPr lang="en-GB" sz="3600" b="1" dirty="0" err="1" smtClean="0"/>
              <a:t>cara</a:t>
            </a:r>
            <a:r>
              <a:rPr lang="en-GB" sz="3600" b="1" dirty="0" smtClean="0"/>
              <a:t>  </a:t>
            </a:r>
            <a:r>
              <a:rPr lang="en-GB" sz="3600" b="1" dirty="0" err="1" smtClean="0"/>
              <a:t>memilih</a:t>
            </a:r>
            <a:r>
              <a:rPr lang="en-GB" sz="3600" b="1" dirty="0" smtClean="0"/>
              <a:t> </a:t>
            </a:r>
            <a:r>
              <a:rPr lang="en-GB" sz="3600" b="1" dirty="0" err="1" smtClean="0"/>
              <a:t>orang</a:t>
            </a:r>
            <a:r>
              <a:rPr lang="en-GB" sz="3600" b="1" dirty="0" smtClean="0"/>
              <a:t> yang  </a:t>
            </a:r>
            <a:r>
              <a:rPr lang="en-GB" sz="3600" b="1" dirty="0" err="1" smtClean="0"/>
              <a:t>kebetulan</a:t>
            </a:r>
            <a:r>
              <a:rPr lang="en-GB" sz="3600" b="1" dirty="0" smtClean="0"/>
              <a:t> </a:t>
            </a:r>
            <a:r>
              <a:rPr lang="en-GB" sz="3600" b="1" dirty="0" err="1" smtClean="0"/>
              <a:t>ditemui</a:t>
            </a:r>
            <a:r>
              <a:rPr lang="en-GB" sz="3600" b="1" dirty="0" smtClean="0"/>
              <a:t>.</a:t>
            </a:r>
            <a:endParaRPr lang="en-US" sz="3600" b="1" dirty="0" smtClean="0"/>
          </a:p>
        </p:txBody>
      </p:sp>
      <p:pic>
        <p:nvPicPr>
          <p:cNvPr id="64519" name="Beethoven's Symphony No. 9 (Scherzo).wma">
            <a:hlinkClick r:id="" action="ppaction://media"/>
          </p:cNvPr>
          <p:cNvPicPr>
            <a:picLocks noGrp="1" noRot="1" noChangeAspect="1" noChangeArrowheads="1"/>
          </p:cNvPicPr>
          <p:nvPr>
            <p:ph sz="half" idx="2"/>
            <a:audioFile r:link="rId1"/>
          </p:nvPr>
        </p:nvPicPr>
        <p:blipFill>
          <a:blip r:embed="rId8" cstate="print"/>
          <a:srcRect/>
          <a:stretch>
            <a:fillRect/>
          </a:stretch>
        </p:blipFill>
        <p:spPr>
          <a:xfrm>
            <a:off x="4495800" y="6553200"/>
            <a:ext cx="304800" cy="30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5742" fill="hold"/>
                                        <p:tgtEl>
                                          <p:spTgt spid="64519"/>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4" fill="hold" grpId="0" nodeType="clickEffect">
                                  <p:stCondLst>
                                    <p:cond delay="0"/>
                                  </p:stCondLst>
                                  <p:childTnLst>
                                    <p:set>
                                      <p:cBhvr>
                                        <p:cTn id="10" dur="1" fill="hold">
                                          <p:stCondLst>
                                            <p:cond delay="0"/>
                                          </p:stCondLst>
                                        </p:cTn>
                                        <p:tgtEl>
                                          <p:spTgt spid="64516"/>
                                        </p:tgtEl>
                                        <p:attrNameLst>
                                          <p:attrName>style.visibility</p:attrName>
                                        </p:attrNameLst>
                                      </p:cBhvr>
                                      <p:to>
                                        <p:strVal val="visible"/>
                                      </p:to>
                                    </p:set>
                                    <p:animEffect transition="in" filter="wheel(4)">
                                      <p:cBhvr>
                                        <p:cTn id="11" dur="2000"/>
                                        <p:tgtEl>
                                          <p:spTgt spid="64516"/>
                                        </p:tgtEl>
                                      </p:cBhvr>
                                    </p:animEffect>
                                  </p:childTnLst>
                                  <p:subTnLst>
                                    <p:audio>
                                      <p:cMediaNode>
                                        <p:cTn display="0" masterRel="sameClick">
                                          <p:stCondLst>
                                            <p:cond evt="begin" delay="0">
                                              <p:tn val="9"/>
                                            </p:cond>
                                          </p:stCondLst>
                                          <p:endCondLst>
                                            <p:cond evt="onStopAudio" delay="0">
                                              <p:tgtEl>
                                                <p:sldTgt/>
                                              </p:tgtEl>
                                            </p:cond>
                                          </p:endCondLst>
                                        </p:cTn>
                                        <p:tgtEl>
                                          <p:sndTgt r:embed="rId4" name="drumroll.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mph" presetSubtype="0" fill="hold" grpId="1" nodeType="clickEffect">
                                  <p:stCondLst>
                                    <p:cond delay="0"/>
                                  </p:stCondLst>
                                  <p:childTnLst>
                                    <p:animRot by="21600000">
                                      <p:cBhvr>
                                        <p:cTn id="15" dur="2000" fill="hold"/>
                                        <p:tgtEl>
                                          <p:spTgt spid="64516"/>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64517">
                                            <p:bg/>
                                          </p:spTgt>
                                        </p:tgtEl>
                                        <p:attrNameLst>
                                          <p:attrName>style.visibility</p:attrName>
                                        </p:attrNameLst>
                                      </p:cBhvr>
                                      <p:to>
                                        <p:strVal val="visible"/>
                                      </p:to>
                                    </p:set>
                                    <p:animEffect transition="in" filter="diamond(in)">
                                      <p:cBhvr>
                                        <p:cTn id="20" dur="2000"/>
                                        <p:tgtEl>
                                          <p:spTgt spid="64517">
                                            <p:bg/>
                                          </p:spTgt>
                                        </p:tgtEl>
                                      </p:cBhvr>
                                    </p:animEffect>
                                  </p:childTnLst>
                                  <p:subTnLst>
                                    <p:audio>
                                      <p:cMediaNode>
                                        <p:cTn display="0" masterRel="sameClick">
                                          <p:stCondLst>
                                            <p:cond evt="begin" delay="0">
                                              <p:tn val="18"/>
                                            </p:cond>
                                          </p:stCondLst>
                                          <p:endCondLst>
                                            <p:cond evt="onStopAudio" delay="0">
                                              <p:tgtEl>
                                                <p:sldTgt/>
                                              </p:tgtEl>
                                            </p:cond>
                                          </p:endCondLst>
                                        </p:cTn>
                                        <p:tgtEl>
                                          <p:sndTgt r:embed="rId5" name="applaus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64517">
                                            <p:txEl>
                                              <p:pRg st="0" end="0"/>
                                            </p:txEl>
                                          </p:spTgt>
                                        </p:tgtEl>
                                        <p:attrNameLst>
                                          <p:attrName>style.visibility</p:attrName>
                                        </p:attrNameLst>
                                      </p:cBhvr>
                                      <p:to>
                                        <p:strVal val="visible"/>
                                      </p:to>
                                    </p:set>
                                    <p:animEffect transition="in" filter="diamond(in)">
                                      <p:cBhvr>
                                        <p:cTn id="25" dur="2000"/>
                                        <p:tgtEl>
                                          <p:spTgt spid="64517">
                                            <p:txEl>
                                              <p:pRg st="0" end="0"/>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5" name="applaus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13" presetClass="exit" presetSubtype="16" fill="hold" grpId="2" nodeType="clickEffect">
                                  <p:stCondLst>
                                    <p:cond delay="0"/>
                                  </p:stCondLst>
                                  <p:childTnLst>
                                    <p:animEffect transition="out" filter="plus(in)">
                                      <p:cBhvr>
                                        <p:cTn id="29" dur="2000"/>
                                        <p:tgtEl>
                                          <p:spTgt spid="64516"/>
                                        </p:tgtEl>
                                      </p:cBhvr>
                                    </p:animEffect>
                                    <p:set>
                                      <p:cBhvr>
                                        <p:cTn id="30" dur="1" fill="hold">
                                          <p:stCondLst>
                                            <p:cond delay="1999"/>
                                          </p:stCondLst>
                                        </p:cTn>
                                        <p:tgtEl>
                                          <p:spTgt spid="64516"/>
                                        </p:tgtEl>
                                        <p:attrNameLst>
                                          <p:attrName>style.visibility</p:attrName>
                                        </p:attrNameLst>
                                      </p:cBhvr>
                                      <p:to>
                                        <p:strVal val="hidden"/>
                                      </p:to>
                                    </p:set>
                                  </p:childTnLst>
                                  <p:subTnLst>
                                    <p:audio>
                                      <p:cMediaNode>
                                        <p:cTn display="0" masterRel="sameClick">
                                          <p:stCondLst>
                                            <p:cond evt="begin" delay="0">
                                              <p:tn val="28"/>
                                            </p:cond>
                                          </p:stCondLst>
                                          <p:endCondLst>
                                            <p:cond evt="onStopAudio" delay="0">
                                              <p:tgtEl>
                                                <p:sldTgt/>
                                              </p:tgtEl>
                                            </p:cond>
                                          </p:endCondLst>
                                        </p:cTn>
                                        <p:tgtEl>
                                          <p:sndTgt r:embed="rId6" name="camera.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21" presetClass="exit" presetSubtype="4" fill="hold" grpId="1" nodeType="clickEffect">
                                  <p:stCondLst>
                                    <p:cond delay="0"/>
                                  </p:stCondLst>
                                  <p:childTnLst>
                                    <p:animEffect transition="out" filter="wheel(4)">
                                      <p:cBhvr>
                                        <p:cTn id="34" dur="2000"/>
                                        <p:tgtEl>
                                          <p:spTgt spid="64517">
                                            <p:txEl>
                                              <p:pRg st="0" end="0"/>
                                            </p:txEl>
                                          </p:spTgt>
                                        </p:tgtEl>
                                      </p:cBhvr>
                                    </p:animEffect>
                                    <p:set>
                                      <p:cBhvr>
                                        <p:cTn id="35" dur="1" fill="hold">
                                          <p:stCondLst>
                                            <p:cond delay="1999"/>
                                          </p:stCondLst>
                                        </p:cTn>
                                        <p:tgtEl>
                                          <p:spTgt spid="64517">
                                            <p:txEl>
                                              <p:pRg st="0" end="0"/>
                                            </p:txEl>
                                          </p:spTgt>
                                        </p:tgtEl>
                                        <p:attrNameLst>
                                          <p:attrName>style.visibility</p:attrName>
                                        </p:attrNameLst>
                                      </p:cBhvr>
                                      <p:to>
                                        <p:strVal val="hidden"/>
                                      </p:to>
                                    </p:set>
                                  </p:childTnLst>
                                  <p:subTnLst>
                                    <p:audio>
                                      <p:cMediaNode>
                                        <p:cTn display="0" masterRel="sameClick">
                                          <p:stCondLst>
                                            <p:cond evt="begin" delay="0">
                                              <p:tn val="33"/>
                                            </p:cond>
                                          </p:stCondLst>
                                          <p:endCondLst>
                                            <p:cond evt="onStopAudio" delay="0">
                                              <p:tgtEl>
                                                <p:sldTgt/>
                                              </p:tgtEl>
                                            </p:cond>
                                          </p:endCondLst>
                                        </p:cTn>
                                        <p:tgtEl>
                                          <p:sndTgt r:embed="rId5" name="applause.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21" presetClass="exit" presetSubtype="4" fill="hold" grpId="1" nodeType="clickEffect">
                                  <p:stCondLst>
                                    <p:cond delay="0"/>
                                  </p:stCondLst>
                                  <p:childTnLst>
                                    <p:animEffect transition="out" filter="wheel(4)">
                                      <p:cBhvr>
                                        <p:cTn id="39" dur="2000"/>
                                        <p:tgtEl>
                                          <p:spTgt spid="64517">
                                            <p:bg/>
                                          </p:spTgt>
                                        </p:tgtEl>
                                      </p:cBhvr>
                                    </p:animEffect>
                                    <p:set>
                                      <p:cBhvr>
                                        <p:cTn id="40" dur="1" fill="hold">
                                          <p:stCondLst>
                                            <p:cond delay="1999"/>
                                          </p:stCondLst>
                                        </p:cTn>
                                        <p:tgtEl>
                                          <p:spTgt spid="64517">
                                            <p:bg/>
                                          </p:spTgt>
                                        </p:tgtEl>
                                        <p:attrNameLst>
                                          <p:attrName>style.visibility</p:attrName>
                                        </p:attrNameLst>
                                      </p:cBhvr>
                                      <p:to>
                                        <p:strVal val="hidden"/>
                                      </p:to>
                                    </p:set>
                                  </p:childTnLst>
                                  <p:subTnLst>
                                    <p:audio>
                                      <p:cMediaNode>
                                        <p:cTn display="0" masterRel="sameClick">
                                          <p:stCondLst>
                                            <p:cond evt="begin" delay="0">
                                              <p:tn val="38"/>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41" fill="hold" display="0">
                  <p:stCondLst>
                    <p:cond delay="indefinite"/>
                  </p:stCondLst>
                  <p:endCondLst>
                    <p:cond evt="onNext" delay="0">
                      <p:tgtEl>
                        <p:sldTgt/>
                      </p:tgtEl>
                    </p:cond>
                    <p:cond evt="onPrev" delay="0">
                      <p:tgtEl>
                        <p:sldTgt/>
                      </p:tgtEl>
                    </p:cond>
                    <p:cond evt="onStopAudio" delay="0">
                      <p:tgtEl>
                        <p:sldTgt/>
                      </p:tgtEl>
                    </p:cond>
                  </p:endCondLst>
                </p:cTn>
                <p:tgtEl>
                  <p:spTgt spid="64519"/>
                </p:tgtEl>
              </p:cMediaNode>
            </p:audio>
          </p:childTnLst>
        </p:cTn>
      </p:par>
    </p:tnLst>
    <p:bldLst>
      <p:bldP spid="64516" grpId="0" animBg="1"/>
      <p:bldP spid="64516" grpId="1" animBg="1"/>
      <p:bldP spid="64516" grpId="2" animBg="1"/>
      <p:bldP spid="64517" grpId="0" build="p" animBg="1"/>
      <p:bldP spid="64517" grpI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32657"/>
            <a:ext cx="7772400" cy="936104"/>
          </a:xfrm>
        </p:spPr>
        <p:txBody>
          <a:bodyPr/>
          <a:lstStyle/>
          <a:p>
            <a:r>
              <a:rPr lang="id-ID" dirty="0" smtClean="0"/>
              <a:t>Rumusan Masalah</a:t>
            </a:r>
            <a:endParaRPr lang="id-ID" dirty="0"/>
          </a:p>
        </p:txBody>
      </p:sp>
      <p:sp>
        <p:nvSpPr>
          <p:cNvPr id="3" name="Subtitle 2"/>
          <p:cNvSpPr>
            <a:spLocks noGrp="1"/>
          </p:cNvSpPr>
          <p:nvPr>
            <p:ph type="subTitle" idx="1"/>
          </p:nvPr>
        </p:nvSpPr>
        <p:spPr>
          <a:xfrm>
            <a:off x="1371600" y="1268760"/>
            <a:ext cx="6400800" cy="4370040"/>
          </a:xfrm>
        </p:spPr>
        <p:txBody>
          <a:bodyPr>
            <a:normAutofit fontScale="85000" lnSpcReduction="20000"/>
          </a:bodyPr>
          <a:lstStyle/>
          <a:p>
            <a:pPr marL="514350" indent="-514350" algn="l">
              <a:buAutoNum type="arabicPeriod"/>
            </a:pPr>
            <a:r>
              <a:rPr lang="id-ID" dirty="0" smtClean="0">
                <a:solidFill>
                  <a:schemeClr val="tx1"/>
                </a:solidFill>
              </a:rPr>
              <a:t>Rumusan masalah hendaknya jelas dan padat.</a:t>
            </a:r>
          </a:p>
          <a:p>
            <a:pPr marL="514350" indent="-514350" algn="l">
              <a:buAutoNum type="arabicPeriod"/>
            </a:pPr>
            <a:r>
              <a:rPr lang="id-ID" dirty="0" smtClean="0">
                <a:solidFill>
                  <a:schemeClr val="tx1"/>
                </a:solidFill>
              </a:rPr>
              <a:t>Rumusan masalah biasanya dalam bentuk pertanyaan.</a:t>
            </a:r>
          </a:p>
          <a:p>
            <a:pPr marL="514350" indent="-514350" algn="l">
              <a:buAutoNum type="arabicPeriod"/>
            </a:pPr>
            <a:r>
              <a:rPr lang="id-ID" dirty="0" smtClean="0">
                <a:solidFill>
                  <a:schemeClr val="tx1"/>
                </a:solidFill>
              </a:rPr>
              <a:t>Rumusan masalah berisi implikasi adanya data untuk memecahkan masalah yang telah diidentifikasi.</a:t>
            </a:r>
          </a:p>
          <a:p>
            <a:pPr marL="514350" indent="-514350" algn="l">
              <a:buAutoNum type="arabicPeriod"/>
            </a:pPr>
            <a:r>
              <a:rPr lang="id-ID" dirty="0" smtClean="0">
                <a:solidFill>
                  <a:schemeClr val="tx1"/>
                </a:solidFill>
              </a:rPr>
              <a:t>Rumusan masalah sebagai penentu hipotesis penelitian.</a:t>
            </a:r>
          </a:p>
          <a:p>
            <a:pPr marL="514350" indent="-514350" algn="l">
              <a:buAutoNum type="arabicPeriod"/>
            </a:pPr>
            <a:r>
              <a:rPr lang="id-ID" dirty="0" smtClean="0">
                <a:solidFill>
                  <a:schemeClr val="tx1"/>
                </a:solidFill>
              </a:rPr>
              <a:t>Masalah harus menjadi dasar bagi judul penelitian.</a:t>
            </a:r>
            <a:endParaRPr lang="id-ID"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48681"/>
            <a:ext cx="7772400" cy="1152128"/>
          </a:xfrm>
        </p:spPr>
        <p:txBody>
          <a:bodyPr/>
          <a:lstStyle/>
          <a:p>
            <a:r>
              <a:rPr lang="id-ID" dirty="0" smtClean="0"/>
              <a:t>Kriteria Perumusan Masalah</a:t>
            </a:r>
            <a:endParaRPr lang="id-ID" dirty="0"/>
          </a:p>
        </p:txBody>
      </p:sp>
      <p:sp>
        <p:nvSpPr>
          <p:cNvPr id="3" name="Subtitle 2"/>
          <p:cNvSpPr>
            <a:spLocks noGrp="1"/>
          </p:cNvSpPr>
          <p:nvPr>
            <p:ph type="subTitle" idx="1"/>
          </p:nvPr>
        </p:nvSpPr>
        <p:spPr>
          <a:xfrm>
            <a:off x="1371600" y="1772816"/>
            <a:ext cx="6400800" cy="3865984"/>
          </a:xfrm>
        </p:spPr>
        <p:txBody>
          <a:bodyPr>
            <a:normAutofit fontScale="92500" lnSpcReduction="10000"/>
          </a:bodyPr>
          <a:lstStyle/>
          <a:p>
            <a:pPr marL="514350" indent="-514350" algn="l">
              <a:buAutoNum type="arabicPeriod"/>
            </a:pPr>
            <a:r>
              <a:rPr lang="id-ID" dirty="0" smtClean="0">
                <a:solidFill>
                  <a:schemeClr val="tx1"/>
                </a:solidFill>
              </a:rPr>
              <a:t>Menyatakan dengan jelas, tegas dan konkrit masalah yang akan diteliti.</a:t>
            </a:r>
          </a:p>
          <a:p>
            <a:pPr marL="514350" indent="-514350" algn="l">
              <a:buAutoNum type="arabicPeriod"/>
            </a:pPr>
            <a:r>
              <a:rPr lang="id-ID" dirty="0" smtClean="0">
                <a:solidFill>
                  <a:schemeClr val="tx1"/>
                </a:solidFill>
              </a:rPr>
              <a:t>Berhubungan dengan suatu persoalan teoritis atau praktis.</a:t>
            </a:r>
          </a:p>
          <a:p>
            <a:pPr marL="514350" indent="-514350" algn="l">
              <a:buAutoNum type="arabicPeriod"/>
            </a:pPr>
            <a:r>
              <a:rPr lang="id-ID" dirty="0" smtClean="0">
                <a:solidFill>
                  <a:schemeClr val="tx1"/>
                </a:solidFill>
              </a:rPr>
              <a:t>Berorientasi pada teori.</a:t>
            </a:r>
          </a:p>
          <a:p>
            <a:pPr marL="514350" indent="-514350" algn="l">
              <a:buAutoNum type="arabicPeriod"/>
            </a:pPr>
            <a:r>
              <a:rPr lang="id-ID" dirty="0" smtClean="0">
                <a:solidFill>
                  <a:schemeClr val="tx1"/>
                </a:solidFill>
              </a:rPr>
              <a:t>Dinyatakan dalam kalimat tanya atau pernyataan yang mengandung masalah.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219199"/>
          </a:xfrm>
        </p:spPr>
        <p:txBody>
          <a:bodyPr>
            <a:normAutofit fontScale="90000"/>
          </a:bodyPr>
          <a:lstStyle/>
          <a:p>
            <a:pPr lvl="0"/>
            <a:r>
              <a:rPr lang="en-US" dirty="0" smtClean="0"/>
              <a:t>DESKRIPSI TEORI</a:t>
            </a:r>
            <a:br>
              <a:rPr lang="en-US" dirty="0" smtClean="0"/>
            </a:br>
            <a:endParaRPr lang="en-US" dirty="0"/>
          </a:p>
        </p:txBody>
      </p:sp>
      <p:sp>
        <p:nvSpPr>
          <p:cNvPr id="3" name="Subtitle 2"/>
          <p:cNvSpPr>
            <a:spLocks noGrp="1"/>
          </p:cNvSpPr>
          <p:nvPr>
            <p:ph type="subTitle" idx="1"/>
          </p:nvPr>
        </p:nvSpPr>
        <p:spPr>
          <a:xfrm>
            <a:off x="1371600" y="1752600"/>
            <a:ext cx="6400800" cy="3886200"/>
          </a:xfrm>
        </p:spPr>
        <p:txBody>
          <a:bodyPr>
            <a:normAutofit/>
          </a:bodyPr>
          <a:lstStyle/>
          <a:p>
            <a:pPr algn="l"/>
            <a:r>
              <a:rPr lang="en-US" dirty="0" err="1" smtClean="0">
                <a:solidFill>
                  <a:schemeClr val="tx1"/>
                </a:solidFill>
              </a:rPr>
              <a:t>Deskripsi</a:t>
            </a:r>
            <a:r>
              <a:rPr lang="en-US" dirty="0" smtClean="0">
                <a:solidFill>
                  <a:schemeClr val="tx1"/>
                </a:solidFill>
              </a:rPr>
              <a:t> </a:t>
            </a:r>
            <a:r>
              <a:rPr lang="en-US" dirty="0" err="1">
                <a:solidFill>
                  <a:schemeClr val="tx1"/>
                </a:solidFill>
              </a:rPr>
              <a:t>teori</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suatu</a:t>
            </a:r>
            <a:r>
              <a:rPr lang="en-US" dirty="0">
                <a:solidFill>
                  <a:schemeClr val="tx1"/>
                </a:solidFill>
              </a:rPr>
              <a:t> </a:t>
            </a:r>
            <a:r>
              <a:rPr lang="en-US" dirty="0" err="1">
                <a:solidFill>
                  <a:schemeClr val="tx1"/>
                </a:solidFill>
              </a:rPr>
              <a:t>penelitian</a:t>
            </a:r>
            <a:r>
              <a:rPr lang="en-US" dirty="0">
                <a:solidFill>
                  <a:schemeClr val="tx1"/>
                </a:solidFill>
              </a:rPr>
              <a:t> </a:t>
            </a:r>
            <a:r>
              <a:rPr lang="en-US" dirty="0" err="1">
                <a:solidFill>
                  <a:schemeClr val="tx1"/>
                </a:solidFill>
              </a:rPr>
              <a:t>merupakan</a:t>
            </a:r>
            <a:r>
              <a:rPr lang="en-US" dirty="0">
                <a:solidFill>
                  <a:schemeClr val="tx1"/>
                </a:solidFill>
              </a:rPr>
              <a:t> </a:t>
            </a:r>
            <a:r>
              <a:rPr lang="en-US" dirty="0" err="1">
                <a:solidFill>
                  <a:schemeClr val="tx1"/>
                </a:solidFill>
              </a:rPr>
              <a:t>uraian</a:t>
            </a:r>
            <a:r>
              <a:rPr lang="en-US" dirty="0">
                <a:solidFill>
                  <a:schemeClr val="tx1"/>
                </a:solidFill>
              </a:rPr>
              <a:t> </a:t>
            </a:r>
            <a:r>
              <a:rPr lang="en-US" dirty="0" err="1">
                <a:solidFill>
                  <a:schemeClr val="tx1"/>
                </a:solidFill>
              </a:rPr>
              <a:t>sistematis</a:t>
            </a:r>
            <a:r>
              <a:rPr lang="en-US" dirty="0">
                <a:solidFill>
                  <a:schemeClr val="tx1"/>
                </a:solidFill>
              </a:rPr>
              <a:t> </a:t>
            </a:r>
            <a:r>
              <a:rPr lang="en-US" dirty="0" err="1">
                <a:solidFill>
                  <a:schemeClr val="tx1"/>
                </a:solidFill>
              </a:rPr>
              <a:t>tentang</a:t>
            </a:r>
            <a:r>
              <a:rPr lang="en-US" dirty="0">
                <a:solidFill>
                  <a:schemeClr val="tx1"/>
                </a:solidFill>
              </a:rPr>
              <a:t> </a:t>
            </a:r>
            <a:r>
              <a:rPr lang="en-US" dirty="0" err="1">
                <a:solidFill>
                  <a:schemeClr val="tx1"/>
                </a:solidFill>
              </a:rPr>
              <a:t>teori</a:t>
            </a:r>
            <a:r>
              <a:rPr lang="en-US" dirty="0">
                <a:solidFill>
                  <a:schemeClr val="tx1"/>
                </a:solidFill>
              </a:rPr>
              <a:t> (</a:t>
            </a:r>
            <a:r>
              <a:rPr lang="en-US" dirty="0" err="1">
                <a:solidFill>
                  <a:schemeClr val="tx1"/>
                </a:solidFill>
              </a:rPr>
              <a:t>bukan</a:t>
            </a:r>
            <a:r>
              <a:rPr lang="en-US" dirty="0">
                <a:solidFill>
                  <a:schemeClr val="tx1"/>
                </a:solidFill>
              </a:rPr>
              <a:t> </a:t>
            </a:r>
            <a:r>
              <a:rPr lang="en-US" dirty="0" err="1">
                <a:solidFill>
                  <a:schemeClr val="tx1"/>
                </a:solidFill>
              </a:rPr>
              <a:t>sekedar</a:t>
            </a:r>
            <a:r>
              <a:rPr lang="en-US" dirty="0">
                <a:solidFill>
                  <a:schemeClr val="tx1"/>
                </a:solidFill>
              </a:rPr>
              <a:t> </a:t>
            </a:r>
            <a:r>
              <a:rPr lang="en-US" dirty="0" err="1">
                <a:solidFill>
                  <a:schemeClr val="tx1"/>
                </a:solidFill>
              </a:rPr>
              <a:t>pendapat</a:t>
            </a:r>
            <a:r>
              <a:rPr lang="en-US" dirty="0">
                <a:solidFill>
                  <a:schemeClr val="tx1"/>
                </a:solidFill>
              </a:rPr>
              <a:t> </a:t>
            </a:r>
            <a:r>
              <a:rPr lang="en-US" dirty="0" err="1">
                <a:solidFill>
                  <a:schemeClr val="tx1"/>
                </a:solidFill>
              </a:rPr>
              <a:t>pakar</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penulis</a:t>
            </a:r>
            <a:r>
              <a:rPr lang="en-US" dirty="0">
                <a:solidFill>
                  <a:schemeClr val="tx1"/>
                </a:solidFill>
              </a:rPr>
              <a:t> </a:t>
            </a:r>
            <a:r>
              <a:rPr lang="en-US" dirty="0" err="1">
                <a:solidFill>
                  <a:schemeClr val="tx1"/>
                </a:solidFill>
              </a:rPr>
              <a:t>buku</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hasil-hasil</a:t>
            </a:r>
            <a:r>
              <a:rPr lang="en-US" dirty="0">
                <a:solidFill>
                  <a:schemeClr val="tx1"/>
                </a:solidFill>
              </a:rPr>
              <a:t> </a:t>
            </a:r>
            <a:r>
              <a:rPr lang="en-US" dirty="0" err="1">
                <a:solidFill>
                  <a:schemeClr val="tx1"/>
                </a:solidFill>
              </a:rPr>
              <a:t>penelitian</a:t>
            </a:r>
            <a:r>
              <a:rPr lang="en-US" dirty="0">
                <a:solidFill>
                  <a:schemeClr val="tx1"/>
                </a:solidFill>
              </a:rPr>
              <a:t> yang </a:t>
            </a:r>
            <a:r>
              <a:rPr lang="en-US" dirty="0" err="1">
                <a:solidFill>
                  <a:schemeClr val="tx1"/>
                </a:solidFill>
              </a:rPr>
              <a:t>relevan</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variabel</a:t>
            </a:r>
            <a:r>
              <a:rPr lang="en-US" dirty="0">
                <a:solidFill>
                  <a:schemeClr val="tx1"/>
                </a:solidFill>
              </a:rPr>
              <a:t> yang </a:t>
            </a:r>
            <a:r>
              <a:rPr lang="en-US" dirty="0" err="1">
                <a:solidFill>
                  <a:schemeClr val="tx1"/>
                </a:solidFill>
              </a:rPr>
              <a:t>diteliti</a:t>
            </a:r>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523999"/>
          </a:xfrm>
        </p:spPr>
        <p:txBody>
          <a:bodyPr/>
          <a:lstStyle/>
          <a:p>
            <a:r>
              <a:rPr lang="en-US" dirty="0" err="1"/>
              <a:t>Langkah-langkah</a:t>
            </a:r>
            <a:r>
              <a:rPr lang="en-US" dirty="0"/>
              <a:t> </a:t>
            </a:r>
            <a:r>
              <a:rPr lang="en-US" dirty="0" err="1"/>
              <a:t>untuk</a:t>
            </a:r>
            <a:r>
              <a:rPr lang="en-US" dirty="0"/>
              <a:t> </a:t>
            </a:r>
            <a:r>
              <a:rPr lang="en-US" dirty="0" err="1"/>
              <a:t>dapat</a:t>
            </a:r>
            <a:r>
              <a:rPr lang="en-US" dirty="0"/>
              <a:t> </a:t>
            </a:r>
            <a:r>
              <a:rPr lang="en-US" dirty="0" err="1"/>
              <a:t>melakukan</a:t>
            </a:r>
            <a:r>
              <a:rPr lang="en-US" dirty="0"/>
              <a:t> </a:t>
            </a:r>
            <a:r>
              <a:rPr lang="en-US" dirty="0" err="1"/>
              <a:t>pendeskripsian</a:t>
            </a:r>
            <a:r>
              <a:rPr lang="en-US" dirty="0"/>
              <a:t> </a:t>
            </a:r>
            <a:r>
              <a:rPr lang="en-US" dirty="0" err="1"/>
              <a:t>teori</a:t>
            </a:r>
            <a:r>
              <a:rPr lang="en-US" dirty="0"/>
              <a:t> </a:t>
            </a:r>
          </a:p>
        </p:txBody>
      </p:sp>
      <p:sp>
        <p:nvSpPr>
          <p:cNvPr id="3" name="Subtitle 2"/>
          <p:cNvSpPr>
            <a:spLocks noGrp="1"/>
          </p:cNvSpPr>
          <p:nvPr>
            <p:ph type="subTitle" idx="1"/>
          </p:nvPr>
        </p:nvSpPr>
        <p:spPr>
          <a:xfrm>
            <a:off x="1371600" y="2362200"/>
            <a:ext cx="6400800" cy="3276600"/>
          </a:xfrm>
        </p:spPr>
        <p:txBody>
          <a:bodyPr/>
          <a:lstStyle/>
          <a:p>
            <a:pPr marL="514350" indent="-514350" algn="l">
              <a:buAutoNum type="arabicPeriod"/>
            </a:pPr>
            <a:r>
              <a:rPr lang="en-US" dirty="0" err="1" smtClean="0">
                <a:solidFill>
                  <a:schemeClr val="tx1"/>
                </a:solidFill>
              </a:rPr>
              <a:t>Tetapkan</a:t>
            </a:r>
            <a:r>
              <a:rPr lang="en-US" dirty="0" smtClean="0">
                <a:solidFill>
                  <a:schemeClr val="tx1"/>
                </a:solidFill>
              </a:rPr>
              <a:t> </a:t>
            </a:r>
            <a:r>
              <a:rPr lang="en-US" dirty="0" err="1">
                <a:solidFill>
                  <a:schemeClr val="tx1"/>
                </a:solidFill>
              </a:rPr>
              <a:t>nama</a:t>
            </a:r>
            <a:r>
              <a:rPr lang="en-US" dirty="0">
                <a:solidFill>
                  <a:schemeClr val="tx1"/>
                </a:solidFill>
              </a:rPr>
              <a:t> </a:t>
            </a:r>
            <a:r>
              <a:rPr lang="en-US" dirty="0" err="1">
                <a:solidFill>
                  <a:schemeClr val="tx1"/>
                </a:solidFill>
              </a:rPr>
              <a:t>variabel</a:t>
            </a:r>
            <a:r>
              <a:rPr lang="en-US" dirty="0">
                <a:solidFill>
                  <a:schemeClr val="tx1"/>
                </a:solidFill>
              </a:rPr>
              <a:t> yang </a:t>
            </a:r>
            <a:r>
              <a:rPr lang="en-US" dirty="0" smtClean="0">
                <a:solidFill>
                  <a:schemeClr val="tx1"/>
                </a:solidFill>
              </a:rPr>
              <a:t>	</a:t>
            </a:r>
            <a:r>
              <a:rPr lang="en-US" dirty="0" err="1" smtClean="0">
                <a:solidFill>
                  <a:schemeClr val="tx1"/>
                </a:solidFill>
              </a:rPr>
              <a:t>diteliti</a:t>
            </a:r>
            <a:r>
              <a:rPr lang="en-US" dirty="0" smtClean="0">
                <a:solidFill>
                  <a:schemeClr val="tx1"/>
                </a:solidFill>
              </a:rPr>
              <a:t>.</a:t>
            </a:r>
          </a:p>
          <a:p>
            <a:pPr marL="514350" indent="-514350" algn="l">
              <a:buAutoNum type="arabicPeriod"/>
            </a:pPr>
            <a:r>
              <a:rPr lang="en-US" dirty="0" err="1">
                <a:solidFill>
                  <a:schemeClr val="tx1"/>
                </a:solidFill>
              </a:rPr>
              <a:t>Cari</a:t>
            </a:r>
            <a:r>
              <a:rPr lang="en-US" dirty="0">
                <a:solidFill>
                  <a:schemeClr val="tx1"/>
                </a:solidFill>
              </a:rPr>
              <a:t> </a:t>
            </a:r>
            <a:r>
              <a:rPr lang="en-US" dirty="0" err="1">
                <a:solidFill>
                  <a:schemeClr val="tx1"/>
                </a:solidFill>
              </a:rPr>
              <a:t>sumber-sumber</a:t>
            </a:r>
            <a:r>
              <a:rPr lang="en-US" dirty="0">
                <a:solidFill>
                  <a:schemeClr val="tx1"/>
                </a:solidFill>
              </a:rPr>
              <a:t> </a:t>
            </a:r>
            <a:r>
              <a:rPr lang="en-US" dirty="0" err="1">
                <a:solidFill>
                  <a:schemeClr val="tx1"/>
                </a:solidFill>
              </a:rPr>
              <a:t>bacaan</a:t>
            </a:r>
            <a:r>
              <a:rPr lang="en-US" dirty="0">
                <a:solidFill>
                  <a:schemeClr val="tx1"/>
                </a:solidFill>
              </a:rPr>
              <a:t> yang </a:t>
            </a:r>
            <a:r>
              <a:rPr lang="en-US" dirty="0" err="1">
                <a:solidFill>
                  <a:schemeClr val="tx1"/>
                </a:solidFill>
              </a:rPr>
              <a:t>banyak</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relevan</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setiap</a:t>
            </a:r>
            <a:r>
              <a:rPr lang="en-US" dirty="0">
                <a:solidFill>
                  <a:schemeClr val="tx1"/>
                </a:solidFill>
              </a:rPr>
              <a:t> </a:t>
            </a:r>
            <a:r>
              <a:rPr lang="en-US" dirty="0" err="1">
                <a:solidFill>
                  <a:schemeClr val="tx1"/>
                </a:solidFill>
              </a:rPr>
              <a:t>variabel</a:t>
            </a:r>
            <a:r>
              <a:rPr lang="en-US" dirty="0">
                <a:solidFill>
                  <a:schemeClr val="tx1"/>
                </a:solidFill>
              </a:rPr>
              <a:t> yang </a:t>
            </a:r>
            <a:r>
              <a:rPr lang="en-US" dirty="0" err="1">
                <a:solidFill>
                  <a:schemeClr val="tx1"/>
                </a:solidFill>
              </a:rPr>
              <a:t>diteliti</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838200"/>
          </a:xfrm>
        </p:spPr>
        <p:txBody>
          <a:bodyPr/>
          <a:lstStyle/>
          <a:p>
            <a:r>
              <a:rPr lang="en-US" dirty="0" err="1" smtClean="0"/>
              <a:t>Lanjutan</a:t>
            </a:r>
            <a:endParaRPr lang="en-US" dirty="0"/>
          </a:p>
        </p:txBody>
      </p:sp>
      <p:sp>
        <p:nvSpPr>
          <p:cNvPr id="3" name="Subtitle 2"/>
          <p:cNvSpPr>
            <a:spLocks noGrp="1"/>
          </p:cNvSpPr>
          <p:nvPr>
            <p:ph type="subTitle" idx="1"/>
          </p:nvPr>
        </p:nvSpPr>
        <p:spPr>
          <a:xfrm>
            <a:off x="1371600" y="1295400"/>
            <a:ext cx="6400800" cy="4343400"/>
          </a:xfrm>
        </p:spPr>
        <p:txBody>
          <a:bodyPr>
            <a:normAutofit fontScale="92500"/>
          </a:bodyPr>
          <a:lstStyle/>
          <a:p>
            <a:pPr algn="l"/>
            <a:r>
              <a:rPr lang="en-US" dirty="0" smtClean="0">
                <a:solidFill>
                  <a:schemeClr val="tx1"/>
                </a:solidFill>
              </a:rPr>
              <a:t>3. </a:t>
            </a:r>
            <a:r>
              <a:rPr lang="en-US" dirty="0" err="1">
                <a:solidFill>
                  <a:schemeClr val="tx1"/>
                </a:solidFill>
              </a:rPr>
              <a:t>Lihat</a:t>
            </a:r>
            <a:r>
              <a:rPr lang="en-US" dirty="0">
                <a:solidFill>
                  <a:schemeClr val="tx1"/>
                </a:solidFill>
              </a:rPr>
              <a:t> </a:t>
            </a:r>
            <a:r>
              <a:rPr lang="en-US" dirty="0" err="1">
                <a:solidFill>
                  <a:schemeClr val="tx1"/>
                </a:solidFill>
              </a:rPr>
              <a:t>daftar</a:t>
            </a:r>
            <a:r>
              <a:rPr lang="en-US" dirty="0">
                <a:solidFill>
                  <a:schemeClr val="tx1"/>
                </a:solidFill>
              </a:rPr>
              <a:t> </a:t>
            </a:r>
            <a:r>
              <a:rPr lang="en-US" dirty="0" err="1">
                <a:solidFill>
                  <a:schemeClr val="tx1"/>
                </a:solidFill>
              </a:rPr>
              <a:t>isi</a:t>
            </a:r>
            <a:r>
              <a:rPr lang="en-US" dirty="0">
                <a:solidFill>
                  <a:schemeClr val="tx1"/>
                </a:solidFill>
              </a:rPr>
              <a:t> </a:t>
            </a:r>
            <a:r>
              <a:rPr lang="en-US" dirty="0" err="1">
                <a:solidFill>
                  <a:schemeClr val="tx1"/>
                </a:solidFill>
              </a:rPr>
              <a:t>setiap</a:t>
            </a:r>
            <a:r>
              <a:rPr lang="en-US" dirty="0">
                <a:solidFill>
                  <a:schemeClr val="tx1"/>
                </a:solidFill>
              </a:rPr>
              <a:t> </a:t>
            </a:r>
            <a:r>
              <a:rPr lang="en-US" dirty="0" err="1">
                <a:solidFill>
                  <a:schemeClr val="tx1"/>
                </a:solidFill>
              </a:rPr>
              <a:t>buku</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pilih</a:t>
            </a:r>
            <a:r>
              <a:rPr lang="en-US" dirty="0">
                <a:solidFill>
                  <a:schemeClr val="tx1"/>
                </a:solidFill>
              </a:rPr>
              <a:t> </a:t>
            </a:r>
            <a:r>
              <a:rPr lang="en-US" dirty="0" err="1">
                <a:solidFill>
                  <a:schemeClr val="tx1"/>
                </a:solidFill>
              </a:rPr>
              <a:t>topik</a:t>
            </a:r>
            <a:r>
              <a:rPr lang="en-US" dirty="0">
                <a:solidFill>
                  <a:schemeClr val="tx1"/>
                </a:solidFill>
              </a:rPr>
              <a:t> yang </a:t>
            </a:r>
            <a:r>
              <a:rPr lang="en-US" dirty="0" err="1">
                <a:solidFill>
                  <a:schemeClr val="tx1"/>
                </a:solidFill>
              </a:rPr>
              <a:t>relevan</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setiap</a:t>
            </a:r>
            <a:r>
              <a:rPr lang="en-US" dirty="0">
                <a:solidFill>
                  <a:schemeClr val="tx1"/>
                </a:solidFill>
              </a:rPr>
              <a:t> </a:t>
            </a:r>
            <a:r>
              <a:rPr lang="en-US" dirty="0" err="1">
                <a:solidFill>
                  <a:schemeClr val="tx1"/>
                </a:solidFill>
              </a:rPr>
              <a:t>variabel</a:t>
            </a:r>
            <a:r>
              <a:rPr lang="en-US" dirty="0">
                <a:solidFill>
                  <a:schemeClr val="tx1"/>
                </a:solidFill>
              </a:rPr>
              <a:t> yang </a:t>
            </a:r>
            <a:r>
              <a:rPr lang="en-US" dirty="0" err="1">
                <a:solidFill>
                  <a:schemeClr val="tx1"/>
                </a:solidFill>
              </a:rPr>
              <a:t>diteliti</a:t>
            </a:r>
            <a:r>
              <a:rPr lang="en-US" dirty="0">
                <a:solidFill>
                  <a:schemeClr val="tx1"/>
                </a:solidFill>
              </a:rPr>
              <a:t>. </a:t>
            </a:r>
            <a:endParaRPr lang="en-US" dirty="0" smtClean="0">
              <a:solidFill>
                <a:schemeClr val="tx1"/>
              </a:solidFill>
            </a:endParaRPr>
          </a:p>
          <a:p>
            <a:pPr algn="l"/>
            <a:r>
              <a:rPr lang="en-US" dirty="0" smtClean="0">
                <a:solidFill>
                  <a:schemeClr val="tx1"/>
                </a:solidFill>
              </a:rPr>
              <a:t>4. </a:t>
            </a:r>
            <a:r>
              <a:rPr lang="en-US" dirty="0" err="1">
                <a:solidFill>
                  <a:schemeClr val="tx1"/>
                </a:solidFill>
              </a:rPr>
              <a:t>Cari</a:t>
            </a:r>
            <a:r>
              <a:rPr lang="en-US" dirty="0">
                <a:solidFill>
                  <a:schemeClr val="tx1"/>
                </a:solidFill>
              </a:rPr>
              <a:t> </a:t>
            </a:r>
            <a:r>
              <a:rPr lang="en-US" dirty="0" err="1">
                <a:solidFill>
                  <a:schemeClr val="tx1"/>
                </a:solidFill>
              </a:rPr>
              <a:t>definisi</a:t>
            </a:r>
            <a:r>
              <a:rPr lang="en-US" dirty="0">
                <a:solidFill>
                  <a:schemeClr val="tx1"/>
                </a:solidFill>
              </a:rPr>
              <a:t> </a:t>
            </a:r>
            <a:r>
              <a:rPr lang="en-US" dirty="0" err="1">
                <a:solidFill>
                  <a:schemeClr val="tx1"/>
                </a:solidFill>
              </a:rPr>
              <a:t>setiap</a:t>
            </a:r>
            <a:r>
              <a:rPr lang="en-US" dirty="0">
                <a:solidFill>
                  <a:schemeClr val="tx1"/>
                </a:solidFill>
              </a:rPr>
              <a:t> </a:t>
            </a:r>
            <a:r>
              <a:rPr lang="en-US" dirty="0" err="1">
                <a:solidFill>
                  <a:schemeClr val="tx1"/>
                </a:solidFill>
              </a:rPr>
              <a:t>variabel</a:t>
            </a:r>
            <a:r>
              <a:rPr lang="en-US" dirty="0">
                <a:solidFill>
                  <a:schemeClr val="tx1"/>
                </a:solidFill>
              </a:rPr>
              <a:t> yang </a:t>
            </a:r>
            <a:r>
              <a:rPr lang="en-US" dirty="0" err="1">
                <a:solidFill>
                  <a:schemeClr val="tx1"/>
                </a:solidFill>
              </a:rPr>
              <a:t>akan</a:t>
            </a:r>
            <a:r>
              <a:rPr lang="en-US" dirty="0">
                <a:solidFill>
                  <a:schemeClr val="tx1"/>
                </a:solidFill>
              </a:rPr>
              <a:t> </a:t>
            </a:r>
            <a:r>
              <a:rPr lang="en-US" dirty="0" err="1">
                <a:solidFill>
                  <a:schemeClr val="tx1"/>
                </a:solidFill>
              </a:rPr>
              <a:t>diteliti</a:t>
            </a:r>
            <a:r>
              <a:rPr lang="en-US" dirty="0">
                <a:solidFill>
                  <a:schemeClr val="tx1"/>
                </a:solidFill>
              </a:rPr>
              <a:t> </a:t>
            </a:r>
            <a:r>
              <a:rPr lang="en-US" dirty="0" err="1">
                <a:solidFill>
                  <a:schemeClr val="tx1"/>
                </a:solidFill>
              </a:rPr>
              <a:t>pada</a:t>
            </a:r>
            <a:r>
              <a:rPr lang="en-US" dirty="0">
                <a:solidFill>
                  <a:schemeClr val="tx1"/>
                </a:solidFill>
              </a:rPr>
              <a:t> </a:t>
            </a:r>
            <a:r>
              <a:rPr lang="en-US" dirty="0" err="1">
                <a:solidFill>
                  <a:schemeClr val="tx1"/>
                </a:solidFill>
              </a:rPr>
              <a:t>setiap</a:t>
            </a:r>
            <a:r>
              <a:rPr lang="en-US" dirty="0">
                <a:solidFill>
                  <a:schemeClr val="tx1"/>
                </a:solidFill>
              </a:rPr>
              <a:t> </a:t>
            </a:r>
            <a:r>
              <a:rPr lang="en-US" dirty="0" err="1">
                <a:solidFill>
                  <a:schemeClr val="tx1"/>
                </a:solidFill>
              </a:rPr>
              <a:t>sumber</a:t>
            </a:r>
            <a:r>
              <a:rPr lang="en-US" dirty="0">
                <a:solidFill>
                  <a:schemeClr val="tx1"/>
                </a:solidFill>
              </a:rPr>
              <a:t> </a:t>
            </a:r>
            <a:r>
              <a:rPr lang="en-US" dirty="0" err="1">
                <a:solidFill>
                  <a:schemeClr val="tx1"/>
                </a:solidFill>
              </a:rPr>
              <a:t>bacaan</a:t>
            </a:r>
            <a:r>
              <a:rPr lang="en-US" dirty="0">
                <a:solidFill>
                  <a:schemeClr val="tx1"/>
                </a:solidFill>
              </a:rPr>
              <a:t>, </a:t>
            </a:r>
            <a:r>
              <a:rPr lang="en-US" dirty="0" err="1">
                <a:solidFill>
                  <a:schemeClr val="tx1"/>
                </a:solidFill>
              </a:rPr>
              <a:t>kemudian</a:t>
            </a:r>
            <a:r>
              <a:rPr lang="en-US" dirty="0">
                <a:solidFill>
                  <a:schemeClr val="tx1"/>
                </a:solidFill>
              </a:rPr>
              <a:t> </a:t>
            </a:r>
            <a:r>
              <a:rPr lang="en-US" dirty="0" err="1">
                <a:solidFill>
                  <a:schemeClr val="tx1"/>
                </a:solidFill>
              </a:rPr>
              <a:t>bandingkan</a:t>
            </a:r>
            <a:r>
              <a:rPr lang="en-US" dirty="0">
                <a:solidFill>
                  <a:schemeClr val="tx1"/>
                </a:solidFill>
              </a:rPr>
              <a:t> </a:t>
            </a:r>
            <a:r>
              <a:rPr lang="en-US" dirty="0" err="1">
                <a:solidFill>
                  <a:schemeClr val="tx1"/>
                </a:solidFill>
              </a:rPr>
              <a:t>antara</a:t>
            </a:r>
            <a:r>
              <a:rPr lang="en-US" dirty="0">
                <a:solidFill>
                  <a:schemeClr val="tx1"/>
                </a:solidFill>
              </a:rPr>
              <a:t> </a:t>
            </a:r>
            <a:r>
              <a:rPr lang="en-US" dirty="0" err="1">
                <a:solidFill>
                  <a:schemeClr val="tx1"/>
                </a:solidFill>
              </a:rPr>
              <a:t>satu</a:t>
            </a:r>
            <a:r>
              <a:rPr lang="en-US" dirty="0">
                <a:solidFill>
                  <a:schemeClr val="tx1"/>
                </a:solidFill>
              </a:rPr>
              <a:t> </a:t>
            </a:r>
            <a:r>
              <a:rPr lang="en-US" dirty="0" err="1">
                <a:solidFill>
                  <a:schemeClr val="tx1"/>
                </a:solidFill>
              </a:rPr>
              <a:t>sumber</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sumber</a:t>
            </a:r>
            <a:r>
              <a:rPr lang="en-US" dirty="0">
                <a:solidFill>
                  <a:schemeClr val="tx1"/>
                </a:solidFill>
              </a:rPr>
              <a:t> </a:t>
            </a:r>
            <a:r>
              <a:rPr lang="en-US" dirty="0" err="1">
                <a:solidFill>
                  <a:schemeClr val="tx1"/>
                </a:solidFill>
              </a:rPr>
              <a:t>lainnya</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dipilih</a:t>
            </a:r>
            <a:r>
              <a:rPr lang="en-US" dirty="0">
                <a:solidFill>
                  <a:schemeClr val="tx1"/>
                </a:solidFill>
              </a:rPr>
              <a:t> </a:t>
            </a:r>
            <a:r>
              <a:rPr lang="en-US" dirty="0" err="1">
                <a:solidFill>
                  <a:schemeClr val="tx1"/>
                </a:solidFill>
              </a:rPr>
              <a:t>definisi</a:t>
            </a:r>
            <a:r>
              <a:rPr lang="en-US" dirty="0">
                <a:solidFill>
                  <a:schemeClr val="tx1"/>
                </a:solidFill>
              </a:rPr>
              <a:t> yang </a:t>
            </a:r>
            <a:r>
              <a:rPr lang="en-US" dirty="0" err="1">
                <a:solidFill>
                  <a:schemeClr val="tx1"/>
                </a:solidFill>
              </a:rPr>
              <a:t>sesuai</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penelitian</a:t>
            </a:r>
            <a:r>
              <a:rPr lang="en-US" dirty="0">
                <a:solidFill>
                  <a:schemeClr val="tx1"/>
                </a:solidFill>
              </a:rPr>
              <a:t> yang </a:t>
            </a:r>
            <a:r>
              <a:rPr lang="en-US" dirty="0" err="1">
                <a:solidFill>
                  <a:schemeClr val="tx1"/>
                </a:solidFill>
              </a:rPr>
              <a:t>akan</a:t>
            </a:r>
            <a:r>
              <a:rPr lang="en-US" dirty="0">
                <a:solidFill>
                  <a:schemeClr val="tx1"/>
                </a:solidFill>
              </a:rPr>
              <a:t> </a:t>
            </a:r>
            <a:r>
              <a:rPr lang="en-US" dirty="0" err="1">
                <a:solidFill>
                  <a:schemeClr val="tx1"/>
                </a:solidFill>
              </a:rPr>
              <a:t>dilakukan</a:t>
            </a:r>
            <a:r>
              <a:rPr lang="en-US" dirty="0">
                <a:solidFill>
                  <a:schemeClr val="tx1"/>
                </a:solidFill>
              </a:rPr>
              <a:t>.</a:t>
            </a:r>
          </a:p>
          <a:p>
            <a:pPr algn="l"/>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7772400" cy="990600"/>
          </a:xfrm>
        </p:spPr>
        <p:txBody>
          <a:bodyPr/>
          <a:lstStyle/>
          <a:p>
            <a:r>
              <a:rPr lang="en-US" dirty="0" err="1" smtClean="0"/>
              <a:t>Lanjutan</a:t>
            </a:r>
            <a:r>
              <a:rPr lang="en-US" dirty="0" smtClean="0"/>
              <a:t> </a:t>
            </a:r>
            <a:endParaRPr lang="en-US" dirty="0"/>
          </a:p>
        </p:txBody>
      </p:sp>
      <p:sp>
        <p:nvSpPr>
          <p:cNvPr id="3" name="Subtitle 2"/>
          <p:cNvSpPr>
            <a:spLocks noGrp="1"/>
          </p:cNvSpPr>
          <p:nvPr>
            <p:ph type="subTitle" idx="1"/>
          </p:nvPr>
        </p:nvSpPr>
        <p:spPr>
          <a:xfrm>
            <a:off x="1371600" y="1447800"/>
            <a:ext cx="6400800" cy="4191000"/>
          </a:xfrm>
        </p:spPr>
        <p:txBody>
          <a:bodyPr>
            <a:normAutofit fontScale="92500"/>
          </a:bodyPr>
          <a:lstStyle/>
          <a:p>
            <a:pPr algn="l"/>
            <a:r>
              <a:rPr lang="en-US" dirty="0" smtClean="0">
                <a:solidFill>
                  <a:schemeClr val="tx1"/>
                </a:solidFill>
              </a:rPr>
              <a:t>5. Baca </a:t>
            </a:r>
            <a:r>
              <a:rPr lang="en-US" dirty="0" err="1">
                <a:solidFill>
                  <a:schemeClr val="tx1"/>
                </a:solidFill>
              </a:rPr>
              <a:t>seluruh</a:t>
            </a:r>
            <a:r>
              <a:rPr lang="en-US" dirty="0">
                <a:solidFill>
                  <a:schemeClr val="tx1"/>
                </a:solidFill>
              </a:rPr>
              <a:t> </a:t>
            </a:r>
            <a:r>
              <a:rPr lang="en-US" dirty="0" err="1">
                <a:solidFill>
                  <a:schemeClr val="tx1"/>
                </a:solidFill>
              </a:rPr>
              <a:t>isi</a:t>
            </a:r>
            <a:r>
              <a:rPr lang="en-US" dirty="0">
                <a:solidFill>
                  <a:schemeClr val="tx1"/>
                </a:solidFill>
              </a:rPr>
              <a:t> </a:t>
            </a:r>
            <a:r>
              <a:rPr lang="en-US" dirty="0" err="1">
                <a:solidFill>
                  <a:schemeClr val="tx1"/>
                </a:solidFill>
              </a:rPr>
              <a:t>topik</a:t>
            </a:r>
            <a:r>
              <a:rPr lang="en-US" dirty="0">
                <a:solidFill>
                  <a:schemeClr val="tx1"/>
                </a:solidFill>
              </a:rPr>
              <a:t> </a:t>
            </a:r>
            <a:r>
              <a:rPr lang="en-US" dirty="0" err="1">
                <a:solidFill>
                  <a:schemeClr val="tx1"/>
                </a:solidFill>
              </a:rPr>
              <a:t>buku</a:t>
            </a:r>
            <a:r>
              <a:rPr lang="en-US" dirty="0">
                <a:solidFill>
                  <a:schemeClr val="tx1"/>
                </a:solidFill>
              </a:rPr>
              <a:t> </a:t>
            </a:r>
            <a:r>
              <a:rPr lang="en-US" dirty="0" err="1">
                <a:solidFill>
                  <a:schemeClr val="tx1"/>
                </a:solidFill>
              </a:rPr>
              <a:t>sesuai</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variabel</a:t>
            </a:r>
            <a:r>
              <a:rPr lang="en-US" dirty="0">
                <a:solidFill>
                  <a:schemeClr val="tx1"/>
                </a:solidFill>
              </a:rPr>
              <a:t> yang </a:t>
            </a:r>
            <a:r>
              <a:rPr lang="en-US" dirty="0" err="1">
                <a:solidFill>
                  <a:schemeClr val="tx1"/>
                </a:solidFill>
              </a:rPr>
              <a:t>akan</a:t>
            </a:r>
            <a:r>
              <a:rPr lang="en-US" dirty="0">
                <a:solidFill>
                  <a:schemeClr val="tx1"/>
                </a:solidFill>
              </a:rPr>
              <a:t> </a:t>
            </a:r>
            <a:r>
              <a:rPr lang="en-US" dirty="0" err="1">
                <a:solidFill>
                  <a:schemeClr val="tx1"/>
                </a:solidFill>
              </a:rPr>
              <a:t>diteliti</a:t>
            </a:r>
            <a:r>
              <a:rPr lang="en-US" dirty="0">
                <a:solidFill>
                  <a:schemeClr val="tx1"/>
                </a:solidFill>
              </a:rPr>
              <a:t> </a:t>
            </a:r>
            <a:r>
              <a:rPr lang="en-US" dirty="0" err="1">
                <a:solidFill>
                  <a:schemeClr val="tx1"/>
                </a:solidFill>
              </a:rPr>
              <a:t>lakukan</a:t>
            </a:r>
            <a:r>
              <a:rPr lang="en-US" dirty="0">
                <a:solidFill>
                  <a:schemeClr val="tx1"/>
                </a:solidFill>
              </a:rPr>
              <a:t> </a:t>
            </a:r>
            <a:r>
              <a:rPr lang="en-US" dirty="0" err="1">
                <a:solidFill>
                  <a:schemeClr val="tx1"/>
                </a:solidFill>
              </a:rPr>
              <a:t>analisis</a:t>
            </a:r>
            <a:r>
              <a:rPr lang="en-US" dirty="0">
                <a:solidFill>
                  <a:schemeClr val="tx1"/>
                </a:solidFill>
              </a:rPr>
              <a:t> </a:t>
            </a:r>
            <a:r>
              <a:rPr lang="en-US" dirty="0" err="1">
                <a:solidFill>
                  <a:schemeClr val="tx1"/>
                </a:solidFill>
              </a:rPr>
              <a:t>renungkan</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buatlah</a:t>
            </a:r>
            <a:r>
              <a:rPr lang="en-US" dirty="0">
                <a:solidFill>
                  <a:schemeClr val="tx1"/>
                </a:solidFill>
              </a:rPr>
              <a:t> </a:t>
            </a:r>
            <a:r>
              <a:rPr lang="en-US" dirty="0" err="1">
                <a:solidFill>
                  <a:schemeClr val="tx1"/>
                </a:solidFill>
              </a:rPr>
              <a:t>rumusan</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bahasa</a:t>
            </a:r>
            <a:r>
              <a:rPr lang="en-US" dirty="0">
                <a:solidFill>
                  <a:schemeClr val="tx1"/>
                </a:solidFill>
              </a:rPr>
              <a:t> </a:t>
            </a:r>
            <a:r>
              <a:rPr lang="en-US" dirty="0" err="1">
                <a:solidFill>
                  <a:schemeClr val="tx1"/>
                </a:solidFill>
              </a:rPr>
              <a:t>sendiri</a:t>
            </a:r>
            <a:r>
              <a:rPr lang="en-US" dirty="0">
                <a:solidFill>
                  <a:schemeClr val="tx1"/>
                </a:solidFill>
              </a:rPr>
              <a:t> </a:t>
            </a:r>
            <a:r>
              <a:rPr lang="en-US" dirty="0" err="1">
                <a:solidFill>
                  <a:schemeClr val="tx1"/>
                </a:solidFill>
              </a:rPr>
              <a:t>tentang</a:t>
            </a:r>
            <a:r>
              <a:rPr lang="en-US" dirty="0">
                <a:solidFill>
                  <a:schemeClr val="tx1"/>
                </a:solidFill>
              </a:rPr>
              <a:t> </a:t>
            </a:r>
            <a:r>
              <a:rPr lang="en-US" dirty="0" err="1">
                <a:solidFill>
                  <a:schemeClr val="tx1"/>
                </a:solidFill>
              </a:rPr>
              <a:t>isi</a:t>
            </a:r>
            <a:r>
              <a:rPr lang="en-US" dirty="0">
                <a:solidFill>
                  <a:schemeClr val="tx1"/>
                </a:solidFill>
              </a:rPr>
              <a:t> </a:t>
            </a:r>
            <a:r>
              <a:rPr lang="en-US" dirty="0" err="1">
                <a:solidFill>
                  <a:schemeClr val="tx1"/>
                </a:solidFill>
              </a:rPr>
              <a:t>setiap</a:t>
            </a:r>
            <a:r>
              <a:rPr lang="en-US" dirty="0">
                <a:solidFill>
                  <a:schemeClr val="tx1"/>
                </a:solidFill>
              </a:rPr>
              <a:t> </a:t>
            </a:r>
            <a:r>
              <a:rPr lang="en-US" dirty="0" err="1">
                <a:solidFill>
                  <a:schemeClr val="tx1"/>
                </a:solidFill>
              </a:rPr>
              <a:t>sumber</a:t>
            </a:r>
            <a:r>
              <a:rPr lang="en-US" dirty="0">
                <a:solidFill>
                  <a:schemeClr val="tx1"/>
                </a:solidFill>
              </a:rPr>
              <a:t> data yang </a:t>
            </a:r>
            <a:r>
              <a:rPr lang="en-US" dirty="0" err="1">
                <a:solidFill>
                  <a:schemeClr val="tx1"/>
                </a:solidFill>
              </a:rPr>
              <a:t>dibaca</a:t>
            </a:r>
            <a:r>
              <a:rPr lang="en-US" dirty="0" smtClean="0">
                <a:solidFill>
                  <a:schemeClr val="tx1"/>
                </a:solidFill>
              </a:rPr>
              <a:t>.</a:t>
            </a:r>
          </a:p>
          <a:p>
            <a:pPr algn="l"/>
            <a:r>
              <a:rPr lang="en-US" dirty="0" smtClean="0">
                <a:solidFill>
                  <a:schemeClr val="tx1"/>
                </a:solidFill>
              </a:rPr>
              <a:t>6. </a:t>
            </a:r>
            <a:r>
              <a:rPr lang="en-US" dirty="0" err="1">
                <a:solidFill>
                  <a:schemeClr val="tx1"/>
                </a:solidFill>
              </a:rPr>
              <a:t>Deskripsikan</a:t>
            </a:r>
            <a:r>
              <a:rPr lang="en-US" dirty="0">
                <a:solidFill>
                  <a:schemeClr val="tx1"/>
                </a:solidFill>
              </a:rPr>
              <a:t> </a:t>
            </a:r>
            <a:r>
              <a:rPr lang="en-US" dirty="0" err="1">
                <a:solidFill>
                  <a:schemeClr val="tx1"/>
                </a:solidFill>
              </a:rPr>
              <a:t>teori-teori</a:t>
            </a:r>
            <a:r>
              <a:rPr lang="en-US" dirty="0">
                <a:solidFill>
                  <a:schemeClr val="tx1"/>
                </a:solidFill>
              </a:rPr>
              <a:t> yang </a:t>
            </a:r>
            <a:r>
              <a:rPr lang="en-US" dirty="0" err="1">
                <a:solidFill>
                  <a:schemeClr val="tx1"/>
                </a:solidFill>
              </a:rPr>
              <a:t>telah</a:t>
            </a:r>
            <a:r>
              <a:rPr lang="en-US" dirty="0">
                <a:solidFill>
                  <a:schemeClr val="tx1"/>
                </a:solidFill>
              </a:rPr>
              <a:t> </a:t>
            </a:r>
            <a:r>
              <a:rPr lang="en-US" dirty="0" err="1">
                <a:solidFill>
                  <a:schemeClr val="tx1"/>
                </a:solidFill>
              </a:rPr>
              <a:t>dibaca</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berbagai</a:t>
            </a:r>
            <a:r>
              <a:rPr lang="en-US" dirty="0">
                <a:solidFill>
                  <a:schemeClr val="tx1"/>
                </a:solidFill>
              </a:rPr>
              <a:t> </a:t>
            </a:r>
            <a:r>
              <a:rPr lang="en-US" dirty="0" err="1">
                <a:solidFill>
                  <a:schemeClr val="tx1"/>
                </a:solidFill>
              </a:rPr>
              <a:t>sumber</a:t>
            </a:r>
            <a:r>
              <a:rPr lang="en-US" dirty="0">
                <a:solidFill>
                  <a:schemeClr val="tx1"/>
                </a:solidFill>
              </a:rPr>
              <a:t> </a:t>
            </a:r>
            <a:r>
              <a:rPr lang="en-US" dirty="0" err="1">
                <a:solidFill>
                  <a:schemeClr val="tx1"/>
                </a:solidFill>
              </a:rPr>
              <a:t>ke</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bentuk</a:t>
            </a:r>
            <a:r>
              <a:rPr lang="en-US" dirty="0">
                <a:solidFill>
                  <a:schemeClr val="tx1"/>
                </a:solidFill>
              </a:rPr>
              <a:t> </a:t>
            </a:r>
            <a:r>
              <a:rPr lang="en-US" dirty="0" err="1">
                <a:solidFill>
                  <a:schemeClr val="tx1"/>
                </a:solidFill>
              </a:rPr>
              <a:t>tulisan</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bahasa</a:t>
            </a:r>
            <a:r>
              <a:rPr lang="en-US" dirty="0">
                <a:solidFill>
                  <a:schemeClr val="tx1"/>
                </a:solidFill>
              </a:rPr>
              <a:t> </a:t>
            </a:r>
            <a:r>
              <a:rPr lang="en-US" dirty="0" err="1">
                <a:solidFill>
                  <a:schemeClr val="tx1"/>
                </a:solidFill>
              </a:rPr>
              <a:t>sendiri</a:t>
            </a:r>
            <a:r>
              <a:rPr lang="en-US" dirty="0">
                <a:solidFill>
                  <a:schemeClr val="tx1"/>
                </a:solidFill>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TotalTime>
  <Words>1285</Words>
  <Application>Microsoft Office PowerPoint</Application>
  <PresentationFormat>On-screen Show (4:3)</PresentationFormat>
  <Paragraphs>181</Paragraphs>
  <Slides>38</Slides>
  <Notes>25</Notes>
  <HiddenSlides>0</HiddenSlides>
  <MMClips>20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PERTEMUAN 2</vt:lpstr>
      <vt:lpstr>Indikator  Mahasiswa mampu:</vt:lpstr>
      <vt:lpstr>Identifikasi Masalah</vt:lpstr>
      <vt:lpstr>Rumusan Masalah</vt:lpstr>
      <vt:lpstr>Kriteria Perumusan Masalah</vt:lpstr>
      <vt:lpstr>DESKRIPSI TEORI </vt:lpstr>
      <vt:lpstr>Langkah-langkah untuk dapat melakukan pendeskripsian teori </vt:lpstr>
      <vt:lpstr>Lanjutan</vt:lpstr>
      <vt:lpstr>Lanjutan </vt:lpstr>
      <vt:lpstr> KERANGKA BERFIKIR  </vt:lpstr>
      <vt:lpstr>Kerangka Berpikir</vt:lpstr>
      <vt:lpstr>  Kerangka berfikir dalam suatu penelitian perlu dikemukakan apabila dalam penelitian tersebut berkenaan dua variabel atau lebih.  Apabila penelitian hanya membahas sebuah variabel atau lebih secara mandiri, maka yang dilakukan peneliti disamping mengemukakan deskripsi teoritis untuk masing-masing variabel, juga argumentasi terhadap variasi besaran variabel yang diteliti.</vt:lpstr>
      <vt:lpstr> HIPOTESIS PENELITIAN </vt:lpstr>
      <vt:lpstr>POPULASI  DAN  SAMPEL </vt:lpstr>
      <vt:lpstr>Slide 15</vt:lpstr>
      <vt:lpstr>Populasi dapat dibedakan  </vt:lpstr>
      <vt:lpstr>         Idealnya   populasi target dan populasi survei sama, tapi karena berbagai sebab maka populasi target dan survei menjadi tidak sama.</vt:lpstr>
      <vt:lpstr>Populasi terdiri dari unsur sampling yaitu unsur/unsur yang diambil sebagai sampel.   Kerangka sampling (sampling Frame) adalah daftar semua unsur sampling dalam populasi sampling.   Unsur sampling ini diambil dengan menggunakan kerangka sampling (sampling frame)</vt:lpstr>
      <vt:lpstr>Apakah sampel? </vt:lpstr>
      <vt:lpstr>Cara menentukan sample, agar memenuhi syarat </vt:lpstr>
      <vt:lpstr>Berapa besar sampel = representatif? </vt:lpstr>
      <vt:lpstr>Teknik penarikan/pengambilan sample</vt:lpstr>
      <vt:lpstr>Probability Sampling </vt:lpstr>
      <vt:lpstr>Beberapa Teknik Probability Sampling: </vt:lpstr>
      <vt:lpstr>Syarat Acak Sederhana </vt:lpstr>
      <vt:lpstr>2. Systematic Random Sampling (Penarikan sample secara sistematik)</vt:lpstr>
      <vt:lpstr>3. Stratified Random Sampling (Penarikan Sampel Startifikasi)</vt:lpstr>
      <vt:lpstr>Syarat Stratified Random Sampling</vt:lpstr>
      <vt:lpstr>4. Cluster Sampling  (Penarikan Sampel Berkelompok)</vt:lpstr>
      <vt:lpstr>Caranya:</vt:lpstr>
      <vt:lpstr>5. Multistage Sampling  (Penarikan Sampel Secara Bertahap)</vt:lpstr>
      <vt:lpstr>6. Area Sampling  ( Penarikan Sampel Wilayah)</vt:lpstr>
      <vt:lpstr>II. Non Probability Sampling  (Non random sampling)</vt:lpstr>
      <vt:lpstr>Beberapa Teknik Non Probability Sampling </vt:lpstr>
      <vt:lpstr>2. Quota Sampling  (Penarikan Sampel Jatah)</vt:lpstr>
      <vt:lpstr>3. Snow-ball Sampling  (Penarikan Sampel Bola Salju)</vt:lpstr>
      <vt:lpstr>4. Sequential Sampling </vt:lpstr>
      <vt:lpstr>5. Accidental/Haphazard Sampling (Penarikan Sampel Secara Kebetulan)</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2</dc:title>
  <dc:creator>supriatna</dc:creator>
  <cp:lastModifiedBy>supriatna</cp:lastModifiedBy>
  <cp:revision>3</cp:revision>
  <dcterms:created xsi:type="dcterms:W3CDTF">2016-05-04T12:41:18Z</dcterms:created>
  <dcterms:modified xsi:type="dcterms:W3CDTF">2016-05-05T16:49:00Z</dcterms:modified>
</cp:coreProperties>
</file>