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2C237-EC17-46C8-BDA4-456CABAAF1F2}" type="datetimeFigureOut">
              <a:rPr lang="id-ID" smtClean="0"/>
              <a:t>06/05/2016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A63D1-A7C0-4D2B-9E95-0F04A1D27F5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body" idx="1"/>
          </p:nvPr>
        </p:nvSpPr>
        <p:spPr>
          <a:xfrm>
            <a:off x="685800" y="4343673"/>
            <a:ext cx="5483224" cy="411300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3" name="Shape 623"/>
          <p:cNvSpPr>
            <a:spLocks noGrp="1" noRot="1" noChangeAspect="1"/>
          </p:cNvSpPr>
          <p:nvPr>
            <p:ph type="sldImg" idx="2"/>
          </p:nvPr>
        </p:nvSpPr>
        <p:spPr>
          <a:xfrm>
            <a:off x="-9967913" y="-6781800"/>
            <a:ext cx="19935826" cy="1495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766E-96A5-41B3-84CA-8131C002051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F337-3265-41A4-9FF7-A3C8D4D29C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A</a:t>
            </a:r>
            <a:r>
              <a:rPr lang="id-ID" dirty="0" smtClean="0">
                <a:solidFill>
                  <a:schemeClr val="tx1"/>
                </a:solidFill>
              </a:rPr>
              <a:t>na</a:t>
            </a:r>
            <a:r>
              <a:rPr lang="en-US" dirty="0" err="1" smtClean="0">
                <a:solidFill>
                  <a:schemeClr val="tx1"/>
                </a:solidFill>
              </a:rPr>
              <a:t>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</a:t>
            </a:r>
            <a:r>
              <a:rPr lang="en-US" dirty="0" err="1" smtClean="0">
                <a:solidFill>
                  <a:schemeClr val="tx1"/>
                </a:solidFill>
              </a:rPr>
              <a:t>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Kualitatif </a:t>
            </a:r>
            <a:r>
              <a:rPr lang="en-US" dirty="0" smtClean="0">
                <a:solidFill>
                  <a:schemeClr val="tx1"/>
                </a:solidFill>
              </a:rPr>
              <a:t>Model Miles </a:t>
            </a:r>
            <a:r>
              <a:rPr lang="en-US" dirty="0" err="1" smtClean="0">
                <a:solidFill>
                  <a:schemeClr val="tx1"/>
                </a:solidFill>
              </a:rPr>
              <a:t>Huberman</a:t>
            </a:r>
            <a:r>
              <a:rPr lang="id-ID" dirty="0" smtClean="0">
                <a:solidFill>
                  <a:schemeClr val="tx1"/>
                </a:solidFill>
              </a:rPr>
              <a:t> dan </a:t>
            </a:r>
            <a:r>
              <a:rPr lang="en-US" dirty="0" smtClean="0">
                <a:solidFill>
                  <a:schemeClr val="tx1"/>
                </a:solidFill>
              </a:rPr>
              <a:t>Model </a:t>
            </a:r>
            <a:r>
              <a:rPr lang="en-US" dirty="0" err="1" smtClean="0">
                <a:solidFill>
                  <a:schemeClr val="tx1"/>
                </a:solidFill>
              </a:rPr>
              <a:t>Spradley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24135"/>
          </a:xfrm>
        </p:spPr>
        <p:txBody>
          <a:bodyPr>
            <a:normAutofit/>
          </a:bodyPr>
          <a:lstStyle/>
          <a:p>
            <a:r>
              <a:rPr lang="id-ID" dirty="0" smtClean="0"/>
              <a:t>Mahasiswa mampu: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Menerapkan teknik-t</a:t>
            </a:r>
            <a:r>
              <a:rPr lang="en-US" dirty="0" err="1">
                <a:solidFill>
                  <a:schemeClr val="tx1"/>
                </a:solidFill>
              </a:rPr>
              <a:t>eknik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pengumpulan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id-ID" dirty="0">
                <a:solidFill>
                  <a:schemeClr val="tx1"/>
                </a:solidFill>
              </a:rPr>
              <a:t>mengana</a:t>
            </a:r>
            <a:r>
              <a:rPr lang="en-US" dirty="0" err="1">
                <a:solidFill>
                  <a:schemeClr val="tx1"/>
                </a:solidFill>
              </a:rPr>
              <a:t>lisis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id-ID" dirty="0">
                <a:solidFill>
                  <a:schemeClr val="tx1"/>
                </a:solidFill>
              </a:rPr>
              <a:t>kualitatif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id-ID" dirty="0">
                <a:solidFill>
                  <a:schemeClr val="tx1"/>
                </a:solidFill>
              </a:rPr>
              <a:t>Menerapkan </a:t>
            </a:r>
            <a:r>
              <a:rPr lang="en-US" dirty="0">
                <a:solidFill>
                  <a:schemeClr val="tx1"/>
                </a:solidFill>
              </a:rPr>
              <a:t>Model Miles and </a:t>
            </a:r>
            <a:r>
              <a:rPr lang="en-US" dirty="0" err="1">
                <a:solidFill>
                  <a:schemeClr val="tx1"/>
                </a:solidFill>
              </a:rPr>
              <a:t>Huberman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id-ID" dirty="0">
                <a:solidFill>
                  <a:schemeClr val="tx1"/>
                </a:solidFill>
              </a:rPr>
              <a:t>Menerapkan </a:t>
            </a:r>
            <a:r>
              <a:rPr lang="en-US" dirty="0">
                <a:solidFill>
                  <a:schemeClr val="tx1"/>
                </a:solidFill>
              </a:rPr>
              <a:t>Model </a:t>
            </a:r>
            <a:r>
              <a:rPr lang="en-US" dirty="0" err="1">
                <a:solidFill>
                  <a:schemeClr val="tx1"/>
                </a:solidFill>
              </a:rPr>
              <a:t>Spradley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661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TEKNIK PENGUMPULAN DATA</a:t>
            </a:r>
          </a:p>
        </p:txBody>
      </p:sp>
      <p:sp>
        <p:nvSpPr>
          <p:cNvPr id="615" name="Shape 61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59375"/>
              <a:buNone/>
            </a:pPr>
            <a:r>
              <a:rPr lang="en-US" sz="32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Sumber</a:t>
            </a:r>
            <a:r>
              <a:rPr lang="en-US" sz="32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320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Kata-kata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tindakan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orang-orang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diamati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atau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diwawancarai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Sumber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tertulis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meliputi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buku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jurnal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ilmiah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arsip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pribadi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resmi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baik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hasil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orang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maupun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hasil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peneliti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sendiri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statistik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id-ID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deskripsikan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kelahiran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kematian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agama,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jenis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kelamin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pekerjaan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dll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616" name="Shape 616"/>
          <p:cNvSpPr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17" name="Shape 617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Semester V mhs. stainu</a:t>
            </a:r>
          </a:p>
        </p:txBody>
      </p:sp>
      <p:sp>
        <p:nvSpPr>
          <p:cNvPr id="618" name="Shape 618"/>
          <p:cNvSpPr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19" name="Shape 619"/>
          <p:cNvSpPr txBox="1">
            <a:spLocks noGrp="1"/>
          </p:cNvSpPr>
          <p:nvPr>
            <p:ph type="ft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Semester V mhs. stainu</a:t>
            </a:r>
          </a:p>
        </p:txBody>
      </p:sp>
      <p:sp>
        <p:nvSpPr>
          <p:cNvPr id="620" name="Shape 620"/>
          <p:cNvSpPr txBox="1">
            <a:spLocks noGrp="1"/>
          </p:cNvSpPr>
          <p:nvPr>
            <p:ph type="sldNum" idx="4294967295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746650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sz="3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Metode</a:t>
            </a: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Observasi</a:t>
            </a: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</a:t>
            </a:r>
            <a:r>
              <a:rPr lang="en-US" sz="3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pengamatan</a:t>
            </a: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peranserta</a:t>
            </a:r>
            <a:r>
              <a:rPr lang="id-ID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id-ID" sz="2800" dirty="0" smtClean="0"/>
              <a:t>M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engadakan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pengamatan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id-ID" sz="2800" dirty="0" smtClean="0"/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mendengarkan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secara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cermat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melibatkan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interaksi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sosial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subjek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memakan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waktu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cukup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lama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mengumpukan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semua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yg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diperlukan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Peneliti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harus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mampu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melepaskan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etnosentrisme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yakni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melihat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segala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sesuatu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kebudayaannya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sendiri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Peneliti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harus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mengembangkan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relativisme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budayanya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sendiri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id-ID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en-US" sz="28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Metode</a:t>
            </a:r>
            <a:r>
              <a:rPr lang="en-US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Wawancara</a:t>
            </a: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id-ID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percakapan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yg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dilakukan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antara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pewawancara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subjek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tujuan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mendapatkan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tertentu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Menurut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Lincoln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Guba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tujuan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wawancara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mengkonstruksi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mengenai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orang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kejadian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kegiatan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organisasi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perasaan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motivasi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tuntutan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kepedulian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dll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merekonstruksi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yg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dialami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lalu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memproyeksikan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yg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diharapkan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d-ID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memverifikasi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mengubah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memperluas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konstruksi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id-ID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/>
          <a:lstStyle/>
          <a:p>
            <a:pPr eaLnBrk="1" hangingPunct="1"/>
            <a:r>
              <a:rPr lang="en-US" smtClean="0"/>
              <a:t>Analisis Data Kualitatif</a:t>
            </a:r>
          </a:p>
        </p:txBody>
      </p:sp>
      <p:sp>
        <p:nvSpPr>
          <p:cNvPr id="3850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Miles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Huberman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Reduksi</a:t>
            </a:r>
            <a:r>
              <a:rPr lang="en-US" dirty="0" smtClean="0"/>
              <a:t>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Penyederhanaan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Matrik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Bagan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Validasi</a:t>
            </a:r>
            <a:r>
              <a:rPr lang="en-US" dirty="0" smtClean="0"/>
              <a:t> data (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pemeriksanaan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data)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6" grpId="0"/>
      <p:bldP spid="3850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algn="l"/>
            <a:r>
              <a:rPr lang="id-ID" dirty="0" smtClean="0"/>
              <a:t>TUGAS</a:t>
            </a:r>
            <a:br>
              <a:rPr lang="id-ID" dirty="0" smtClean="0"/>
            </a:br>
            <a:r>
              <a:rPr lang="id-ID" dirty="0" smtClean="0"/>
              <a:t>1. Bagaimana analisis data kulitatif </a:t>
            </a:r>
            <a:r>
              <a:rPr lang="en-US" dirty="0" smtClean="0"/>
              <a:t>Model </a:t>
            </a:r>
            <a:r>
              <a:rPr lang="en-US" dirty="0" err="1" smtClean="0"/>
              <a:t>Spradley</a:t>
            </a:r>
            <a:r>
              <a:rPr lang="id-ID" dirty="0" smtClean="0"/>
              <a:t>?</a:t>
            </a:r>
            <a:br>
              <a:rPr lang="id-ID" dirty="0" smtClean="0"/>
            </a:br>
            <a:r>
              <a:rPr lang="id-ID" dirty="0" smtClean="0"/>
              <a:t>2. Apa perbedaan ana</a:t>
            </a:r>
            <a:r>
              <a:rPr lang="en-US" dirty="0" err="1" smtClean="0"/>
              <a:t>lisis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id-ID" dirty="0" smtClean="0"/>
              <a:t>kualitatif </a:t>
            </a:r>
            <a:r>
              <a:rPr lang="en-US" dirty="0" smtClean="0"/>
              <a:t>Model Miles </a:t>
            </a:r>
            <a:r>
              <a:rPr lang="en-US" dirty="0" err="1" smtClean="0"/>
              <a:t>Huberman</a:t>
            </a:r>
            <a:r>
              <a:rPr lang="id-ID" dirty="0" smtClean="0"/>
              <a:t> dan </a:t>
            </a:r>
            <a:r>
              <a:rPr lang="en-US" dirty="0" smtClean="0"/>
              <a:t>Model </a:t>
            </a:r>
            <a:r>
              <a:rPr lang="en-US" dirty="0" err="1" smtClean="0"/>
              <a:t>Spradley</a:t>
            </a:r>
            <a:r>
              <a:rPr lang="id-ID" smtClean="0"/>
              <a:t>?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157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8</vt:lpstr>
      <vt:lpstr>Mahasiswa mampu:</vt:lpstr>
      <vt:lpstr>TEKNIK PENGUMPULAN DATA</vt:lpstr>
      <vt:lpstr>Metode Observasi/ pengamatan peranserta:   Mengadakan pengamatan dan mendengarkan secara cermat dengan melibatkan diri dalam interaksi sosial dengan subjek , memakan waktu cukup lama dengan mengumpukan semua data yg diperlukan . Peneliti harus mampu melepaskan diri dari  etnosentrisme yakni melihat segala sesuatu dari segi dan kebudayaannya sendiri. Peneliti harus mengembangkan relativisme budayanya sendiri. </vt:lpstr>
      <vt:lpstr>Metode Wawancara :   percakapan yg dilakukan antara pewawancara dengan subjek dengan tujuan untuk mendapatkan informasi tertentu. Menurut Lincoln dan Guba tujuan wawancara:  (1) mengkonstruksi mengenai orang, kejadian, kegiatan, organisasi, perasaan, motivasi, tuntutan, kepedulian dll. (2) merekonstruksi apa yg dialami masa lalu;  (3) memproyeksikan apa yg diharapkan;  (4) memverifikasi, mengubah, memperluas konstruksi. </vt:lpstr>
      <vt:lpstr>Analisis Data Kualitatif</vt:lpstr>
      <vt:lpstr>TUGAS 1. Bagaimana analisis data kulitatif Model Spradley? 2. Apa perbedaan analisis data kualitatif Model Miles Huberman dan Model Spradley? 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supriatna</dc:creator>
  <cp:lastModifiedBy>supriatna</cp:lastModifiedBy>
  <cp:revision>2</cp:revision>
  <dcterms:created xsi:type="dcterms:W3CDTF">2016-05-04T13:21:55Z</dcterms:created>
  <dcterms:modified xsi:type="dcterms:W3CDTF">2016-05-06T09:58:39Z</dcterms:modified>
</cp:coreProperties>
</file>