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75" r:id="rId2"/>
    <p:sldId id="288" r:id="rId3"/>
    <p:sldId id="28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>
        <p:scale>
          <a:sx n="76" d="100"/>
          <a:sy n="76" d="100"/>
        </p:scale>
        <p:origin x="-88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CF1BDF-C02E-44E3-9BDE-2621F66F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dirty="0" err="1" smtClean="0"/>
              <a:t>Peraturan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Perundang-undangan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Utama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Kesehatan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(</a:t>
            </a:r>
            <a:r>
              <a:rPr lang="en-US" sz="2000" b="1" i="1" dirty="0" err="1" smtClean="0"/>
              <a:t>Sesi</a:t>
            </a:r>
            <a:r>
              <a:rPr lang="en-US" sz="2000" b="1" i="1" dirty="0" smtClean="0"/>
              <a:t> 1</a:t>
            </a:r>
            <a:r>
              <a:rPr lang="en-US" sz="2000" b="1" dirty="0" smtClean="0"/>
              <a:t>)</a:t>
            </a: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Anggun Nabila, SKM, MKM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7981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Pembelajaran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dirty="0"/>
              <a:t>M</a:t>
            </a:r>
            <a:r>
              <a:rPr lang="id-ID" dirty="0" smtClean="0"/>
              <a:t>ampu memahami:</a:t>
            </a:r>
          </a:p>
          <a:p>
            <a:pPr lvl="0"/>
            <a:r>
              <a:rPr lang="id-ID" dirty="0"/>
              <a:t>Mahasiswa mampu memahami hirearki peraturan perundang-undangan kesehatan;</a:t>
            </a:r>
            <a:endParaRPr lang="en-ID" dirty="0"/>
          </a:p>
          <a:p>
            <a:r>
              <a:rPr lang="id-ID" dirty="0"/>
              <a:t>Mahasiswa mampu memahami peraturan perundang-undangan di bidang kesehatan yang mencakup masyarakat, institusi pelayanan kesehatan, dsb.</a:t>
            </a:r>
            <a:r>
              <a:rPr lang="en-ID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2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id-ID" dirty="0" smtClean="0"/>
              <a:t>Metode</a:t>
            </a:r>
            <a:r>
              <a:rPr lang="id-ID" dirty="0"/>
              <a:t>: </a:t>
            </a:r>
            <a:r>
              <a:rPr lang="id-ID" i="1" dirty="0"/>
              <a:t>contextual instruction</a:t>
            </a:r>
            <a:r>
              <a:rPr lang="id-ID" dirty="0"/>
              <a:t>;</a:t>
            </a:r>
            <a:endParaRPr lang="en-ID" dirty="0"/>
          </a:p>
          <a:p>
            <a:r>
              <a:rPr lang="id-ID" dirty="0"/>
              <a:t>Media: kelas, komputer, LCD, </a:t>
            </a:r>
            <a:r>
              <a:rPr lang="id-ID" i="1" dirty="0"/>
              <a:t>whiteboard, web</a:t>
            </a:r>
            <a:r>
              <a:rPr lang="en-ID" dirty="0"/>
              <a:t> </a:t>
            </a:r>
            <a:endParaRPr lang="en-ID" dirty="0" smtClean="0"/>
          </a:p>
          <a:p>
            <a:endParaRPr lang="en-ID" dirty="0"/>
          </a:p>
          <a:p>
            <a:r>
              <a:rPr lang="id-ID" b="1" u="sng" dirty="0"/>
              <a:t>Komponen </a:t>
            </a:r>
            <a:r>
              <a:rPr lang="id-ID" b="1" u="sng" dirty="0" smtClean="0"/>
              <a:t>Penilaian </a:t>
            </a:r>
            <a:r>
              <a:rPr lang="id-ID" b="1" dirty="0" smtClean="0"/>
              <a:t> ???</a:t>
            </a:r>
          </a:p>
          <a:p>
            <a:endParaRPr lang="id-ID" b="1" dirty="0"/>
          </a:p>
          <a:p>
            <a:r>
              <a:rPr lang="id-ID" b="1" smtClean="0"/>
              <a:t>Perkenalan mahasiswa</a:t>
            </a:r>
            <a:endParaRPr lang="en-ID" dirty="0"/>
          </a:p>
          <a:p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23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1975</TotalTime>
  <Words>60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PowerPoint Presentation</vt:lpstr>
      <vt:lpstr>Rencana Pembelajaran</vt:lpstr>
      <vt:lpstr>Bentuk Pembelajaran</vt:lpstr>
    </vt:vector>
  </TitlesOfParts>
  <Company>HMDC 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Wicoxon Match Pairs Test</dc:title>
  <dc:creator>HMDC</dc:creator>
  <cp:lastModifiedBy>anggun nabila</cp:lastModifiedBy>
  <cp:revision>74</cp:revision>
  <dcterms:created xsi:type="dcterms:W3CDTF">2007-08-11T09:53:13Z</dcterms:created>
  <dcterms:modified xsi:type="dcterms:W3CDTF">2017-11-06T15:17:04Z</dcterms:modified>
</cp:coreProperties>
</file>