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1" r:id="rId5"/>
    <p:sldId id="279" r:id="rId6"/>
    <p:sldId id="260" r:id="rId7"/>
    <p:sldId id="262" r:id="rId8"/>
    <p:sldId id="263" r:id="rId9"/>
    <p:sldId id="269" r:id="rId10"/>
    <p:sldId id="271" r:id="rId11"/>
    <p:sldId id="270" r:id="rId12"/>
    <p:sldId id="264" r:id="rId13"/>
    <p:sldId id="268" r:id="rId14"/>
    <p:sldId id="267" r:id="rId15"/>
    <p:sldId id="272" r:id="rId16"/>
    <p:sldId id="273" r:id="rId17"/>
    <p:sldId id="265" r:id="rId18"/>
    <p:sldId id="275" r:id="rId19"/>
    <p:sldId id="276" r:id="rId20"/>
    <p:sldId id="278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2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653FC7-ED0D-EA4C-B27D-061496AC52D9}" type="doc">
      <dgm:prSet loTypeId="urn:microsoft.com/office/officeart/2005/8/layout/radial6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1AEDD3-9840-F84A-817F-0380EF76ABA1}">
      <dgm:prSet phldrT="[Text]"/>
      <dgm:spPr/>
      <dgm:t>
        <a:bodyPr/>
        <a:lstStyle/>
        <a:p>
          <a:r>
            <a:rPr lang="en-US" dirty="0" smtClean="0"/>
            <a:t>UUD 1945</a:t>
          </a:r>
          <a:endParaRPr lang="en-US" dirty="0"/>
        </a:p>
      </dgm:t>
    </dgm:pt>
    <dgm:pt modelId="{44FC4311-70C9-6548-9296-57B007B9204C}" type="parTrans" cxnId="{AD2E511C-75F9-1E40-A4D4-4A8B07CB84A7}">
      <dgm:prSet/>
      <dgm:spPr/>
      <dgm:t>
        <a:bodyPr/>
        <a:lstStyle/>
        <a:p>
          <a:endParaRPr lang="en-US"/>
        </a:p>
      </dgm:t>
    </dgm:pt>
    <dgm:pt modelId="{7A29FC20-CAAF-7442-A93A-54C4FF8F631F}" type="sibTrans" cxnId="{AD2E511C-75F9-1E40-A4D4-4A8B07CB84A7}">
      <dgm:prSet/>
      <dgm:spPr/>
      <dgm:t>
        <a:bodyPr/>
        <a:lstStyle/>
        <a:p>
          <a:endParaRPr lang="en-US"/>
        </a:p>
      </dgm:t>
    </dgm:pt>
    <dgm:pt modelId="{23C53496-3C44-7841-8D77-7318BAB0B781}">
      <dgm:prSet phldrT="[Text]"/>
      <dgm:spPr/>
      <dgm:t>
        <a:bodyPr/>
        <a:lstStyle/>
        <a:p>
          <a:r>
            <a:rPr lang="en-US" dirty="0" err="1" smtClean="0"/>
            <a:t>Amandemen</a:t>
          </a:r>
          <a:r>
            <a:rPr lang="en-US" dirty="0" smtClean="0"/>
            <a:t> IV </a:t>
          </a:r>
        </a:p>
        <a:p>
          <a:r>
            <a:rPr lang="en-US" dirty="0" smtClean="0"/>
            <a:t>10 </a:t>
          </a:r>
          <a:r>
            <a:rPr lang="en-US" dirty="0" err="1" smtClean="0"/>
            <a:t>Agustus</a:t>
          </a:r>
          <a:r>
            <a:rPr lang="en-US" dirty="0" smtClean="0"/>
            <a:t> 2002</a:t>
          </a:r>
          <a:endParaRPr lang="en-US" dirty="0"/>
        </a:p>
      </dgm:t>
    </dgm:pt>
    <dgm:pt modelId="{E01C381A-97DC-104F-90FF-4856907EBB69}" type="parTrans" cxnId="{A6A2DC15-3529-D241-86D9-BAF590CB908B}">
      <dgm:prSet/>
      <dgm:spPr/>
      <dgm:t>
        <a:bodyPr/>
        <a:lstStyle/>
        <a:p>
          <a:endParaRPr lang="en-US"/>
        </a:p>
      </dgm:t>
    </dgm:pt>
    <dgm:pt modelId="{AAB6CEE1-4CBE-0648-9333-4D1FE8C61D95}" type="sibTrans" cxnId="{A6A2DC15-3529-D241-86D9-BAF590CB908B}">
      <dgm:prSet/>
      <dgm:spPr/>
      <dgm:t>
        <a:bodyPr/>
        <a:lstStyle/>
        <a:p>
          <a:endParaRPr lang="en-US"/>
        </a:p>
      </dgm:t>
    </dgm:pt>
    <dgm:pt modelId="{2FE264C9-9050-F846-A399-59A82C248220}">
      <dgm:prSet phldrT="[Text]"/>
      <dgm:spPr/>
      <dgm:t>
        <a:bodyPr/>
        <a:lstStyle/>
        <a:p>
          <a:r>
            <a:rPr lang="en-US" dirty="0" err="1" smtClean="0"/>
            <a:t>Amandemen</a:t>
          </a:r>
          <a:r>
            <a:rPr lang="en-US" dirty="0" smtClean="0"/>
            <a:t> I </a:t>
          </a:r>
        </a:p>
        <a:p>
          <a:r>
            <a:rPr lang="en-US" dirty="0" smtClean="0"/>
            <a:t>19 </a:t>
          </a:r>
          <a:r>
            <a:rPr lang="en-US" dirty="0" err="1" smtClean="0"/>
            <a:t>Oktober</a:t>
          </a:r>
          <a:r>
            <a:rPr lang="en-US" dirty="0" smtClean="0"/>
            <a:t> 1999</a:t>
          </a:r>
          <a:endParaRPr lang="en-US" dirty="0"/>
        </a:p>
      </dgm:t>
    </dgm:pt>
    <dgm:pt modelId="{F7568582-88A2-9C4E-A9DF-045B6EB2469D}" type="parTrans" cxnId="{2A54EB28-8258-6D42-90DB-1AC2248D9DE5}">
      <dgm:prSet/>
      <dgm:spPr/>
      <dgm:t>
        <a:bodyPr/>
        <a:lstStyle/>
        <a:p>
          <a:endParaRPr lang="en-US"/>
        </a:p>
      </dgm:t>
    </dgm:pt>
    <dgm:pt modelId="{280A73E0-939A-E542-A5C7-94BFFC6C5A21}" type="sibTrans" cxnId="{2A54EB28-8258-6D42-90DB-1AC2248D9DE5}">
      <dgm:prSet/>
      <dgm:spPr/>
      <dgm:t>
        <a:bodyPr/>
        <a:lstStyle/>
        <a:p>
          <a:endParaRPr lang="en-US"/>
        </a:p>
      </dgm:t>
    </dgm:pt>
    <dgm:pt modelId="{DB7F42B3-F3CB-B046-800F-81461116D70C}">
      <dgm:prSet phldrT="[Text]"/>
      <dgm:spPr/>
      <dgm:t>
        <a:bodyPr/>
        <a:lstStyle/>
        <a:p>
          <a:r>
            <a:rPr lang="en-US" dirty="0" err="1" smtClean="0"/>
            <a:t>Amandemen</a:t>
          </a:r>
          <a:r>
            <a:rPr lang="en-US" dirty="0" smtClean="0"/>
            <a:t> II </a:t>
          </a:r>
        </a:p>
        <a:p>
          <a:r>
            <a:rPr lang="en-US" dirty="0" smtClean="0"/>
            <a:t>18 </a:t>
          </a:r>
          <a:r>
            <a:rPr lang="en-US" dirty="0" err="1" smtClean="0"/>
            <a:t>Agustus</a:t>
          </a:r>
          <a:r>
            <a:rPr lang="en-US" dirty="0" smtClean="0"/>
            <a:t> 2000</a:t>
          </a:r>
          <a:endParaRPr lang="en-US" dirty="0"/>
        </a:p>
      </dgm:t>
    </dgm:pt>
    <dgm:pt modelId="{EFFBDCF7-B85E-084E-8F6A-9CB0C82B15E7}" type="parTrans" cxnId="{7F7818BE-416C-BF48-B344-F1451EF9A2FD}">
      <dgm:prSet/>
      <dgm:spPr/>
      <dgm:t>
        <a:bodyPr/>
        <a:lstStyle/>
        <a:p>
          <a:endParaRPr lang="en-US"/>
        </a:p>
      </dgm:t>
    </dgm:pt>
    <dgm:pt modelId="{5E5A3942-8D56-804F-8777-97E2D0E7BC11}" type="sibTrans" cxnId="{7F7818BE-416C-BF48-B344-F1451EF9A2FD}">
      <dgm:prSet/>
      <dgm:spPr/>
      <dgm:t>
        <a:bodyPr/>
        <a:lstStyle/>
        <a:p>
          <a:endParaRPr lang="en-US"/>
        </a:p>
      </dgm:t>
    </dgm:pt>
    <dgm:pt modelId="{68F6E1C0-5182-4A45-B001-216E229BE111}">
      <dgm:prSet phldrT="[Text]"/>
      <dgm:spPr/>
      <dgm:t>
        <a:bodyPr/>
        <a:lstStyle/>
        <a:p>
          <a:r>
            <a:rPr lang="en-US" dirty="0" err="1" smtClean="0"/>
            <a:t>Amandemen</a:t>
          </a:r>
          <a:r>
            <a:rPr lang="en-US" dirty="0" smtClean="0"/>
            <a:t> III </a:t>
          </a:r>
        </a:p>
        <a:p>
          <a:r>
            <a:rPr lang="en-US" dirty="0" smtClean="0"/>
            <a:t>10 November 2001</a:t>
          </a:r>
          <a:endParaRPr lang="en-US" dirty="0"/>
        </a:p>
      </dgm:t>
    </dgm:pt>
    <dgm:pt modelId="{43513E26-55E3-D24D-99B9-9098D071C194}" type="parTrans" cxnId="{30EE9BA5-12A9-684D-9E5D-07EC3AD970B4}">
      <dgm:prSet/>
      <dgm:spPr/>
      <dgm:t>
        <a:bodyPr/>
        <a:lstStyle/>
        <a:p>
          <a:endParaRPr lang="en-US"/>
        </a:p>
      </dgm:t>
    </dgm:pt>
    <dgm:pt modelId="{8BF0742C-0FA1-DC44-BDB1-7CAC6FBB18BC}" type="sibTrans" cxnId="{30EE9BA5-12A9-684D-9E5D-07EC3AD970B4}">
      <dgm:prSet/>
      <dgm:spPr/>
      <dgm:t>
        <a:bodyPr/>
        <a:lstStyle/>
        <a:p>
          <a:endParaRPr lang="en-US"/>
        </a:p>
      </dgm:t>
    </dgm:pt>
    <dgm:pt modelId="{58869C10-FB1F-1B45-8BC2-7E9C9D42BC17}" type="pres">
      <dgm:prSet presAssocID="{68653FC7-ED0D-EA4C-B27D-061496AC52D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FC4BCAA-1851-584A-8C4D-8C03543AA849}" type="pres">
      <dgm:prSet presAssocID="{DE1AEDD3-9840-F84A-817F-0380EF76ABA1}" presName="centerShape" presStyleLbl="node0" presStyleIdx="0" presStyleCnt="1"/>
      <dgm:spPr/>
    </dgm:pt>
    <dgm:pt modelId="{5A704F7A-E707-8E40-A9A4-A342BCFC7B7B}" type="pres">
      <dgm:prSet presAssocID="{23C53496-3C44-7841-8D77-7318BAB0B78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A03D6-FCB4-164F-AE9D-136D3148B3FD}" type="pres">
      <dgm:prSet presAssocID="{23C53496-3C44-7841-8D77-7318BAB0B781}" presName="dummy" presStyleCnt="0"/>
      <dgm:spPr/>
    </dgm:pt>
    <dgm:pt modelId="{FDC663F0-B883-744D-9B6D-107C6772DC64}" type="pres">
      <dgm:prSet presAssocID="{AAB6CEE1-4CBE-0648-9333-4D1FE8C61D95}" presName="sibTrans" presStyleLbl="sibTrans2D1" presStyleIdx="0" presStyleCnt="4"/>
      <dgm:spPr/>
    </dgm:pt>
    <dgm:pt modelId="{23E7060C-FFDE-D647-B298-BF389F58E09F}" type="pres">
      <dgm:prSet presAssocID="{2FE264C9-9050-F846-A399-59A82C24822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12997-8270-024A-AC5C-F256152E17DC}" type="pres">
      <dgm:prSet presAssocID="{2FE264C9-9050-F846-A399-59A82C248220}" presName="dummy" presStyleCnt="0"/>
      <dgm:spPr/>
    </dgm:pt>
    <dgm:pt modelId="{2F354442-615D-9443-8B78-B6869B0A420C}" type="pres">
      <dgm:prSet presAssocID="{280A73E0-939A-E542-A5C7-94BFFC6C5A21}" presName="sibTrans" presStyleLbl="sibTrans2D1" presStyleIdx="1" presStyleCnt="4"/>
      <dgm:spPr/>
    </dgm:pt>
    <dgm:pt modelId="{2A8B9549-F983-8841-A302-E8C6A012C537}" type="pres">
      <dgm:prSet presAssocID="{DB7F42B3-F3CB-B046-800F-81461116D70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46D56-EEDF-5E41-A7EB-7C8E8FBFDD7F}" type="pres">
      <dgm:prSet presAssocID="{DB7F42B3-F3CB-B046-800F-81461116D70C}" presName="dummy" presStyleCnt="0"/>
      <dgm:spPr/>
    </dgm:pt>
    <dgm:pt modelId="{0315E4C6-A925-5C45-B545-B64A07990EDC}" type="pres">
      <dgm:prSet presAssocID="{5E5A3942-8D56-804F-8777-97E2D0E7BC11}" presName="sibTrans" presStyleLbl="sibTrans2D1" presStyleIdx="2" presStyleCnt="4"/>
      <dgm:spPr/>
    </dgm:pt>
    <dgm:pt modelId="{E44B6515-CA87-E747-880C-64F65EFA8F23}" type="pres">
      <dgm:prSet presAssocID="{68F6E1C0-5182-4A45-B001-216E229BE11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80585-FE10-A24C-A88E-D58E4CB6065C}" type="pres">
      <dgm:prSet presAssocID="{68F6E1C0-5182-4A45-B001-216E229BE111}" presName="dummy" presStyleCnt="0"/>
      <dgm:spPr/>
    </dgm:pt>
    <dgm:pt modelId="{4F1DFE32-903F-3D49-890F-EA1FEE47DA4E}" type="pres">
      <dgm:prSet presAssocID="{8BF0742C-0FA1-DC44-BDB1-7CAC6FBB18BC}" presName="sibTrans" presStyleLbl="sibTrans2D1" presStyleIdx="3" presStyleCnt="4"/>
      <dgm:spPr/>
    </dgm:pt>
  </dgm:ptLst>
  <dgm:cxnLst>
    <dgm:cxn modelId="{11D56533-A508-1945-8F80-89BAAA3D402A}" type="presOf" srcId="{23C53496-3C44-7841-8D77-7318BAB0B781}" destId="{5A704F7A-E707-8E40-A9A4-A342BCFC7B7B}" srcOrd="0" destOrd="0" presId="urn:microsoft.com/office/officeart/2005/8/layout/radial6"/>
    <dgm:cxn modelId="{807D6F57-DAEE-3C45-8B35-7C98DB4A7CA6}" type="presOf" srcId="{68F6E1C0-5182-4A45-B001-216E229BE111}" destId="{E44B6515-CA87-E747-880C-64F65EFA8F23}" srcOrd="0" destOrd="0" presId="urn:microsoft.com/office/officeart/2005/8/layout/radial6"/>
    <dgm:cxn modelId="{30EE9BA5-12A9-684D-9E5D-07EC3AD970B4}" srcId="{DE1AEDD3-9840-F84A-817F-0380EF76ABA1}" destId="{68F6E1C0-5182-4A45-B001-216E229BE111}" srcOrd="3" destOrd="0" parTransId="{43513E26-55E3-D24D-99B9-9098D071C194}" sibTransId="{8BF0742C-0FA1-DC44-BDB1-7CAC6FBB18BC}"/>
    <dgm:cxn modelId="{A6A2DC15-3529-D241-86D9-BAF590CB908B}" srcId="{DE1AEDD3-9840-F84A-817F-0380EF76ABA1}" destId="{23C53496-3C44-7841-8D77-7318BAB0B781}" srcOrd="0" destOrd="0" parTransId="{E01C381A-97DC-104F-90FF-4856907EBB69}" sibTransId="{AAB6CEE1-4CBE-0648-9333-4D1FE8C61D95}"/>
    <dgm:cxn modelId="{AD2E511C-75F9-1E40-A4D4-4A8B07CB84A7}" srcId="{68653FC7-ED0D-EA4C-B27D-061496AC52D9}" destId="{DE1AEDD3-9840-F84A-817F-0380EF76ABA1}" srcOrd="0" destOrd="0" parTransId="{44FC4311-70C9-6548-9296-57B007B9204C}" sibTransId="{7A29FC20-CAAF-7442-A93A-54C4FF8F631F}"/>
    <dgm:cxn modelId="{CF09115E-2043-D34E-B6CF-8A3793770E1F}" type="presOf" srcId="{8BF0742C-0FA1-DC44-BDB1-7CAC6FBB18BC}" destId="{4F1DFE32-903F-3D49-890F-EA1FEE47DA4E}" srcOrd="0" destOrd="0" presId="urn:microsoft.com/office/officeart/2005/8/layout/radial6"/>
    <dgm:cxn modelId="{89A08A4B-EA42-0041-8627-0D66BC9DAA0A}" type="presOf" srcId="{280A73E0-939A-E542-A5C7-94BFFC6C5A21}" destId="{2F354442-615D-9443-8B78-B6869B0A420C}" srcOrd="0" destOrd="0" presId="urn:microsoft.com/office/officeart/2005/8/layout/radial6"/>
    <dgm:cxn modelId="{F8484272-AD43-BA44-BC34-425142B6224F}" type="presOf" srcId="{68653FC7-ED0D-EA4C-B27D-061496AC52D9}" destId="{58869C10-FB1F-1B45-8BC2-7E9C9D42BC17}" srcOrd="0" destOrd="0" presId="urn:microsoft.com/office/officeart/2005/8/layout/radial6"/>
    <dgm:cxn modelId="{CDA91D03-0BD1-CF4D-A019-310615D396FA}" type="presOf" srcId="{AAB6CEE1-4CBE-0648-9333-4D1FE8C61D95}" destId="{FDC663F0-B883-744D-9B6D-107C6772DC64}" srcOrd="0" destOrd="0" presId="urn:microsoft.com/office/officeart/2005/8/layout/radial6"/>
    <dgm:cxn modelId="{104B0506-8165-654D-9B3D-727A270C1A6A}" type="presOf" srcId="{5E5A3942-8D56-804F-8777-97E2D0E7BC11}" destId="{0315E4C6-A925-5C45-B545-B64A07990EDC}" srcOrd="0" destOrd="0" presId="urn:microsoft.com/office/officeart/2005/8/layout/radial6"/>
    <dgm:cxn modelId="{2A54EB28-8258-6D42-90DB-1AC2248D9DE5}" srcId="{DE1AEDD3-9840-F84A-817F-0380EF76ABA1}" destId="{2FE264C9-9050-F846-A399-59A82C248220}" srcOrd="1" destOrd="0" parTransId="{F7568582-88A2-9C4E-A9DF-045B6EB2469D}" sibTransId="{280A73E0-939A-E542-A5C7-94BFFC6C5A21}"/>
    <dgm:cxn modelId="{3C2664FA-B290-1E44-B7B3-A29B81C1EEB0}" type="presOf" srcId="{DE1AEDD3-9840-F84A-817F-0380EF76ABA1}" destId="{DFC4BCAA-1851-584A-8C4D-8C03543AA849}" srcOrd="0" destOrd="0" presId="urn:microsoft.com/office/officeart/2005/8/layout/radial6"/>
    <dgm:cxn modelId="{E4A933CF-72A5-AB4F-8A70-E8D570721D16}" type="presOf" srcId="{2FE264C9-9050-F846-A399-59A82C248220}" destId="{23E7060C-FFDE-D647-B298-BF389F58E09F}" srcOrd="0" destOrd="0" presId="urn:microsoft.com/office/officeart/2005/8/layout/radial6"/>
    <dgm:cxn modelId="{7F7818BE-416C-BF48-B344-F1451EF9A2FD}" srcId="{DE1AEDD3-9840-F84A-817F-0380EF76ABA1}" destId="{DB7F42B3-F3CB-B046-800F-81461116D70C}" srcOrd="2" destOrd="0" parTransId="{EFFBDCF7-B85E-084E-8F6A-9CB0C82B15E7}" sibTransId="{5E5A3942-8D56-804F-8777-97E2D0E7BC11}"/>
    <dgm:cxn modelId="{37233131-8F18-674B-B96E-2CAC7FFEC3A5}" type="presOf" srcId="{DB7F42B3-F3CB-B046-800F-81461116D70C}" destId="{2A8B9549-F983-8841-A302-E8C6A012C537}" srcOrd="0" destOrd="0" presId="urn:microsoft.com/office/officeart/2005/8/layout/radial6"/>
    <dgm:cxn modelId="{8E776827-017D-DC45-9C87-B6746D7C2849}" type="presParOf" srcId="{58869C10-FB1F-1B45-8BC2-7E9C9D42BC17}" destId="{DFC4BCAA-1851-584A-8C4D-8C03543AA849}" srcOrd="0" destOrd="0" presId="urn:microsoft.com/office/officeart/2005/8/layout/radial6"/>
    <dgm:cxn modelId="{469784BF-6868-9845-B4DD-D568016BC01A}" type="presParOf" srcId="{58869C10-FB1F-1B45-8BC2-7E9C9D42BC17}" destId="{5A704F7A-E707-8E40-A9A4-A342BCFC7B7B}" srcOrd="1" destOrd="0" presId="urn:microsoft.com/office/officeart/2005/8/layout/radial6"/>
    <dgm:cxn modelId="{784016DA-94A4-9642-9B0E-9AF7CDCECEEE}" type="presParOf" srcId="{58869C10-FB1F-1B45-8BC2-7E9C9D42BC17}" destId="{8E8A03D6-FCB4-164F-AE9D-136D3148B3FD}" srcOrd="2" destOrd="0" presId="urn:microsoft.com/office/officeart/2005/8/layout/radial6"/>
    <dgm:cxn modelId="{B79A0DAA-2236-094C-8504-E9CD0056688E}" type="presParOf" srcId="{58869C10-FB1F-1B45-8BC2-7E9C9D42BC17}" destId="{FDC663F0-B883-744D-9B6D-107C6772DC64}" srcOrd="3" destOrd="0" presId="urn:microsoft.com/office/officeart/2005/8/layout/radial6"/>
    <dgm:cxn modelId="{3AA3224B-B48E-0C41-A1EB-DD7F9F2337EC}" type="presParOf" srcId="{58869C10-FB1F-1B45-8BC2-7E9C9D42BC17}" destId="{23E7060C-FFDE-D647-B298-BF389F58E09F}" srcOrd="4" destOrd="0" presId="urn:microsoft.com/office/officeart/2005/8/layout/radial6"/>
    <dgm:cxn modelId="{6B36B70A-A956-1A48-B6C0-361492200E63}" type="presParOf" srcId="{58869C10-FB1F-1B45-8BC2-7E9C9D42BC17}" destId="{87012997-8270-024A-AC5C-F256152E17DC}" srcOrd="5" destOrd="0" presId="urn:microsoft.com/office/officeart/2005/8/layout/radial6"/>
    <dgm:cxn modelId="{7D3A3FC3-468F-7C4F-A393-8D2F16CC7CAE}" type="presParOf" srcId="{58869C10-FB1F-1B45-8BC2-7E9C9D42BC17}" destId="{2F354442-615D-9443-8B78-B6869B0A420C}" srcOrd="6" destOrd="0" presId="urn:microsoft.com/office/officeart/2005/8/layout/radial6"/>
    <dgm:cxn modelId="{E3EECB73-0739-7F4E-88ED-29A3B1102FC8}" type="presParOf" srcId="{58869C10-FB1F-1B45-8BC2-7E9C9D42BC17}" destId="{2A8B9549-F983-8841-A302-E8C6A012C537}" srcOrd="7" destOrd="0" presId="urn:microsoft.com/office/officeart/2005/8/layout/radial6"/>
    <dgm:cxn modelId="{07D44A28-E2EA-6C42-BAFC-B0874597D541}" type="presParOf" srcId="{58869C10-FB1F-1B45-8BC2-7E9C9D42BC17}" destId="{80746D56-EEDF-5E41-A7EB-7C8E8FBFDD7F}" srcOrd="8" destOrd="0" presId="urn:microsoft.com/office/officeart/2005/8/layout/radial6"/>
    <dgm:cxn modelId="{428A5164-C32E-E645-BE52-1A5CACCB4E80}" type="presParOf" srcId="{58869C10-FB1F-1B45-8BC2-7E9C9D42BC17}" destId="{0315E4C6-A925-5C45-B545-B64A07990EDC}" srcOrd="9" destOrd="0" presId="urn:microsoft.com/office/officeart/2005/8/layout/radial6"/>
    <dgm:cxn modelId="{368AA310-1359-1E4D-8970-928D490D6577}" type="presParOf" srcId="{58869C10-FB1F-1B45-8BC2-7E9C9D42BC17}" destId="{E44B6515-CA87-E747-880C-64F65EFA8F23}" srcOrd="10" destOrd="0" presId="urn:microsoft.com/office/officeart/2005/8/layout/radial6"/>
    <dgm:cxn modelId="{5ADE0CA0-1B06-B947-B50F-200077A262C6}" type="presParOf" srcId="{58869C10-FB1F-1B45-8BC2-7E9C9D42BC17}" destId="{69480585-FE10-A24C-A88E-D58E4CB6065C}" srcOrd="11" destOrd="0" presId="urn:microsoft.com/office/officeart/2005/8/layout/radial6"/>
    <dgm:cxn modelId="{73149587-C0A0-4648-BED1-6418BB6BCBDE}" type="presParOf" srcId="{58869C10-FB1F-1B45-8BC2-7E9C9D42BC17}" destId="{4F1DFE32-903F-3D49-890F-EA1FEE47DA4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726AA31-2CE6-0D42-8B3D-E686D9D2FA9A}" type="doc">
      <dgm:prSet loTypeId="urn:microsoft.com/office/officeart/2008/layout/HorizontalMultiLevelHierarchy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F33F80-B107-8E41-B299-C7F8EE79C976}">
      <dgm:prSet phldrT="[Text]"/>
      <dgm:spPr/>
      <dgm:t>
        <a:bodyPr/>
        <a:lstStyle/>
        <a:p>
          <a:r>
            <a:rPr lang="en-US" dirty="0" smtClean="0"/>
            <a:t>UUD 1945</a:t>
          </a:r>
          <a:endParaRPr lang="en-US" dirty="0"/>
        </a:p>
      </dgm:t>
    </dgm:pt>
    <dgm:pt modelId="{33338510-0DE2-3649-B1CF-2AEE7C893854}" type="parTrans" cxnId="{9C6850F9-3EAA-B24C-A1F9-AD0C333246B2}">
      <dgm:prSet/>
      <dgm:spPr/>
      <dgm:t>
        <a:bodyPr/>
        <a:lstStyle/>
        <a:p>
          <a:endParaRPr lang="en-US"/>
        </a:p>
      </dgm:t>
    </dgm:pt>
    <dgm:pt modelId="{0EB93435-AA61-534D-AE3E-1FE4ADDD72B6}" type="sibTrans" cxnId="{9C6850F9-3EAA-B24C-A1F9-AD0C333246B2}">
      <dgm:prSet/>
      <dgm:spPr/>
      <dgm:t>
        <a:bodyPr/>
        <a:lstStyle/>
        <a:p>
          <a:endParaRPr lang="en-US"/>
        </a:p>
      </dgm:t>
    </dgm:pt>
    <dgm:pt modelId="{12EC5D17-9F2C-7B47-9DD2-F4CC307913F0}">
      <dgm:prSet phldrT="[Text]"/>
      <dgm:spPr/>
      <dgm:t>
        <a:bodyPr/>
        <a:lstStyle/>
        <a:p>
          <a:r>
            <a:rPr lang="en-US" b="1" dirty="0" err="1" smtClean="0"/>
            <a:t>Amandemen</a:t>
          </a:r>
          <a:r>
            <a:rPr lang="en-US" b="1" dirty="0" smtClean="0"/>
            <a:t> I </a:t>
          </a:r>
        </a:p>
        <a:p>
          <a:r>
            <a:rPr lang="en-US" b="1" dirty="0" err="1" smtClean="0"/>
            <a:t>Pasal</a:t>
          </a:r>
          <a:r>
            <a:rPr lang="en-US" b="1" dirty="0" smtClean="0"/>
            <a:t> 5 </a:t>
          </a:r>
          <a:r>
            <a:rPr lang="en-US" b="1" dirty="0" err="1" smtClean="0"/>
            <a:t>Ayat</a:t>
          </a:r>
          <a:r>
            <a:rPr lang="en-US" b="1" dirty="0" smtClean="0"/>
            <a:t> (1), </a:t>
          </a:r>
          <a:r>
            <a:rPr lang="en-US" b="1" dirty="0" err="1" smtClean="0"/>
            <a:t>Pasal</a:t>
          </a:r>
          <a:r>
            <a:rPr lang="en-US" b="1" dirty="0" smtClean="0"/>
            <a:t> 7, </a:t>
          </a:r>
          <a:r>
            <a:rPr lang="en-US" b="1" dirty="0" err="1" smtClean="0"/>
            <a:t>Pasal</a:t>
          </a:r>
          <a:r>
            <a:rPr lang="en-US" b="1" dirty="0" smtClean="0"/>
            <a:t> 9, </a:t>
          </a:r>
          <a:r>
            <a:rPr lang="en-US" b="1" dirty="0" err="1" smtClean="0"/>
            <a:t>Pasal</a:t>
          </a:r>
          <a:r>
            <a:rPr lang="en-US" b="1" dirty="0" smtClean="0"/>
            <a:t> 13 </a:t>
          </a:r>
          <a:r>
            <a:rPr lang="en-US" b="1" dirty="0" err="1" smtClean="0"/>
            <a:t>Ayat</a:t>
          </a:r>
          <a:r>
            <a:rPr lang="en-US" b="1" dirty="0" smtClean="0"/>
            <a:t> (2), </a:t>
          </a:r>
          <a:r>
            <a:rPr lang="en-US" b="1" dirty="0" err="1" smtClean="0"/>
            <a:t>Pasal</a:t>
          </a:r>
          <a:r>
            <a:rPr lang="en-US" b="1" dirty="0" smtClean="0"/>
            <a:t> 14, </a:t>
          </a:r>
          <a:r>
            <a:rPr lang="en-US" b="1" dirty="0" err="1" smtClean="0"/>
            <a:t>Pasal</a:t>
          </a:r>
          <a:r>
            <a:rPr lang="en-US" b="1" dirty="0" smtClean="0"/>
            <a:t> 15, </a:t>
          </a:r>
          <a:r>
            <a:rPr lang="en-US" b="1" dirty="0" err="1" smtClean="0"/>
            <a:t>Pasal</a:t>
          </a:r>
          <a:r>
            <a:rPr lang="en-US" b="1" dirty="0" smtClean="0"/>
            <a:t> 17 </a:t>
          </a:r>
          <a:r>
            <a:rPr lang="en-US" b="1" dirty="0" err="1" smtClean="0"/>
            <a:t>Ayat</a:t>
          </a:r>
          <a:r>
            <a:rPr lang="en-US" b="1" dirty="0" smtClean="0"/>
            <a:t> (2) </a:t>
          </a:r>
          <a:r>
            <a:rPr lang="en-US" b="1" dirty="0" err="1" smtClean="0"/>
            <a:t>dan</a:t>
          </a:r>
          <a:r>
            <a:rPr lang="en-US" b="1" dirty="0" smtClean="0"/>
            <a:t> (3), </a:t>
          </a:r>
          <a:r>
            <a:rPr lang="en-US" b="1" dirty="0" err="1" smtClean="0"/>
            <a:t>Pasal</a:t>
          </a:r>
          <a:r>
            <a:rPr lang="en-US" b="1" dirty="0" smtClean="0"/>
            <a:t> 20 </a:t>
          </a:r>
          <a:r>
            <a:rPr lang="en-US" b="1" dirty="0" err="1" smtClean="0"/>
            <a:t>dan</a:t>
          </a:r>
          <a:r>
            <a:rPr lang="en-US" b="1" dirty="0" smtClean="0"/>
            <a:t> </a:t>
          </a:r>
          <a:r>
            <a:rPr lang="en-US" b="1" dirty="0" err="1" smtClean="0"/>
            <a:t>Pasal</a:t>
          </a:r>
          <a:r>
            <a:rPr lang="en-US" b="1" dirty="0" smtClean="0"/>
            <a:t> 21 </a:t>
          </a:r>
          <a:endParaRPr lang="en-US" dirty="0"/>
        </a:p>
      </dgm:t>
    </dgm:pt>
    <dgm:pt modelId="{5E79BB95-6628-FA4D-AFCB-E8E18F4775F5}" type="parTrans" cxnId="{A40703B5-C130-DE49-8401-D61638E7554B}">
      <dgm:prSet/>
      <dgm:spPr/>
      <dgm:t>
        <a:bodyPr/>
        <a:lstStyle/>
        <a:p>
          <a:endParaRPr lang="en-US"/>
        </a:p>
      </dgm:t>
    </dgm:pt>
    <dgm:pt modelId="{DD5F332A-10FC-BE42-BA5C-ED87A66281EF}" type="sibTrans" cxnId="{A40703B5-C130-DE49-8401-D61638E7554B}">
      <dgm:prSet/>
      <dgm:spPr/>
      <dgm:t>
        <a:bodyPr/>
        <a:lstStyle/>
        <a:p>
          <a:endParaRPr lang="en-US"/>
        </a:p>
      </dgm:t>
    </dgm:pt>
    <dgm:pt modelId="{1D575ABE-BC95-5E4E-AA18-939328E30AD9}">
      <dgm:prSet phldrT="[Text]"/>
      <dgm:spPr/>
      <dgm:t>
        <a:bodyPr/>
        <a:lstStyle/>
        <a:p>
          <a:r>
            <a:rPr lang="en-US" b="1" dirty="0" err="1" smtClean="0"/>
            <a:t>Amandemen</a:t>
          </a:r>
          <a:r>
            <a:rPr lang="en-US" b="1" dirty="0" smtClean="0"/>
            <a:t> II</a:t>
          </a:r>
        </a:p>
        <a:p>
          <a:r>
            <a:rPr lang="en-US" b="1" dirty="0" err="1" smtClean="0"/>
            <a:t>Pasal</a:t>
          </a:r>
          <a:r>
            <a:rPr lang="en-US" b="1" dirty="0" smtClean="0"/>
            <a:t> 18, </a:t>
          </a:r>
          <a:r>
            <a:rPr lang="en-US" b="1" dirty="0" err="1" smtClean="0"/>
            <a:t>Pasal</a:t>
          </a:r>
          <a:r>
            <a:rPr lang="en-US" b="1" dirty="0" smtClean="0"/>
            <a:t> 18A, </a:t>
          </a:r>
          <a:r>
            <a:rPr lang="en-US" b="1" dirty="0" err="1" smtClean="0"/>
            <a:t>Pasal</a:t>
          </a:r>
          <a:r>
            <a:rPr lang="en-US" b="1" dirty="0" smtClean="0"/>
            <a:t> 18B, </a:t>
          </a:r>
          <a:r>
            <a:rPr lang="en-US" b="1" dirty="0" err="1" smtClean="0"/>
            <a:t>Pasal</a:t>
          </a:r>
          <a:r>
            <a:rPr lang="en-US" b="1" dirty="0" smtClean="0"/>
            <a:t> 19, </a:t>
          </a:r>
          <a:r>
            <a:rPr lang="en-US" b="1" dirty="0" err="1" smtClean="0"/>
            <a:t>Pasal</a:t>
          </a:r>
          <a:r>
            <a:rPr lang="en-US" b="1" dirty="0" smtClean="0"/>
            <a:t> 20 </a:t>
          </a:r>
          <a:r>
            <a:rPr lang="en-US" b="1" dirty="0" err="1" smtClean="0"/>
            <a:t>Ayat</a:t>
          </a:r>
          <a:r>
            <a:rPr lang="en-US" b="1" dirty="0" smtClean="0"/>
            <a:t> (5), </a:t>
          </a:r>
          <a:r>
            <a:rPr lang="en-US" b="1" dirty="0" err="1" smtClean="0"/>
            <a:t>Pasal</a:t>
          </a:r>
          <a:r>
            <a:rPr lang="en-US" b="1" dirty="0" smtClean="0"/>
            <a:t> 20A, </a:t>
          </a:r>
          <a:r>
            <a:rPr lang="en-US" b="1" dirty="0" err="1" smtClean="0"/>
            <a:t>Pasal</a:t>
          </a:r>
          <a:r>
            <a:rPr lang="en-US" b="1" dirty="0" smtClean="0"/>
            <a:t> 22A, </a:t>
          </a:r>
          <a:r>
            <a:rPr lang="en-US" b="1" dirty="0" err="1" smtClean="0"/>
            <a:t>Pasal</a:t>
          </a:r>
          <a:r>
            <a:rPr lang="en-US" b="1" dirty="0" smtClean="0"/>
            <a:t> 22B, Bab IXA, </a:t>
          </a:r>
          <a:r>
            <a:rPr lang="en-US" b="1" dirty="0" err="1" smtClean="0"/>
            <a:t>pasal</a:t>
          </a:r>
          <a:r>
            <a:rPr lang="en-US" b="1" dirty="0" smtClean="0"/>
            <a:t> 25E, Bab X, </a:t>
          </a:r>
          <a:r>
            <a:rPr lang="en-US" b="1" dirty="0" err="1" smtClean="0"/>
            <a:t>pasal</a:t>
          </a:r>
          <a:r>
            <a:rPr lang="en-US" b="1" dirty="0" smtClean="0"/>
            <a:t> 26 </a:t>
          </a:r>
          <a:r>
            <a:rPr lang="en-US" b="1" dirty="0" err="1" smtClean="0"/>
            <a:t>Ayat</a:t>
          </a:r>
          <a:r>
            <a:rPr lang="en-US" b="1" dirty="0" smtClean="0"/>
            <a:t> (2) </a:t>
          </a:r>
          <a:r>
            <a:rPr lang="en-US" b="1" dirty="0" err="1" smtClean="0"/>
            <a:t>dan</a:t>
          </a:r>
          <a:r>
            <a:rPr lang="en-US" b="1" dirty="0" smtClean="0"/>
            <a:t> </a:t>
          </a:r>
          <a:r>
            <a:rPr lang="en-US" b="1" dirty="0" err="1" smtClean="0"/>
            <a:t>Ayat</a:t>
          </a:r>
          <a:r>
            <a:rPr lang="en-US" b="1" dirty="0" smtClean="0"/>
            <a:t> (3), </a:t>
          </a:r>
          <a:r>
            <a:rPr lang="en-US" b="1" dirty="0" err="1" smtClean="0"/>
            <a:t>Pasal</a:t>
          </a:r>
          <a:r>
            <a:rPr lang="en-US" b="1" dirty="0" smtClean="0"/>
            <a:t> 27 </a:t>
          </a:r>
          <a:r>
            <a:rPr lang="en-US" b="1" dirty="0" err="1" smtClean="0"/>
            <a:t>Ayat</a:t>
          </a:r>
          <a:r>
            <a:rPr lang="en-US" b="1" dirty="0" smtClean="0"/>
            <a:t> (3), Bab XA, </a:t>
          </a:r>
          <a:r>
            <a:rPr lang="en-US" b="1" dirty="0" err="1" smtClean="0"/>
            <a:t>pasal</a:t>
          </a:r>
          <a:r>
            <a:rPr lang="en-US" b="1" dirty="0" smtClean="0"/>
            <a:t> 28A, </a:t>
          </a:r>
          <a:r>
            <a:rPr lang="en-US" b="1" dirty="0" err="1" smtClean="0"/>
            <a:t>Pasal</a:t>
          </a:r>
          <a:r>
            <a:rPr lang="en-US" b="1" dirty="0" smtClean="0"/>
            <a:t> 28B, </a:t>
          </a:r>
          <a:r>
            <a:rPr lang="en-US" b="1" dirty="0" err="1" smtClean="0"/>
            <a:t>Pasal</a:t>
          </a:r>
          <a:r>
            <a:rPr lang="en-US" b="1" dirty="0" smtClean="0"/>
            <a:t> 28C, </a:t>
          </a:r>
          <a:r>
            <a:rPr lang="en-US" b="1" dirty="0" err="1" smtClean="0"/>
            <a:t>Pasal</a:t>
          </a:r>
          <a:r>
            <a:rPr lang="en-US" b="1" dirty="0" smtClean="0"/>
            <a:t> 28D, </a:t>
          </a:r>
          <a:r>
            <a:rPr lang="en-US" b="1" dirty="0" err="1" smtClean="0"/>
            <a:t>Pasal</a:t>
          </a:r>
          <a:r>
            <a:rPr lang="en-US" b="1" dirty="0" smtClean="0"/>
            <a:t> 28E, </a:t>
          </a:r>
          <a:r>
            <a:rPr lang="en-US" b="1" dirty="0" err="1" smtClean="0"/>
            <a:t>Pasal</a:t>
          </a:r>
          <a:r>
            <a:rPr lang="en-US" b="1" dirty="0" smtClean="0"/>
            <a:t> 28F, </a:t>
          </a:r>
          <a:r>
            <a:rPr lang="en-US" b="1" dirty="0" err="1" smtClean="0"/>
            <a:t>Pasal</a:t>
          </a:r>
          <a:r>
            <a:rPr lang="en-US" b="1" dirty="0" smtClean="0"/>
            <a:t> 28G, </a:t>
          </a:r>
          <a:r>
            <a:rPr lang="en-US" b="1" dirty="0" err="1" smtClean="0"/>
            <a:t>pasal</a:t>
          </a:r>
          <a:r>
            <a:rPr lang="en-US" b="1" dirty="0" smtClean="0"/>
            <a:t> 28H, </a:t>
          </a:r>
          <a:r>
            <a:rPr lang="en-US" b="1" dirty="0" err="1" smtClean="0"/>
            <a:t>Pasal</a:t>
          </a:r>
          <a:r>
            <a:rPr lang="en-US" b="1" dirty="0" smtClean="0"/>
            <a:t> 28I, </a:t>
          </a:r>
          <a:r>
            <a:rPr lang="en-US" b="1" dirty="0" err="1" smtClean="0"/>
            <a:t>Pasal</a:t>
          </a:r>
          <a:r>
            <a:rPr lang="en-US" b="1" dirty="0" smtClean="0"/>
            <a:t> 28J, Bab XII, </a:t>
          </a:r>
          <a:r>
            <a:rPr lang="en-US" b="1" dirty="0" err="1" smtClean="0"/>
            <a:t>Pasal</a:t>
          </a:r>
          <a:r>
            <a:rPr lang="en-US" b="1" dirty="0" smtClean="0"/>
            <a:t> 30, Bab XV, </a:t>
          </a:r>
          <a:r>
            <a:rPr lang="en-US" b="1" dirty="0" err="1" smtClean="0"/>
            <a:t>Pasal</a:t>
          </a:r>
          <a:r>
            <a:rPr lang="en-US" b="1" dirty="0" smtClean="0"/>
            <a:t> 36A, </a:t>
          </a:r>
          <a:r>
            <a:rPr lang="en-US" b="1" dirty="0" err="1" smtClean="0"/>
            <a:t>Pasal</a:t>
          </a:r>
          <a:r>
            <a:rPr lang="en-US" b="1" dirty="0" smtClean="0"/>
            <a:t> 36B, </a:t>
          </a:r>
          <a:r>
            <a:rPr lang="en-US" b="1" dirty="0" err="1" smtClean="0"/>
            <a:t>dan</a:t>
          </a:r>
          <a:r>
            <a:rPr lang="en-US" b="1" dirty="0" smtClean="0"/>
            <a:t> </a:t>
          </a:r>
          <a:r>
            <a:rPr lang="en-US" b="1" dirty="0" err="1" smtClean="0"/>
            <a:t>Pasal</a:t>
          </a:r>
          <a:r>
            <a:rPr lang="en-US" b="1" dirty="0" smtClean="0"/>
            <a:t> 36C </a:t>
          </a:r>
          <a:endParaRPr lang="en-US" b="1" dirty="0"/>
        </a:p>
      </dgm:t>
    </dgm:pt>
    <dgm:pt modelId="{336B51CA-2173-F84F-825D-EA2B90D33834}" type="parTrans" cxnId="{DD3A84E3-7960-DD4A-9517-14DBA81C2065}">
      <dgm:prSet/>
      <dgm:spPr/>
      <dgm:t>
        <a:bodyPr/>
        <a:lstStyle/>
        <a:p>
          <a:endParaRPr lang="en-US"/>
        </a:p>
      </dgm:t>
    </dgm:pt>
    <dgm:pt modelId="{A0BB96C8-A7CD-D24D-9AAB-9DF9692F711D}" type="sibTrans" cxnId="{DD3A84E3-7960-DD4A-9517-14DBA81C2065}">
      <dgm:prSet/>
      <dgm:spPr/>
      <dgm:t>
        <a:bodyPr/>
        <a:lstStyle/>
        <a:p>
          <a:endParaRPr lang="en-US"/>
        </a:p>
      </dgm:t>
    </dgm:pt>
    <dgm:pt modelId="{02AA7004-9E6F-9149-9E63-84372AE8B04C}">
      <dgm:prSet phldrT="[Text]"/>
      <dgm:spPr/>
      <dgm:t>
        <a:bodyPr/>
        <a:lstStyle/>
        <a:p>
          <a:r>
            <a:rPr lang="en-US" b="1" dirty="0" err="1" smtClean="0"/>
            <a:t>Amandemen</a:t>
          </a:r>
          <a:r>
            <a:rPr lang="en-US" b="1" dirty="0" smtClean="0"/>
            <a:t> IV</a:t>
          </a:r>
          <a:endParaRPr lang="en-US" b="1" dirty="0"/>
        </a:p>
      </dgm:t>
    </dgm:pt>
    <dgm:pt modelId="{33D43898-9E73-8E4A-8E93-D5D15B0F81F2}" type="parTrans" cxnId="{4FACD99B-C65A-A149-AB67-0EA2E714DA7C}">
      <dgm:prSet/>
      <dgm:spPr/>
      <dgm:t>
        <a:bodyPr/>
        <a:lstStyle/>
        <a:p>
          <a:endParaRPr lang="en-US"/>
        </a:p>
      </dgm:t>
    </dgm:pt>
    <dgm:pt modelId="{93B55BA0-8B41-4441-BE56-D01464CD7CB5}" type="sibTrans" cxnId="{4FACD99B-C65A-A149-AB67-0EA2E714DA7C}">
      <dgm:prSet/>
      <dgm:spPr/>
      <dgm:t>
        <a:bodyPr/>
        <a:lstStyle/>
        <a:p>
          <a:endParaRPr lang="en-US"/>
        </a:p>
      </dgm:t>
    </dgm:pt>
    <dgm:pt modelId="{270D7DCB-3A0D-B544-8E4C-C8E59602C799}">
      <dgm:prSet/>
      <dgm:spPr/>
      <dgm:t>
        <a:bodyPr/>
        <a:lstStyle/>
        <a:p>
          <a:r>
            <a:rPr lang="en-US" b="1" dirty="0" err="1" smtClean="0"/>
            <a:t>Amandemen</a:t>
          </a:r>
          <a:r>
            <a:rPr lang="en-US" b="1" dirty="0" smtClean="0"/>
            <a:t> III</a:t>
          </a:r>
        </a:p>
        <a:p>
          <a:r>
            <a:rPr lang="tr-TR" b="1" dirty="0" err="1" smtClean="0"/>
            <a:t>Pasal</a:t>
          </a:r>
          <a:r>
            <a:rPr lang="tr-TR" b="1" dirty="0" smtClean="0"/>
            <a:t> 1 </a:t>
          </a:r>
          <a:r>
            <a:rPr lang="tr-TR" b="1" dirty="0" err="1" smtClean="0"/>
            <a:t>Ayat</a:t>
          </a:r>
          <a:r>
            <a:rPr lang="tr-TR" b="1" dirty="0" smtClean="0"/>
            <a:t> (2) dan (3); </a:t>
          </a:r>
          <a:r>
            <a:rPr lang="tr-TR" b="1" dirty="0" err="1" smtClean="0"/>
            <a:t>Pasal</a:t>
          </a:r>
          <a:r>
            <a:rPr lang="tr-TR" b="1" dirty="0" smtClean="0"/>
            <a:t> 3 </a:t>
          </a:r>
          <a:r>
            <a:rPr lang="tr-TR" b="1" dirty="0" err="1" smtClean="0"/>
            <a:t>Ayat</a:t>
          </a:r>
          <a:r>
            <a:rPr lang="tr-TR" b="1" dirty="0" smtClean="0"/>
            <a:t> (1), (3), dan (4); </a:t>
          </a:r>
          <a:r>
            <a:rPr lang="tr-TR" b="1" dirty="0" err="1" smtClean="0"/>
            <a:t>Pasal</a:t>
          </a:r>
          <a:r>
            <a:rPr lang="tr-TR" b="1" dirty="0" smtClean="0"/>
            <a:t> 6 </a:t>
          </a:r>
          <a:r>
            <a:rPr lang="tr-TR" b="1" dirty="0" err="1" smtClean="0"/>
            <a:t>Ayat</a:t>
          </a:r>
          <a:r>
            <a:rPr lang="tr-TR" b="1" dirty="0" smtClean="0"/>
            <a:t> (1), dan (2); </a:t>
          </a:r>
          <a:r>
            <a:rPr lang="tr-TR" b="1" dirty="0" err="1" smtClean="0"/>
            <a:t>Pasal</a:t>
          </a:r>
          <a:r>
            <a:rPr lang="tr-TR" b="1" dirty="0" smtClean="0"/>
            <a:t> 6A </a:t>
          </a:r>
          <a:r>
            <a:rPr lang="tr-TR" b="1" dirty="0" err="1" smtClean="0"/>
            <a:t>Ayat</a:t>
          </a:r>
          <a:r>
            <a:rPr lang="tr-TR" b="1" dirty="0" smtClean="0"/>
            <a:t> (1), (2), (3), dan (5); </a:t>
          </a:r>
          <a:r>
            <a:rPr lang="tr-TR" b="1" dirty="0" err="1" smtClean="0"/>
            <a:t>Pasal</a:t>
          </a:r>
          <a:r>
            <a:rPr lang="tr-TR" b="1" dirty="0" smtClean="0"/>
            <a:t> 7A; </a:t>
          </a:r>
          <a:r>
            <a:rPr lang="tr-TR" b="1" dirty="0" err="1" smtClean="0"/>
            <a:t>Pasal</a:t>
          </a:r>
          <a:r>
            <a:rPr lang="tr-TR" b="1" dirty="0" smtClean="0"/>
            <a:t> 7B </a:t>
          </a:r>
          <a:r>
            <a:rPr lang="tr-TR" b="1" dirty="0" err="1" smtClean="0"/>
            <a:t>Ayat</a:t>
          </a:r>
          <a:r>
            <a:rPr lang="tr-TR" b="1" dirty="0" smtClean="0"/>
            <a:t> (1), (2), (3), (4), (5), (6), dan (7); </a:t>
          </a:r>
          <a:r>
            <a:rPr lang="tr-TR" b="1" dirty="0" err="1" smtClean="0"/>
            <a:t>Pasal</a:t>
          </a:r>
          <a:r>
            <a:rPr lang="tr-TR" b="1" dirty="0" smtClean="0"/>
            <a:t> 7C; </a:t>
          </a:r>
          <a:r>
            <a:rPr lang="tr-TR" b="1" dirty="0" err="1" smtClean="0"/>
            <a:t>Pasal</a:t>
          </a:r>
          <a:r>
            <a:rPr lang="tr-TR" b="1" dirty="0" smtClean="0"/>
            <a:t> 8 </a:t>
          </a:r>
          <a:r>
            <a:rPr lang="tr-TR" b="1" dirty="0" err="1" smtClean="0"/>
            <a:t>Ayat</a:t>
          </a:r>
          <a:r>
            <a:rPr lang="tr-TR" b="1" dirty="0" smtClean="0"/>
            <a:t> (1) dan (2); </a:t>
          </a:r>
          <a:r>
            <a:rPr lang="tr-TR" b="1" dirty="0" err="1" smtClean="0"/>
            <a:t>Pasal</a:t>
          </a:r>
          <a:r>
            <a:rPr lang="tr-TR" b="1" dirty="0" smtClean="0"/>
            <a:t> 11 </a:t>
          </a:r>
          <a:r>
            <a:rPr lang="tr-TR" b="1" dirty="0" err="1" smtClean="0"/>
            <a:t>ayat</a:t>
          </a:r>
          <a:r>
            <a:rPr lang="tr-TR" b="1" dirty="0" smtClean="0"/>
            <a:t> (2) dan (3); </a:t>
          </a:r>
          <a:r>
            <a:rPr lang="tr-TR" b="1" dirty="0" err="1" smtClean="0"/>
            <a:t>Pasal</a:t>
          </a:r>
          <a:r>
            <a:rPr lang="tr-TR" b="1" dirty="0" smtClean="0"/>
            <a:t> 17 </a:t>
          </a:r>
          <a:r>
            <a:rPr lang="tr-TR" b="1" dirty="0" err="1" smtClean="0"/>
            <a:t>Ayat</a:t>
          </a:r>
          <a:r>
            <a:rPr lang="tr-TR" b="1" dirty="0" smtClean="0"/>
            <a:t> (4); </a:t>
          </a:r>
          <a:r>
            <a:rPr lang="tr-TR" b="1" dirty="0" err="1" smtClean="0"/>
            <a:t>Bab</a:t>
          </a:r>
          <a:r>
            <a:rPr lang="tr-TR" b="1" dirty="0" smtClean="0"/>
            <a:t> VIIA, </a:t>
          </a:r>
          <a:r>
            <a:rPr lang="tr-TR" b="1" dirty="0" err="1" smtClean="0"/>
            <a:t>Pasal</a:t>
          </a:r>
          <a:r>
            <a:rPr lang="tr-TR" b="1" dirty="0" smtClean="0"/>
            <a:t> 22C </a:t>
          </a:r>
          <a:r>
            <a:rPr lang="tr-TR" b="1" dirty="0" err="1" smtClean="0"/>
            <a:t>Ayat</a:t>
          </a:r>
          <a:r>
            <a:rPr lang="tr-TR" b="1" dirty="0" smtClean="0"/>
            <a:t> (1), (2), (3), dan (4); </a:t>
          </a:r>
          <a:r>
            <a:rPr lang="tr-TR" b="1" dirty="0" err="1" smtClean="0"/>
            <a:t>Pasal</a:t>
          </a:r>
          <a:r>
            <a:rPr lang="tr-TR" b="1" dirty="0" smtClean="0"/>
            <a:t> 22D </a:t>
          </a:r>
          <a:r>
            <a:rPr lang="tr-TR" b="1" dirty="0" err="1" smtClean="0"/>
            <a:t>Ayat</a:t>
          </a:r>
          <a:r>
            <a:rPr lang="tr-TR" b="1" dirty="0" smtClean="0"/>
            <a:t> (1), (2), (3), dan (4); </a:t>
          </a:r>
          <a:r>
            <a:rPr lang="tr-TR" b="1" dirty="0" err="1" smtClean="0"/>
            <a:t>Bab</a:t>
          </a:r>
          <a:r>
            <a:rPr lang="tr-TR" b="1" dirty="0" smtClean="0"/>
            <a:t> </a:t>
          </a:r>
          <a:r>
            <a:rPr lang="tr-TR" b="1" dirty="0" err="1" smtClean="0"/>
            <a:t>VIIb</a:t>
          </a:r>
          <a:r>
            <a:rPr lang="tr-TR" b="1" dirty="0" smtClean="0"/>
            <a:t>, </a:t>
          </a:r>
          <a:r>
            <a:rPr lang="tr-TR" b="1" dirty="0" err="1" smtClean="0"/>
            <a:t>Pasal</a:t>
          </a:r>
          <a:r>
            <a:rPr lang="tr-TR" b="1" dirty="0" smtClean="0"/>
            <a:t> 22E </a:t>
          </a:r>
          <a:r>
            <a:rPr lang="tr-TR" b="1" dirty="0" err="1" smtClean="0"/>
            <a:t>Ayat</a:t>
          </a:r>
          <a:r>
            <a:rPr lang="tr-TR" b="1" dirty="0" smtClean="0"/>
            <a:t> (1), (2), (3), (4), (5), dan (6); </a:t>
          </a:r>
          <a:r>
            <a:rPr lang="tr-TR" b="1" dirty="0" err="1" smtClean="0"/>
            <a:t>Pasal</a:t>
          </a:r>
          <a:r>
            <a:rPr lang="tr-TR" b="1" dirty="0" smtClean="0"/>
            <a:t> 23 </a:t>
          </a:r>
          <a:r>
            <a:rPr lang="tr-TR" b="1" dirty="0" err="1" smtClean="0"/>
            <a:t>Ayat</a:t>
          </a:r>
          <a:r>
            <a:rPr lang="tr-TR" b="1" dirty="0" smtClean="0"/>
            <a:t> (1), (2), (3); </a:t>
          </a:r>
          <a:r>
            <a:rPr lang="tr-TR" b="1" dirty="0" err="1" smtClean="0"/>
            <a:t>Pasal</a:t>
          </a:r>
          <a:r>
            <a:rPr lang="tr-TR" b="1" dirty="0" smtClean="0"/>
            <a:t> 23A; </a:t>
          </a:r>
          <a:r>
            <a:rPr lang="tr-TR" b="1" dirty="0" err="1" smtClean="0"/>
            <a:t>Pasal</a:t>
          </a:r>
          <a:r>
            <a:rPr lang="tr-TR" b="1" dirty="0" smtClean="0"/>
            <a:t> 23C; </a:t>
          </a:r>
          <a:r>
            <a:rPr lang="tr-TR" b="1" dirty="0" err="1" smtClean="0"/>
            <a:t>Bab</a:t>
          </a:r>
          <a:r>
            <a:rPr lang="tr-TR" b="1" dirty="0" smtClean="0"/>
            <a:t> VIIIA, </a:t>
          </a:r>
          <a:r>
            <a:rPr lang="tr-TR" b="1" dirty="0" err="1" smtClean="0"/>
            <a:t>Pasal</a:t>
          </a:r>
          <a:r>
            <a:rPr lang="tr-TR" b="1" dirty="0" smtClean="0"/>
            <a:t> 23E </a:t>
          </a:r>
          <a:r>
            <a:rPr lang="tr-TR" b="1" dirty="0" err="1" smtClean="0"/>
            <a:t>Ayat</a:t>
          </a:r>
          <a:r>
            <a:rPr lang="tr-TR" b="1" dirty="0" smtClean="0"/>
            <a:t> (1), (2), (3), dan (4); </a:t>
          </a:r>
          <a:r>
            <a:rPr lang="tr-TR" b="1" dirty="0" err="1" smtClean="0"/>
            <a:t>Pasal</a:t>
          </a:r>
          <a:r>
            <a:rPr lang="tr-TR" b="1" dirty="0" smtClean="0"/>
            <a:t> 23F </a:t>
          </a:r>
          <a:r>
            <a:rPr lang="tr-TR" b="1" dirty="0" err="1" smtClean="0"/>
            <a:t>Ayat</a:t>
          </a:r>
          <a:r>
            <a:rPr lang="tr-TR" b="1" dirty="0" smtClean="0"/>
            <a:t> (1) dan (2); </a:t>
          </a:r>
          <a:r>
            <a:rPr lang="tr-TR" b="1" dirty="0" err="1" smtClean="0"/>
            <a:t>Pasal</a:t>
          </a:r>
          <a:r>
            <a:rPr lang="tr-TR" b="1" dirty="0" smtClean="0"/>
            <a:t> 23G </a:t>
          </a:r>
          <a:r>
            <a:rPr lang="tr-TR" b="1" dirty="0" err="1" smtClean="0"/>
            <a:t>Ayat</a:t>
          </a:r>
          <a:r>
            <a:rPr lang="tr-TR" b="1" dirty="0" smtClean="0"/>
            <a:t> (1) dan (2); </a:t>
          </a:r>
          <a:r>
            <a:rPr lang="tr-TR" b="1" dirty="0" err="1" smtClean="0"/>
            <a:t>Pasal</a:t>
          </a:r>
          <a:r>
            <a:rPr lang="tr-TR" b="1" dirty="0" smtClean="0"/>
            <a:t> 24 </a:t>
          </a:r>
          <a:r>
            <a:rPr lang="tr-TR" b="1" dirty="0" err="1" smtClean="0"/>
            <a:t>Ayat</a:t>
          </a:r>
          <a:r>
            <a:rPr lang="tr-TR" b="1" dirty="0" smtClean="0"/>
            <a:t> (1) dan (2); </a:t>
          </a:r>
          <a:r>
            <a:rPr lang="tr-TR" b="1" dirty="0" err="1" smtClean="0"/>
            <a:t>Pasal</a:t>
          </a:r>
          <a:r>
            <a:rPr lang="tr-TR" b="1" dirty="0" smtClean="0"/>
            <a:t> 24A </a:t>
          </a:r>
          <a:r>
            <a:rPr lang="tr-TR" b="1" dirty="0" err="1" smtClean="0"/>
            <a:t>Ayat</a:t>
          </a:r>
          <a:r>
            <a:rPr lang="tr-TR" b="1" dirty="0" smtClean="0"/>
            <a:t> (1), (2), (3), (4), dan (5); </a:t>
          </a:r>
          <a:r>
            <a:rPr lang="tr-TR" b="1" dirty="0" err="1" smtClean="0"/>
            <a:t>Pasal</a:t>
          </a:r>
          <a:r>
            <a:rPr lang="tr-TR" b="1" dirty="0" smtClean="0"/>
            <a:t> 24B </a:t>
          </a:r>
          <a:r>
            <a:rPr lang="tr-TR" b="1" dirty="0" err="1" smtClean="0"/>
            <a:t>Ayat</a:t>
          </a:r>
          <a:r>
            <a:rPr lang="tr-TR" b="1" dirty="0" smtClean="0"/>
            <a:t> (1), (2), (3), dan (4); </a:t>
          </a:r>
          <a:r>
            <a:rPr lang="tr-TR" b="1" dirty="0" err="1" smtClean="0"/>
            <a:t>Pasal</a:t>
          </a:r>
          <a:r>
            <a:rPr lang="tr-TR" b="1" dirty="0" smtClean="0"/>
            <a:t> 24C </a:t>
          </a:r>
          <a:r>
            <a:rPr lang="tr-TR" b="1" dirty="0" err="1" smtClean="0"/>
            <a:t>Ayat</a:t>
          </a:r>
          <a:r>
            <a:rPr lang="tr-TR" b="1" dirty="0" smtClean="0"/>
            <a:t> (1), (2), (3), (4), (5), dan (6) </a:t>
          </a:r>
          <a:endParaRPr lang="en-US" dirty="0"/>
        </a:p>
      </dgm:t>
    </dgm:pt>
    <dgm:pt modelId="{A0E07674-62EC-654E-AEB9-8BCAEB17603C}" type="parTrans" cxnId="{00BB8822-31DC-7E47-AB86-F8BBDCFEF844}">
      <dgm:prSet/>
      <dgm:spPr/>
      <dgm:t>
        <a:bodyPr/>
        <a:lstStyle/>
        <a:p>
          <a:endParaRPr lang="en-US"/>
        </a:p>
      </dgm:t>
    </dgm:pt>
    <dgm:pt modelId="{59A7C77F-B84D-E746-85F9-7BD81E1C5B32}" type="sibTrans" cxnId="{00BB8822-31DC-7E47-AB86-F8BBDCFEF844}">
      <dgm:prSet/>
      <dgm:spPr/>
      <dgm:t>
        <a:bodyPr/>
        <a:lstStyle/>
        <a:p>
          <a:endParaRPr lang="en-US"/>
        </a:p>
      </dgm:t>
    </dgm:pt>
    <dgm:pt modelId="{90FA14BD-99AC-C84D-A948-F512ED5A928E}" type="pres">
      <dgm:prSet presAssocID="{2726AA31-2CE6-0D42-8B3D-E686D9D2FA9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47E89F-9B3E-CD44-ADDC-F322A5959700}" type="pres">
      <dgm:prSet presAssocID="{FBF33F80-B107-8E41-B299-C7F8EE79C976}" presName="root1" presStyleCnt="0"/>
      <dgm:spPr/>
    </dgm:pt>
    <dgm:pt modelId="{0F7EA0E3-F502-E04B-8E67-3D07D27ECA4F}" type="pres">
      <dgm:prSet presAssocID="{FBF33F80-B107-8E41-B299-C7F8EE79C97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06D49D-59D3-8245-9E24-136887E9290E}" type="pres">
      <dgm:prSet presAssocID="{FBF33F80-B107-8E41-B299-C7F8EE79C976}" presName="level2hierChild" presStyleCnt="0"/>
      <dgm:spPr/>
    </dgm:pt>
    <dgm:pt modelId="{98905FD5-DE4B-5848-A26D-E46F7BB9C7DF}" type="pres">
      <dgm:prSet presAssocID="{5E79BB95-6628-FA4D-AFCB-E8E18F4775F5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C28E85F5-9B0C-E24B-A632-CBF4CCA23605}" type="pres">
      <dgm:prSet presAssocID="{5E79BB95-6628-FA4D-AFCB-E8E18F4775F5}" presName="connTx" presStyleLbl="parChTrans1D2" presStyleIdx="0" presStyleCnt="4"/>
      <dgm:spPr/>
      <dgm:t>
        <a:bodyPr/>
        <a:lstStyle/>
        <a:p>
          <a:endParaRPr lang="en-US"/>
        </a:p>
      </dgm:t>
    </dgm:pt>
    <dgm:pt modelId="{8F8972F4-D78A-0F43-BDB9-71B559632EC5}" type="pres">
      <dgm:prSet presAssocID="{12EC5D17-9F2C-7B47-9DD2-F4CC307913F0}" presName="root2" presStyleCnt="0"/>
      <dgm:spPr/>
    </dgm:pt>
    <dgm:pt modelId="{358DDD02-9913-5E40-B11C-5CB0456BAA58}" type="pres">
      <dgm:prSet presAssocID="{12EC5D17-9F2C-7B47-9DD2-F4CC307913F0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5029B8-FD39-A145-9984-808B0D3C95E0}" type="pres">
      <dgm:prSet presAssocID="{12EC5D17-9F2C-7B47-9DD2-F4CC307913F0}" presName="level3hierChild" presStyleCnt="0"/>
      <dgm:spPr/>
    </dgm:pt>
    <dgm:pt modelId="{3B798A26-CA30-1140-B886-6F6A3AFF0C55}" type="pres">
      <dgm:prSet presAssocID="{336B51CA-2173-F84F-825D-EA2B90D33834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58ECD93B-430E-7643-A4A2-B1EDDE6B6FB6}" type="pres">
      <dgm:prSet presAssocID="{336B51CA-2173-F84F-825D-EA2B90D3383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65098608-7AA4-6F47-A0D1-627C84735AE2}" type="pres">
      <dgm:prSet presAssocID="{1D575ABE-BC95-5E4E-AA18-939328E30AD9}" presName="root2" presStyleCnt="0"/>
      <dgm:spPr/>
    </dgm:pt>
    <dgm:pt modelId="{965892B4-74BC-2041-9112-3FCAF72E07B7}" type="pres">
      <dgm:prSet presAssocID="{1D575ABE-BC95-5E4E-AA18-939328E30AD9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A2A477-A2D6-B24E-9A8B-26E4180E0297}" type="pres">
      <dgm:prSet presAssocID="{1D575ABE-BC95-5E4E-AA18-939328E30AD9}" presName="level3hierChild" presStyleCnt="0"/>
      <dgm:spPr/>
    </dgm:pt>
    <dgm:pt modelId="{E018A5ED-C3AC-B54D-88DB-5A0183124AFB}" type="pres">
      <dgm:prSet presAssocID="{A0E07674-62EC-654E-AEB9-8BCAEB17603C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A661A838-3A5C-164D-82B5-EDC8AB9D522C}" type="pres">
      <dgm:prSet presAssocID="{A0E07674-62EC-654E-AEB9-8BCAEB17603C}" presName="connTx" presStyleLbl="parChTrans1D2" presStyleIdx="2" presStyleCnt="4"/>
      <dgm:spPr/>
      <dgm:t>
        <a:bodyPr/>
        <a:lstStyle/>
        <a:p>
          <a:endParaRPr lang="en-US"/>
        </a:p>
      </dgm:t>
    </dgm:pt>
    <dgm:pt modelId="{BC5462BE-9556-B846-8AF3-F691062CE14C}" type="pres">
      <dgm:prSet presAssocID="{270D7DCB-3A0D-B544-8E4C-C8E59602C799}" presName="root2" presStyleCnt="0"/>
      <dgm:spPr/>
    </dgm:pt>
    <dgm:pt modelId="{4E3A7A52-13E0-0F41-A564-1EA827F742F5}" type="pres">
      <dgm:prSet presAssocID="{270D7DCB-3A0D-B544-8E4C-C8E59602C799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A95FCB-0D06-7D4B-A932-B52B16750A85}" type="pres">
      <dgm:prSet presAssocID="{270D7DCB-3A0D-B544-8E4C-C8E59602C799}" presName="level3hierChild" presStyleCnt="0"/>
      <dgm:spPr/>
    </dgm:pt>
    <dgm:pt modelId="{9AA51D37-E4E1-8F44-8366-B7654F5BE3E4}" type="pres">
      <dgm:prSet presAssocID="{33D43898-9E73-8E4A-8E93-D5D15B0F81F2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E69C39ED-8C1E-694B-ABA8-9B58BC010AD5}" type="pres">
      <dgm:prSet presAssocID="{33D43898-9E73-8E4A-8E93-D5D15B0F81F2}" presName="connTx" presStyleLbl="parChTrans1D2" presStyleIdx="3" presStyleCnt="4"/>
      <dgm:spPr/>
      <dgm:t>
        <a:bodyPr/>
        <a:lstStyle/>
        <a:p>
          <a:endParaRPr lang="en-US"/>
        </a:p>
      </dgm:t>
    </dgm:pt>
    <dgm:pt modelId="{C7611502-DBB8-8F4D-A033-5DC68F770108}" type="pres">
      <dgm:prSet presAssocID="{02AA7004-9E6F-9149-9E63-84372AE8B04C}" presName="root2" presStyleCnt="0"/>
      <dgm:spPr/>
    </dgm:pt>
    <dgm:pt modelId="{481AB8D2-B912-124A-A134-75F4589C57B7}" type="pres">
      <dgm:prSet presAssocID="{02AA7004-9E6F-9149-9E63-84372AE8B04C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E06BFB-EF7F-4D46-A4B7-B4681993A959}" type="pres">
      <dgm:prSet presAssocID="{02AA7004-9E6F-9149-9E63-84372AE8B04C}" presName="level3hierChild" presStyleCnt="0"/>
      <dgm:spPr/>
    </dgm:pt>
  </dgm:ptLst>
  <dgm:cxnLst>
    <dgm:cxn modelId="{AC15D3FD-92E6-754C-AA31-56C2498C58D1}" type="presOf" srcId="{12EC5D17-9F2C-7B47-9DD2-F4CC307913F0}" destId="{358DDD02-9913-5E40-B11C-5CB0456BAA58}" srcOrd="0" destOrd="0" presId="urn:microsoft.com/office/officeart/2008/layout/HorizontalMultiLevelHierarchy"/>
    <dgm:cxn modelId="{26FA4DEC-1FB7-374C-A29B-FEA3BD3879A4}" type="presOf" srcId="{33D43898-9E73-8E4A-8E93-D5D15B0F81F2}" destId="{E69C39ED-8C1E-694B-ABA8-9B58BC010AD5}" srcOrd="1" destOrd="0" presId="urn:microsoft.com/office/officeart/2008/layout/HorizontalMultiLevelHierarchy"/>
    <dgm:cxn modelId="{E79E8F84-A8AB-A847-991B-74FE2EFB7449}" type="presOf" srcId="{A0E07674-62EC-654E-AEB9-8BCAEB17603C}" destId="{A661A838-3A5C-164D-82B5-EDC8AB9D522C}" srcOrd="1" destOrd="0" presId="urn:microsoft.com/office/officeart/2008/layout/HorizontalMultiLevelHierarchy"/>
    <dgm:cxn modelId="{85396EA0-DB66-2249-869D-AE364E6C7DD5}" type="presOf" srcId="{2726AA31-2CE6-0D42-8B3D-E686D9D2FA9A}" destId="{90FA14BD-99AC-C84D-A948-F512ED5A928E}" srcOrd="0" destOrd="0" presId="urn:microsoft.com/office/officeart/2008/layout/HorizontalMultiLevelHierarchy"/>
    <dgm:cxn modelId="{A40703B5-C130-DE49-8401-D61638E7554B}" srcId="{FBF33F80-B107-8E41-B299-C7F8EE79C976}" destId="{12EC5D17-9F2C-7B47-9DD2-F4CC307913F0}" srcOrd="0" destOrd="0" parTransId="{5E79BB95-6628-FA4D-AFCB-E8E18F4775F5}" sibTransId="{DD5F332A-10FC-BE42-BA5C-ED87A66281EF}"/>
    <dgm:cxn modelId="{5DF0F647-FE6D-8646-B91A-1E95133C441B}" type="presOf" srcId="{336B51CA-2173-F84F-825D-EA2B90D33834}" destId="{3B798A26-CA30-1140-B886-6F6A3AFF0C55}" srcOrd="0" destOrd="0" presId="urn:microsoft.com/office/officeart/2008/layout/HorizontalMultiLevelHierarchy"/>
    <dgm:cxn modelId="{7F6700BD-9AF3-F74E-AB81-DCBEDC29B5F9}" type="presOf" srcId="{A0E07674-62EC-654E-AEB9-8BCAEB17603C}" destId="{E018A5ED-C3AC-B54D-88DB-5A0183124AFB}" srcOrd="0" destOrd="0" presId="urn:microsoft.com/office/officeart/2008/layout/HorizontalMultiLevelHierarchy"/>
    <dgm:cxn modelId="{74F268E3-19D0-474D-945A-F81FDB92DF4A}" type="presOf" srcId="{336B51CA-2173-F84F-825D-EA2B90D33834}" destId="{58ECD93B-430E-7643-A4A2-B1EDDE6B6FB6}" srcOrd="1" destOrd="0" presId="urn:microsoft.com/office/officeart/2008/layout/HorizontalMultiLevelHierarchy"/>
    <dgm:cxn modelId="{DD3A84E3-7960-DD4A-9517-14DBA81C2065}" srcId="{FBF33F80-B107-8E41-B299-C7F8EE79C976}" destId="{1D575ABE-BC95-5E4E-AA18-939328E30AD9}" srcOrd="1" destOrd="0" parTransId="{336B51CA-2173-F84F-825D-EA2B90D33834}" sibTransId="{A0BB96C8-A7CD-D24D-9AAB-9DF9692F711D}"/>
    <dgm:cxn modelId="{B1BF508E-F063-0E41-AE4D-7AEDBD5C658C}" type="presOf" srcId="{33D43898-9E73-8E4A-8E93-D5D15B0F81F2}" destId="{9AA51D37-E4E1-8F44-8366-B7654F5BE3E4}" srcOrd="0" destOrd="0" presId="urn:microsoft.com/office/officeart/2008/layout/HorizontalMultiLevelHierarchy"/>
    <dgm:cxn modelId="{D568FC88-0E40-2149-9E92-A5FE7745EF19}" type="presOf" srcId="{02AA7004-9E6F-9149-9E63-84372AE8B04C}" destId="{481AB8D2-B912-124A-A134-75F4589C57B7}" srcOrd="0" destOrd="0" presId="urn:microsoft.com/office/officeart/2008/layout/HorizontalMultiLevelHierarchy"/>
    <dgm:cxn modelId="{4ADF6D1B-3CAD-5943-AE84-5510A48993D0}" type="presOf" srcId="{270D7DCB-3A0D-B544-8E4C-C8E59602C799}" destId="{4E3A7A52-13E0-0F41-A564-1EA827F742F5}" srcOrd="0" destOrd="0" presId="urn:microsoft.com/office/officeart/2008/layout/HorizontalMultiLevelHierarchy"/>
    <dgm:cxn modelId="{D5F59188-FB62-3647-935E-3693DA5FDD03}" type="presOf" srcId="{FBF33F80-B107-8E41-B299-C7F8EE79C976}" destId="{0F7EA0E3-F502-E04B-8E67-3D07D27ECA4F}" srcOrd="0" destOrd="0" presId="urn:microsoft.com/office/officeart/2008/layout/HorizontalMultiLevelHierarchy"/>
    <dgm:cxn modelId="{F75E5D30-AAA3-9940-B4AE-D85ADE8C68BF}" type="presOf" srcId="{5E79BB95-6628-FA4D-AFCB-E8E18F4775F5}" destId="{98905FD5-DE4B-5848-A26D-E46F7BB9C7DF}" srcOrd="0" destOrd="0" presId="urn:microsoft.com/office/officeart/2008/layout/HorizontalMultiLevelHierarchy"/>
    <dgm:cxn modelId="{9C6850F9-3EAA-B24C-A1F9-AD0C333246B2}" srcId="{2726AA31-2CE6-0D42-8B3D-E686D9D2FA9A}" destId="{FBF33F80-B107-8E41-B299-C7F8EE79C976}" srcOrd="0" destOrd="0" parTransId="{33338510-0DE2-3649-B1CF-2AEE7C893854}" sibTransId="{0EB93435-AA61-534D-AE3E-1FE4ADDD72B6}"/>
    <dgm:cxn modelId="{42FB3383-9AF6-C343-AFDC-5920A5130004}" type="presOf" srcId="{1D575ABE-BC95-5E4E-AA18-939328E30AD9}" destId="{965892B4-74BC-2041-9112-3FCAF72E07B7}" srcOrd="0" destOrd="0" presId="urn:microsoft.com/office/officeart/2008/layout/HorizontalMultiLevelHierarchy"/>
    <dgm:cxn modelId="{4FACD99B-C65A-A149-AB67-0EA2E714DA7C}" srcId="{FBF33F80-B107-8E41-B299-C7F8EE79C976}" destId="{02AA7004-9E6F-9149-9E63-84372AE8B04C}" srcOrd="3" destOrd="0" parTransId="{33D43898-9E73-8E4A-8E93-D5D15B0F81F2}" sibTransId="{93B55BA0-8B41-4441-BE56-D01464CD7CB5}"/>
    <dgm:cxn modelId="{00BB8822-31DC-7E47-AB86-F8BBDCFEF844}" srcId="{FBF33F80-B107-8E41-B299-C7F8EE79C976}" destId="{270D7DCB-3A0D-B544-8E4C-C8E59602C799}" srcOrd="2" destOrd="0" parTransId="{A0E07674-62EC-654E-AEB9-8BCAEB17603C}" sibTransId="{59A7C77F-B84D-E746-85F9-7BD81E1C5B32}"/>
    <dgm:cxn modelId="{8B045FD1-002F-9D41-81C4-E191A4C83089}" type="presOf" srcId="{5E79BB95-6628-FA4D-AFCB-E8E18F4775F5}" destId="{C28E85F5-9B0C-E24B-A632-CBF4CCA23605}" srcOrd="1" destOrd="0" presId="urn:microsoft.com/office/officeart/2008/layout/HorizontalMultiLevelHierarchy"/>
    <dgm:cxn modelId="{573EF979-8950-9849-8BB3-FE5D70E05972}" type="presParOf" srcId="{90FA14BD-99AC-C84D-A948-F512ED5A928E}" destId="{B547E89F-9B3E-CD44-ADDC-F322A5959700}" srcOrd="0" destOrd="0" presId="urn:microsoft.com/office/officeart/2008/layout/HorizontalMultiLevelHierarchy"/>
    <dgm:cxn modelId="{42A37F9B-AC8D-CC4A-A0CC-FF5DEBC3C840}" type="presParOf" srcId="{B547E89F-9B3E-CD44-ADDC-F322A5959700}" destId="{0F7EA0E3-F502-E04B-8E67-3D07D27ECA4F}" srcOrd="0" destOrd="0" presId="urn:microsoft.com/office/officeart/2008/layout/HorizontalMultiLevelHierarchy"/>
    <dgm:cxn modelId="{642C7CD4-08E1-2244-8B43-440E694E58C8}" type="presParOf" srcId="{B547E89F-9B3E-CD44-ADDC-F322A5959700}" destId="{F806D49D-59D3-8245-9E24-136887E9290E}" srcOrd="1" destOrd="0" presId="urn:microsoft.com/office/officeart/2008/layout/HorizontalMultiLevelHierarchy"/>
    <dgm:cxn modelId="{ADC3835D-815B-C448-9922-D24020F01046}" type="presParOf" srcId="{F806D49D-59D3-8245-9E24-136887E9290E}" destId="{98905FD5-DE4B-5848-A26D-E46F7BB9C7DF}" srcOrd="0" destOrd="0" presId="urn:microsoft.com/office/officeart/2008/layout/HorizontalMultiLevelHierarchy"/>
    <dgm:cxn modelId="{6CEE40CA-3B3D-C743-8FCD-2C75A4542988}" type="presParOf" srcId="{98905FD5-DE4B-5848-A26D-E46F7BB9C7DF}" destId="{C28E85F5-9B0C-E24B-A632-CBF4CCA23605}" srcOrd="0" destOrd="0" presId="urn:microsoft.com/office/officeart/2008/layout/HorizontalMultiLevelHierarchy"/>
    <dgm:cxn modelId="{A7D538F0-4B66-DA42-8111-68A4D233D948}" type="presParOf" srcId="{F806D49D-59D3-8245-9E24-136887E9290E}" destId="{8F8972F4-D78A-0F43-BDB9-71B559632EC5}" srcOrd="1" destOrd="0" presId="urn:microsoft.com/office/officeart/2008/layout/HorizontalMultiLevelHierarchy"/>
    <dgm:cxn modelId="{8E485FE9-9B91-5044-A98C-C75BAF06A595}" type="presParOf" srcId="{8F8972F4-D78A-0F43-BDB9-71B559632EC5}" destId="{358DDD02-9913-5E40-B11C-5CB0456BAA58}" srcOrd="0" destOrd="0" presId="urn:microsoft.com/office/officeart/2008/layout/HorizontalMultiLevelHierarchy"/>
    <dgm:cxn modelId="{66E5DEAF-AEB1-E545-BAFE-E09CC76761E4}" type="presParOf" srcId="{8F8972F4-D78A-0F43-BDB9-71B559632EC5}" destId="{ED5029B8-FD39-A145-9984-808B0D3C95E0}" srcOrd="1" destOrd="0" presId="urn:microsoft.com/office/officeart/2008/layout/HorizontalMultiLevelHierarchy"/>
    <dgm:cxn modelId="{1B89FF13-837F-8A4B-AEC6-DD42B16B7B13}" type="presParOf" srcId="{F806D49D-59D3-8245-9E24-136887E9290E}" destId="{3B798A26-CA30-1140-B886-6F6A3AFF0C55}" srcOrd="2" destOrd="0" presId="urn:microsoft.com/office/officeart/2008/layout/HorizontalMultiLevelHierarchy"/>
    <dgm:cxn modelId="{0344B48E-25C2-9E46-AC91-D261D8136304}" type="presParOf" srcId="{3B798A26-CA30-1140-B886-6F6A3AFF0C55}" destId="{58ECD93B-430E-7643-A4A2-B1EDDE6B6FB6}" srcOrd="0" destOrd="0" presId="urn:microsoft.com/office/officeart/2008/layout/HorizontalMultiLevelHierarchy"/>
    <dgm:cxn modelId="{BFF6870D-C0E0-D444-BB2A-9C0E9C276AF3}" type="presParOf" srcId="{F806D49D-59D3-8245-9E24-136887E9290E}" destId="{65098608-7AA4-6F47-A0D1-627C84735AE2}" srcOrd="3" destOrd="0" presId="urn:microsoft.com/office/officeart/2008/layout/HorizontalMultiLevelHierarchy"/>
    <dgm:cxn modelId="{1DAC44EC-3B8C-E942-9EC9-C3E56B553304}" type="presParOf" srcId="{65098608-7AA4-6F47-A0D1-627C84735AE2}" destId="{965892B4-74BC-2041-9112-3FCAF72E07B7}" srcOrd="0" destOrd="0" presId="urn:microsoft.com/office/officeart/2008/layout/HorizontalMultiLevelHierarchy"/>
    <dgm:cxn modelId="{65145341-1314-3244-8905-50F778172098}" type="presParOf" srcId="{65098608-7AA4-6F47-A0D1-627C84735AE2}" destId="{22A2A477-A2D6-B24E-9A8B-26E4180E0297}" srcOrd="1" destOrd="0" presId="urn:microsoft.com/office/officeart/2008/layout/HorizontalMultiLevelHierarchy"/>
    <dgm:cxn modelId="{B16CBBEB-607B-7642-A701-542FAA89A2BA}" type="presParOf" srcId="{F806D49D-59D3-8245-9E24-136887E9290E}" destId="{E018A5ED-C3AC-B54D-88DB-5A0183124AFB}" srcOrd="4" destOrd="0" presId="urn:microsoft.com/office/officeart/2008/layout/HorizontalMultiLevelHierarchy"/>
    <dgm:cxn modelId="{BC712BEF-08CC-5E4A-A438-28780DE761FA}" type="presParOf" srcId="{E018A5ED-C3AC-B54D-88DB-5A0183124AFB}" destId="{A661A838-3A5C-164D-82B5-EDC8AB9D522C}" srcOrd="0" destOrd="0" presId="urn:microsoft.com/office/officeart/2008/layout/HorizontalMultiLevelHierarchy"/>
    <dgm:cxn modelId="{2CDBCCC5-F9D5-8D4F-A27D-B6DCD4CE5644}" type="presParOf" srcId="{F806D49D-59D3-8245-9E24-136887E9290E}" destId="{BC5462BE-9556-B846-8AF3-F691062CE14C}" srcOrd="5" destOrd="0" presId="urn:microsoft.com/office/officeart/2008/layout/HorizontalMultiLevelHierarchy"/>
    <dgm:cxn modelId="{3E5DAE9C-E966-7742-B764-3E50C6E8D9D5}" type="presParOf" srcId="{BC5462BE-9556-B846-8AF3-F691062CE14C}" destId="{4E3A7A52-13E0-0F41-A564-1EA827F742F5}" srcOrd="0" destOrd="0" presId="urn:microsoft.com/office/officeart/2008/layout/HorizontalMultiLevelHierarchy"/>
    <dgm:cxn modelId="{98275A50-2196-804D-BA42-0E53DA91EFAF}" type="presParOf" srcId="{BC5462BE-9556-B846-8AF3-F691062CE14C}" destId="{B9A95FCB-0D06-7D4B-A932-B52B16750A85}" srcOrd="1" destOrd="0" presId="urn:microsoft.com/office/officeart/2008/layout/HorizontalMultiLevelHierarchy"/>
    <dgm:cxn modelId="{123356FC-424F-9547-9647-3302AE5DF076}" type="presParOf" srcId="{F806D49D-59D3-8245-9E24-136887E9290E}" destId="{9AA51D37-E4E1-8F44-8366-B7654F5BE3E4}" srcOrd="6" destOrd="0" presId="urn:microsoft.com/office/officeart/2008/layout/HorizontalMultiLevelHierarchy"/>
    <dgm:cxn modelId="{4377692C-E273-694B-B9F6-3AFFB96F39E5}" type="presParOf" srcId="{9AA51D37-E4E1-8F44-8366-B7654F5BE3E4}" destId="{E69C39ED-8C1E-694B-ABA8-9B58BC010AD5}" srcOrd="0" destOrd="0" presId="urn:microsoft.com/office/officeart/2008/layout/HorizontalMultiLevelHierarchy"/>
    <dgm:cxn modelId="{5CC0EC7A-A374-6940-B465-46638D3E99C5}" type="presParOf" srcId="{F806D49D-59D3-8245-9E24-136887E9290E}" destId="{C7611502-DBB8-8F4D-A033-5DC68F770108}" srcOrd="7" destOrd="0" presId="urn:microsoft.com/office/officeart/2008/layout/HorizontalMultiLevelHierarchy"/>
    <dgm:cxn modelId="{E3B9D68A-74D7-7D46-98FA-A356EB965A17}" type="presParOf" srcId="{C7611502-DBB8-8F4D-A033-5DC68F770108}" destId="{481AB8D2-B912-124A-A134-75F4589C57B7}" srcOrd="0" destOrd="0" presId="urn:microsoft.com/office/officeart/2008/layout/HorizontalMultiLevelHierarchy"/>
    <dgm:cxn modelId="{EFEE2D8F-F805-AA41-8A64-D0655DB7D2B2}" type="presParOf" srcId="{C7611502-DBB8-8F4D-A033-5DC68F770108}" destId="{6AE06BFB-EF7F-4D46-A4B7-B4681993A95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FAEEC7-DE17-974E-84B3-74E83118BF41}" type="doc">
      <dgm:prSet loTypeId="urn:microsoft.com/office/officeart/2005/8/layout/hList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FBB826-ABEE-BF41-B2A2-34268B731FB9}">
      <dgm:prSet phldrT="[Text]"/>
      <dgm:spPr/>
      <dgm:t>
        <a:bodyPr/>
        <a:lstStyle/>
        <a:p>
          <a:r>
            <a:rPr lang="en-US" dirty="0" err="1" smtClean="0"/>
            <a:t>Pasal</a:t>
          </a:r>
          <a:r>
            <a:rPr lang="en-US" dirty="0" smtClean="0"/>
            <a:t> 5 </a:t>
          </a:r>
          <a:r>
            <a:rPr lang="en-US" dirty="0" err="1" smtClean="0"/>
            <a:t>ayat</a:t>
          </a:r>
          <a:r>
            <a:rPr lang="en-US" dirty="0" smtClean="0"/>
            <a:t> 1 &amp; 2 UUD 1945</a:t>
          </a:r>
          <a:endParaRPr lang="en-US" dirty="0"/>
        </a:p>
      </dgm:t>
    </dgm:pt>
    <dgm:pt modelId="{530D2493-C8BA-A045-A6F4-47352498B13A}" type="parTrans" cxnId="{BA505337-B13C-DE44-88F7-625D43BF06BD}">
      <dgm:prSet/>
      <dgm:spPr/>
      <dgm:t>
        <a:bodyPr/>
        <a:lstStyle/>
        <a:p>
          <a:endParaRPr lang="en-US"/>
        </a:p>
      </dgm:t>
    </dgm:pt>
    <dgm:pt modelId="{76FEA6B9-4ABA-FB49-8486-3003DA38DEE3}" type="sibTrans" cxnId="{BA505337-B13C-DE44-88F7-625D43BF06BD}">
      <dgm:prSet/>
      <dgm:spPr/>
      <dgm:t>
        <a:bodyPr/>
        <a:lstStyle/>
        <a:p>
          <a:endParaRPr lang="en-US"/>
        </a:p>
      </dgm:t>
    </dgm:pt>
    <dgm:pt modelId="{929E5BA2-44D6-2746-ABA8-489F7A3BCB94}">
      <dgm:prSet phldrT="[Text]"/>
      <dgm:spPr/>
      <dgm:t>
        <a:bodyPr/>
        <a:lstStyle/>
        <a:p>
          <a:r>
            <a:rPr lang="en-US" dirty="0" smtClean="0"/>
            <a:t>1. </a:t>
          </a:r>
          <a:r>
            <a:rPr lang="en-US" dirty="0" err="1" smtClean="0"/>
            <a:t>Presiden</a:t>
          </a:r>
          <a:r>
            <a:rPr lang="en-US" dirty="0" smtClean="0"/>
            <a:t> </a:t>
          </a:r>
          <a:r>
            <a:rPr lang="en-US" dirty="0" err="1" smtClean="0"/>
            <a:t>memegang</a:t>
          </a:r>
          <a:r>
            <a:rPr lang="en-US" dirty="0" smtClean="0"/>
            <a:t> </a:t>
          </a:r>
          <a:r>
            <a:rPr lang="en-US" dirty="0" err="1" smtClean="0"/>
            <a:t>kekuasaan</a:t>
          </a:r>
          <a:r>
            <a:rPr lang="en-US" dirty="0" smtClean="0"/>
            <a:t> </a:t>
          </a:r>
          <a:r>
            <a:rPr lang="en-US" dirty="0" err="1" smtClean="0"/>
            <a:t>membentuk</a:t>
          </a:r>
          <a:r>
            <a:rPr lang="en-US" dirty="0" smtClean="0"/>
            <a:t> </a:t>
          </a:r>
          <a:r>
            <a:rPr lang="en-US" dirty="0" err="1" smtClean="0"/>
            <a:t>undang-undang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persetujuan</a:t>
          </a:r>
          <a:r>
            <a:rPr lang="en-US" dirty="0" smtClean="0"/>
            <a:t> </a:t>
          </a:r>
          <a:r>
            <a:rPr lang="en-US" dirty="0" err="1" smtClean="0"/>
            <a:t>Dewan</a:t>
          </a:r>
          <a:r>
            <a:rPr lang="en-US" dirty="0" smtClean="0"/>
            <a:t> </a:t>
          </a:r>
          <a:r>
            <a:rPr lang="en-US" dirty="0" err="1" smtClean="0"/>
            <a:t>Perwakilan</a:t>
          </a:r>
          <a:r>
            <a:rPr lang="en-US" dirty="0" smtClean="0"/>
            <a:t> Rakyat. </a:t>
          </a:r>
          <a:endParaRPr lang="en-US" dirty="0"/>
        </a:p>
      </dgm:t>
    </dgm:pt>
    <dgm:pt modelId="{83862F93-44F9-684E-981B-647B373B5FF7}" type="parTrans" cxnId="{916A2EE6-E08D-DF49-A15A-2BEAED8A43AD}">
      <dgm:prSet/>
      <dgm:spPr/>
      <dgm:t>
        <a:bodyPr/>
        <a:lstStyle/>
        <a:p>
          <a:endParaRPr lang="en-US"/>
        </a:p>
      </dgm:t>
    </dgm:pt>
    <dgm:pt modelId="{9E27B8F0-ABB4-7E47-9476-952B80BCB85E}" type="sibTrans" cxnId="{916A2EE6-E08D-DF49-A15A-2BEAED8A43AD}">
      <dgm:prSet/>
      <dgm:spPr/>
      <dgm:t>
        <a:bodyPr/>
        <a:lstStyle/>
        <a:p>
          <a:endParaRPr lang="en-US"/>
        </a:p>
      </dgm:t>
    </dgm:pt>
    <dgm:pt modelId="{F1D0DE47-A613-CA48-85FC-D6376CB80F6A}">
      <dgm:prSet phldrT="[Text]"/>
      <dgm:spPr/>
      <dgm:t>
        <a:bodyPr/>
        <a:lstStyle/>
        <a:p>
          <a:r>
            <a:rPr lang="en-US" dirty="0" smtClean="0"/>
            <a:t>2. </a:t>
          </a:r>
          <a:r>
            <a:rPr lang="en-US" dirty="0" err="1" smtClean="0"/>
            <a:t>Presiden</a:t>
          </a:r>
          <a:r>
            <a:rPr lang="en-US" dirty="0" smtClean="0"/>
            <a:t> </a:t>
          </a:r>
          <a:r>
            <a:rPr lang="en-US" dirty="0" err="1" smtClean="0"/>
            <a:t>menetapkan</a:t>
          </a:r>
          <a:r>
            <a:rPr lang="en-US" dirty="0" smtClean="0"/>
            <a:t> </a:t>
          </a:r>
          <a:r>
            <a:rPr lang="en-US" dirty="0" err="1" smtClean="0"/>
            <a:t>peraturan</a:t>
          </a:r>
          <a:r>
            <a:rPr lang="en-US" dirty="0" smtClean="0"/>
            <a:t> </a:t>
          </a:r>
          <a:r>
            <a:rPr lang="en-US" dirty="0" err="1" smtClean="0"/>
            <a:t>pemerintah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menjalankan</a:t>
          </a:r>
          <a:r>
            <a:rPr lang="en-US" dirty="0" smtClean="0"/>
            <a:t> </a:t>
          </a:r>
          <a:r>
            <a:rPr lang="en-US" dirty="0" err="1" smtClean="0"/>
            <a:t>undang-undang</a:t>
          </a:r>
          <a:r>
            <a:rPr lang="en-US" dirty="0" smtClean="0"/>
            <a:t> </a:t>
          </a:r>
          <a:r>
            <a:rPr lang="en-US" dirty="0" err="1" smtClean="0"/>
            <a:t>sebagaimana</a:t>
          </a:r>
          <a:r>
            <a:rPr lang="en-US" dirty="0" smtClean="0"/>
            <a:t> </a:t>
          </a:r>
          <a:r>
            <a:rPr lang="en-US" dirty="0" err="1" smtClean="0"/>
            <a:t>mestinya</a:t>
          </a:r>
          <a:r>
            <a:rPr lang="en-US" dirty="0" smtClean="0"/>
            <a:t>. </a:t>
          </a:r>
          <a:endParaRPr lang="en-US" dirty="0"/>
        </a:p>
      </dgm:t>
    </dgm:pt>
    <dgm:pt modelId="{E83474AF-0D6C-F24C-816E-008F4EA80E3B}" type="parTrans" cxnId="{FE22ECCB-80D1-3F48-8A7B-B8D8E6D77610}">
      <dgm:prSet/>
      <dgm:spPr/>
      <dgm:t>
        <a:bodyPr/>
        <a:lstStyle/>
        <a:p>
          <a:endParaRPr lang="en-US"/>
        </a:p>
      </dgm:t>
    </dgm:pt>
    <dgm:pt modelId="{01DE57B0-4244-3945-9E08-BCC58D6E8241}" type="sibTrans" cxnId="{FE22ECCB-80D1-3F48-8A7B-B8D8E6D77610}">
      <dgm:prSet/>
      <dgm:spPr/>
      <dgm:t>
        <a:bodyPr/>
        <a:lstStyle/>
        <a:p>
          <a:endParaRPr lang="en-US"/>
        </a:p>
      </dgm:t>
    </dgm:pt>
    <dgm:pt modelId="{5E837E76-5651-0847-80DA-F2225156EA72}">
      <dgm:prSet phldrT="[Text]"/>
      <dgm:spPr/>
      <dgm:t>
        <a:bodyPr/>
        <a:lstStyle/>
        <a:p>
          <a:r>
            <a:rPr lang="en-US" dirty="0" err="1" smtClean="0"/>
            <a:t>Pasal</a:t>
          </a:r>
          <a:r>
            <a:rPr lang="en-US" dirty="0" smtClean="0"/>
            <a:t> 5 </a:t>
          </a:r>
          <a:r>
            <a:rPr lang="en-US" dirty="0" err="1" smtClean="0"/>
            <a:t>ayat</a:t>
          </a:r>
          <a:r>
            <a:rPr lang="en-US" dirty="0" smtClean="0"/>
            <a:t> 1</a:t>
          </a:r>
        </a:p>
        <a:p>
          <a:r>
            <a:rPr lang="en-US" dirty="0" err="1" smtClean="0"/>
            <a:t>Amandemen</a:t>
          </a:r>
          <a:r>
            <a:rPr lang="en-US" dirty="0" smtClean="0"/>
            <a:t> I</a:t>
          </a:r>
          <a:endParaRPr lang="en-US" dirty="0"/>
        </a:p>
      </dgm:t>
    </dgm:pt>
    <dgm:pt modelId="{8A1A09F7-BDC4-3F40-9771-689007D837E7}" type="parTrans" cxnId="{C8C16152-D03B-DB49-AAFC-13BFF46455F0}">
      <dgm:prSet/>
      <dgm:spPr/>
      <dgm:t>
        <a:bodyPr/>
        <a:lstStyle/>
        <a:p>
          <a:endParaRPr lang="en-US"/>
        </a:p>
      </dgm:t>
    </dgm:pt>
    <dgm:pt modelId="{8FC50ED1-B2D9-004A-9B2C-CC69635550FA}" type="sibTrans" cxnId="{C8C16152-D03B-DB49-AAFC-13BFF46455F0}">
      <dgm:prSet/>
      <dgm:spPr/>
      <dgm:t>
        <a:bodyPr/>
        <a:lstStyle/>
        <a:p>
          <a:endParaRPr lang="en-US"/>
        </a:p>
      </dgm:t>
    </dgm:pt>
    <dgm:pt modelId="{E87BE89A-CCCE-8B46-8F0C-4E4F894B62B7}">
      <dgm:prSet phldrT="[Text]"/>
      <dgm:spPr/>
      <dgm:t>
        <a:bodyPr/>
        <a:lstStyle/>
        <a:p>
          <a:r>
            <a:rPr lang="en-US" dirty="0" smtClean="0"/>
            <a:t>1. </a:t>
          </a:r>
          <a:r>
            <a:rPr lang="en-US" dirty="0" err="1" smtClean="0"/>
            <a:t>Presiden</a:t>
          </a:r>
          <a:r>
            <a:rPr lang="en-US" dirty="0" smtClean="0"/>
            <a:t> </a:t>
          </a:r>
          <a:r>
            <a:rPr lang="en-US" dirty="0" err="1" smtClean="0"/>
            <a:t>berhak</a:t>
          </a:r>
          <a:r>
            <a:rPr lang="en-US" dirty="0" smtClean="0"/>
            <a:t> </a:t>
          </a:r>
          <a:r>
            <a:rPr lang="en-US" dirty="0" err="1" smtClean="0"/>
            <a:t>mengajukan</a:t>
          </a:r>
          <a:r>
            <a:rPr lang="en-US" dirty="0" smtClean="0"/>
            <a:t> </a:t>
          </a:r>
          <a:r>
            <a:rPr lang="en-US" dirty="0" err="1" smtClean="0"/>
            <a:t>rancangan</a:t>
          </a:r>
          <a:r>
            <a:rPr lang="en-US" dirty="0" smtClean="0"/>
            <a:t> </a:t>
          </a:r>
          <a:r>
            <a:rPr lang="en-US" dirty="0" err="1" smtClean="0"/>
            <a:t>undang-undang</a:t>
          </a:r>
          <a:r>
            <a:rPr lang="en-US" dirty="0" smtClean="0"/>
            <a:t> </a:t>
          </a:r>
          <a:r>
            <a:rPr lang="en-US" dirty="0" err="1" smtClean="0"/>
            <a:t>kepada</a:t>
          </a:r>
          <a:r>
            <a:rPr lang="en-US" dirty="0" smtClean="0"/>
            <a:t> </a:t>
          </a:r>
          <a:r>
            <a:rPr lang="en-US" dirty="0" err="1" smtClean="0"/>
            <a:t>Dewan</a:t>
          </a:r>
          <a:r>
            <a:rPr lang="en-US" dirty="0" smtClean="0"/>
            <a:t> </a:t>
          </a:r>
          <a:r>
            <a:rPr lang="en-US" dirty="0" err="1" smtClean="0"/>
            <a:t>Perwakilan</a:t>
          </a:r>
          <a:r>
            <a:rPr lang="en-US" dirty="0" smtClean="0"/>
            <a:t> Rakyat. </a:t>
          </a:r>
          <a:endParaRPr lang="en-US" dirty="0"/>
        </a:p>
      </dgm:t>
    </dgm:pt>
    <dgm:pt modelId="{AC74F7E9-F045-9548-92F2-1D94E0AB0308}" type="parTrans" cxnId="{77EE99D6-000C-4B4C-A79F-DB8BC56FA263}">
      <dgm:prSet/>
      <dgm:spPr/>
      <dgm:t>
        <a:bodyPr/>
        <a:lstStyle/>
        <a:p>
          <a:endParaRPr lang="en-US"/>
        </a:p>
      </dgm:t>
    </dgm:pt>
    <dgm:pt modelId="{9773EBC0-0444-1747-9C07-8785A9612496}" type="sibTrans" cxnId="{77EE99D6-000C-4B4C-A79F-DB8BC56FA263}">
      <dgm:prSet/>
      <dgm:spPr/>
      <dgm:t>
        <a:bodyPr/>
        <a:lstStyle/>
        <a:p>
          <a:endParaRPr lang="en-US"/>
        </a:p>
      </dgm:t>
    </dgm:pt>
    <dgm:pt modelId="{0F73F1AF-BDE8-9B48-9975-FCCD545C704B}">
      <dgm:prSet phldrT="[Text]" phldr="1"/>
      <dgm:spPr/>
      <dgm:t>
        <a:bodyPr/>
        <a:lstStyle/>
        <a:p>
          <a:endParaRPr lang="en-US"/>
        </a:p>
      </dgm:t>
    </dgm:pt>
    <dgm:pt modelId="{E6A9C292-57D0-834C-A982-78B89542896C}" type="parTrans" cxnId="{7A8B28F6-BEA1-1545-B62E-5D934DA21298}">
      <dgm:prSet/>
      <dgm:spPr/>
      <dgm:t>
        <a:bodyPr/>
        <a:lstStyle/>
        <a:p>
          <a:endParaRPr lang="en-US"/>
        </a:p>
      </dgm:t>
    </dgm:pt>
    <dgm:pt modelId="{058E7450-C6C7-1446-B34F-1BF84DE30B5A}" type="sibTrans" cxnId="{7A8B28F6-BEA1-1545-B62E-5D934DA21298}">
      <dgm:prSet/>
      <dgm:spPr/>
      <dgm:t>
        <a:bodyPr/>
        <a:lstStyle/>
        <a:p>
          <a:endParaRPr lang="en-US"/>
        </a:p>
      </dgm:t>
    </dgm:pt>
    <dgm:pt modelId="{ABFD2D77-9B64-8C40-BEFC-2CBF82A4ABA2}" type="pres">
      <dgm:prSet presAssocID="{64FAEEC7-DE17-974E-84B3-74E83118BF41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5309097-1F31-A340-B0DF-3D9EA3484041}" type="pres">
      <dgm:prSet presAssocID="{68FBB826-ABEE-BF41-B2A2-34268B731FB9}" presName="posSpace" presStyleCnt="0"/>
      <dgm:spPr/>
    </dgm:pt>
    <dgm:pt modelId="{461A20C2-C680-C841-BD99-74F3ABC62033}" type="pres">
      <dgm:prSet presAssocID="{68FBB826-ABEE-BF41-B2A2-34268B731FB9}" presName="vertFlow" presStyleCnt="0"/>
      <dgm:spPr/>
    </dgm:pt>
    <dgm:pt modelId="{E804BF33-27B6-6847-9413-7D5CF64BAB40}" type="pres">
      <dgm:prSet presAssocID="{68FBB826-ABEE-BF41-B2A2-34268B731FB9}" presName="topSpace" presStyleCnt="0"/>
      <dgm:spPr/>
    </dgm:pt>
    <dgm:pt modelId="{D17055FA-0D4A-4641-A1CB-97DD1A4C9242}" type="pres">
      <dgm:prSet presAssocID="{68FBB826-ABEE-BF41-B2A2-34268B731FB9}" presName="firstComp" presStyleCnt="0"/>
      <dgm:spPr/>
    </dgm:pt>
    <dgm:pt modelId="{BFCBA4EB-D10A-4043-A6BE-FE6756104E13}" type="pres">
      <dgm:prSet presAssocID="{68FBB826-ABEE-BF41-B2A2-34268B731FB9}" presName="firstChild" presStyleLbl="bgAccFollowNode1" presStyleIdx="0" presStyleCnt="4"/>
      <dgm:spPr/>
      <dgm:t>
        <a:bodyPr/>
        <a:lstStyle/>
        <a:p>
          <a:endParaRPr lang="en-US"/>
        </a:p>
      </dgm:t>
    </dgm:pt>
    <dgm:pt modelId="{1B6E0F6C-EAE1-544C-AB17-6DCE9A324A00}" type="pres">
      <dgm:prSet presAssocID="{68FBB826-ABEE-BF41-B2A2-34268B731FB9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514C9-57C8-0640-8FAC-8C4C4DF6F1B0}" type="pres">
      <dgm:prSet presAssocID="{F1D0DE47-A613-CA48-85FC-D6376CB80F6A}" presName="comp" presStyleCnt="0"/>
      <dgm:spPr/>
    </dgm:pt>
    <dgm:pt modelId="{BDA3BFEC-AE7B-4D43-A4DC-99104E601A1C}" type="pres">
      <dgm:prSet presAssocID="{F1D0DE47-A613-CA48-85FC-D6376CB80F6A}" presName="child" presStyleLbl="bgAccFollowNode1" presStyleIdx="1" presStyleCnt="4"/>
      <dgm:spPr/>
      <dgm:t>
        <a:bodyPr/>
        <a:lstStyle/>
        <a:p>
          <a:endParaRPr lang="en-US"/>
        </a:p>
      </dgm:t>
    </dgm:pt>
    <dgm:pt modelId="{51BB5A8B-CFE9-0B42-B8F7-018B7C5C053D}" type="pres">
      <dgm:prSet presAssocID="{F1D0DE47-A613-CA48-85FC-D6376CB80F6A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62775A-4D30-FC45-9FD9-CBAF1F469B85}" type="pres">
      <dgm:prSet presAssocID="{68FBB826-ABEE-BF41-B2A2-34268B731FB9}" presName="negSpace" presStyleCnt="0"/>
      <dgm:spPr/>
    </dgm:pt>
    <dgm:pt modelId="{366F019F-E2FF-BE4A-8001-45722C106296}" type="pres">
      <dgm:prSet presAssocID="{68FBB826-ABEE-BF41-B2A2-34268B731FB9}" presName="circle" presStyleLbl="node1" presStyleIdx="0" presStyleCnt="2"/>
      <dgm:spPr/>
      <dgm:t>
        <a:bodyPr/>
        <a:lstStyle/>
        <a:p>
          <a:endParaRPr lang="en-US"/>
        </a:p>
      </dgm:t>
    </dgm:pt>
    <dgm:pt modelId="{78AB86ED-E6EA-304B-BA7F-89FD1504F996}" type="pres">
      <dgm:prSet presAssocID="{76FEA6B9-4ABA-FB49-8486-3003DA38DEE3}" presName="transSpace" presStyleCnt="0"/>
      <dgm:spPr/>
    </dgm:pt>
    <dgm:pt modelId="{88117F4D-E2B0-504C-9D74-C632B6D62C09}" type="pres">
      <dgm:prSet presAssocID="{5E837E76-5651-0847-80DA-F2225156EA72}" presName="posSpace" presStyleCnt="0"/>
      <dgm:spPr/>
    </dgm:pt>
    <dgm:pt modelId="{638FE62E-8227-9B4C-ACED-A3CC3F47A0F1}" type="pres">
      <dgm:prSet presAssocID="{5E837E76-5651-0847-80DA-F2225156EA72}" presName="vertFlow" presStyleCnt="0"/>
      <dgm:spPr/>
    </dgm:pt>
    <dgm:pt modelId="{58DF45E3-62DA-5043-9735-677704ABA929}" type="pres">
      <dgm:prSet presAssocID="{5E837E76-5651-0847-80DA-F2225156EA72}" presName="topSpace" presStyleCnt="0"/>
      <dgm:spPr/>
    </dgm:pt>
    <dgm:pt modelId="{2081BD5F-2DF6-E94B-9574-D21004B88D2F}" type="pres">
      <dgm:prSet presAssocID="{5E837E76-5651-0847-80DA-F2225156EA72}" presName="firstComp" presStyleCnt="0"/>
      <dgm:spPr/>
    </dgm:pt>
    <dgm:pt modelId="{F0564ED4-2FAF-CA4E-8520-4BC7C4968696}" type="pres">
      <dgm:prSet presAssocID="{5E837E76-5651-0847-80DA-F2225156EA72}" presName="firstChild" presStyleLbl="bgAccFollowNode1" presStyleIdx="2" presStyleCnt="4"/>
      <dgm:spPr/>
      <dgm:t>
        <a:bodyPr/>
        <a:lstStyle/>
        <a:p>
          <a:endParaRPr lang="en-US"/>
        </a:p>
      </dgm:t>
    </dgm:pt>
    <dgm:pt modelId="{2AFE77C8-74B6-7648-A5A9-1558F4E84C44}" type="pres">
      <dgm:prSet presAssocID="{5E837E76-5651-0847-80DA-F2225156EA72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61BEE-AE88-804F-9ADE-94E1C746E809}" type="pres">
      <dgm:prSet presAssocID="{0F73F1AF-BDE8-9B48-9975-FCCD545C704B}" presName="comp" presStyleCnt="0"/>
      <dgm:spPr/>
    </dgm:pt>
    <dgm:pt modelId="{F8F6109C-2A0F-A942-B4F9-0158F373EB01}" type="pres">
      <dgm:prSet presAssocID="{0F73F1AF-BDE8-9B48-9975-FCCD545C704B}" presName="child" presStyleLbl="bgAccFollowNode1" presStyleIdx="3" presStyleCnt="4"/>
      <dgm:spPr/>
      <dgm:t>
        <a:bodyPr/>
        <a:lstStyle/>
        <a:p>
          <a:endParaRPr lang="en-US"/>
        </a:p>
      </dgm:t>
    </dgm:pt>
    <dgm:pt modelId="{E5DDAE3D-17DE-7849-86FB-D9247A501A79}" type="pres">
      <dgm:prSet presAssocID="{0F73F1AF-BDE8-9B48-9975-FCCD545C704B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FB988C-3722-1645-BAD5-49A072450248}" type="pres">
      <dgm:prSet presAssocID="{5E837E76-5651-0847-80DA-F2225156EA72}" presName="negSpace" presStyleCnt="0"/>
      <dgm:spPr/>
    </dgm:pt>
    <dgm:pt modelId="{BB47686D-1BFB-0944-B749-80AAF3E57F18}" type="pres">
      <dgm:prSet presAssocID="{5E837E76-5651-0847-80DA-F2225156EA72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4BBDBFD7-549B-BB47-9512-4E048260D8F6}" type="presOf" srcId="{5E837E76-5651-0847-80DA-F2225156EA72}" destId="{BB47686D-1BFB-0944-B749-80AAF3E57F18}" srcOrd="0" destOrd="0" presId="urn:microsoft.com/office/officeart/2005/8/layout/hList9"/>
    <dgm:cxn modelId="{5481CF94-E865-DA4D-9923-957C7EF20D7E}" type="presOf" srcId="{0F73F1AF-BDE8-9B48-9975-FCCD545C704B}" destId="{F8F6109C-2A0F-A942-B4F9-0158F373EB01}" srcOrd="0" destOrd="0" presId="urn:microsoft.com/office/officeart/2005/8/layout/hList9"/>
    <dgm:cxn modelId="{BA505337-B13C-DE44-88F7-625D43BF06BD}" srcId="{64FAEEC7-DE17-974E-84B3-74E83118BF41}" destId="{68FBB826-ABEE-BF41-B2A2-34268B731FB9}" srcOrd="0" destOrd="0" parTransId="{530D2493-C8BA-A045-A6F4-47352498B13A}" sibTransId="{76FEA6B9-4ABA-FB49-8486-3003DA38DEE3}"/>
    <dgm:cxn modelId="{7A8B28F6-BEA1-1545-B62E-5D934DA21298}" srcId="{5E837E76-5651-0847-80DA-F2225156EA72}" destId="{0F73F1AF-BDE8-9B48-9975-FCCD545C704B}" srcOrd="1" destOrd="0" parTransId="{E6A9C292-57D0-834C-A982-78B89542896C}" sibTransId="{058E7450-C6C7-1446-B34F-1BF84DE30B5A}"/>
    <dgm:cxn modelId="{E613527A-D4B7-1145-BCE0-6B3DFE3E0B79}" type="presOf" srcId="{0F73F1AF-BDE8-9B48-9975-FCCD545C704B}" destId="{E5DDAE3D-17DE-7849-86FB-D9247A501A79}" srcOrd="1" destOrd="0" presId="urn:microsoft.com/office/officeart/2005/8/layout/hList9"/>
    <dgm:cxn modelId="{31C85583-3ED1-1743-AF3F-29CEA16BCD1D}" type="presOf" srcId="{68FBB826-ABEE-BF41-B2A2-34268B731FB9}" destId="{366F019F-E2FF-BE4A-8001-45722C106296}" srcOrd="0" destOrd="0" presId="urn:microsoft.com/office/officeart/2005/8/layout/hList9"/>
    <dgm:cxn modelId="{F424A346-7756-C947-85E1-A0F6EA9629CA}" type="presOf" srcId="{F1D0DE47-A613-CA48-85FC-D6376CB80F6A}" destId="{BDA3BFEC-AE7B-4D43-A4DC-99104E601A1C}" srcOrd="0" destOrd="0" presId="urn:microsoft.com/office/officeart/2005/8/layout/hList9"/>
    <dgm:cxn modelId="{1B8F5F50-DC79-F64A-B1BF-B5E73C898863}" type="presOf" srcId="{F1D0DE47-A613-CA48-85FC-D6376CB80F6A}" destId="{51BB5A8B-CFE9-0B42-B8F7-018B7C5C053D}" srcOrd="1" destOrd="0" presId="urn:microsoft.com/office/officeart/2005/8/layout/hList9"/>
    <dgm:cxn modelId="{1A7F42A0-F97D-C943-8171-21C14DC4CB55}" type="presOf" srcId="{E87BE89A-CCCE-8B46-8F0C-4E4F894B62B7}" destId="{F0564ED4-2FAF-CA4E-8520-4BC7C4968696}" srcOrd="0" destOrd="0" presId="urn:microsoft.com/office/officeart/2005/8/layout/hList9"/>
    <dgm:cxn modelId="{916A2EE6-E08D-DF49-A15A-2BEAED8A43AD}" srcId="{68FBB826-ABEE-BF41-B2A2-34268B731FB9}" destId="{929E5BA2-44D6-2746-ABA8-489F7A3BCB94}" srcOrd="0" destOrd="0" parTransId="{83862F93-44F9-684E-981B-647B373B5FF7}" sibTransId="{9E27B8F0-ABB4-7E47-9476-952B80BCB85E}"/>
    <dgm:cxn modelId="{FE22ECCB-80D1-3F48-8A7B-B8D8E6D77610}" srcId="{68FBB826-ABEE-BF41-B2A2-34268B731FB9}" destId="{F1D0DE47-A613-CA48-85FC-D6376CB80F6A}" srcOrd="1" destOrd="0" parTransId="{E83474AF-0D6C-F24C-816E-008F4EA80E3B}" sibTransId="{01DE57B0-4244-3945-9E08-BCC58D6E8241}"/>
    <dgm:cxn modelId="{F9DF38C0-9FCE-4841-A286-2395B574F5B8}" type="presOf" srcId="{929E5BA2-44D6-2746-ABA8-489F7A3BCB94}" destId="{BFCBA4EB-D10A-4043-A6BE-FE6756104E13}" srcOrd="0" destOrd="0" presId="urn:microsoft.com/office/officeart/2005/8/layout/hList9"/>
    <dgm:cxn modelId="{6901914D-8B93-C54E-98F3-BCA2ABEFFD7E}" type="presOf" srcId="{929E5BA2-44D6-2746-ABA8-489F7A3BCB94}" destId="{1B6E0F6C-EAE1-544C-AB17-6DCE9A324A00}" srcOrd="1" destOrd="0" presId="urn:microsoft.com/office/officeart/2005/8/layout/hList9"/>
    <dgm:cxn modelId="{0A9F94C0-C5F8-DD4F-A1EA-3ADE83642D5B}" type="presOf" srcId="{64FAEEC7-DE17-974E-84B3-74E83118BF41}" destId="{ABFD2D77-9B64-8C40-BEFC-2CBF82A4ABA2}" srcOrd="0" destOrd="0" presId="urn:microsoft.com/office/officeart/2005/8/layout/hList9"/>
    <dgm:cxn modelId="{F6B8607A-53D3-2C4D-8587-493ADD13B31B}" type="presOf" srcId="{E87BE89A-CCCE-8B46-8F0C-4E4F894B62B7}" destId="{2AFE77C8-74B6-7648-A5A9-1558F4E84C44}" srcOrd="1" destOrd="0" presId="urn:microsoft.com/office/officeart/2005/8/layout/hList9"/>
    <dgm:cxn modelId="{C8C16152-D03B-DB49-AAFC-13BFF46455F0}" srcId="{64FAEEC7-DE17-974E-84B3-74E83118BF41}" destId="{5E837E76-5651-0847-80DA-F2225156EA72}" srcOrd="1" destOrd="0" parTransId="{8A1A09F7-BDC4-3F40-9771-689007D837E7}" sibTransId="{8FC50ED1-B2D9-004A-9B2C-CC69635550FA}"/>
    <dgm:cxn modelId="{77EE99D6-000C-4B4C-A79F-DB8BC56FA263}" srcId="{5E837E76-5651-0847-80DA-F2225156EA72}" destId="{E87BE89A-CCCE-8B46-8F0C-4E4F894B62B7}" srcOrd="0" destOrd="0" parTransId="{AC74F7E9-F045-9548-92F2-1D94E0AB0308}" sibTransId="{9773EBC0-0444-1747-9C07-8785A9612496}"/>
    <dgm:cxn modelId="{6E7D255E-4755-1F4C-BBAE-289DF058C2DD}" type="presParOf" srcId="{ABFD2D77-9B64-8C40-BEFC-2CBF82A4ABA2}" destId="{65309097-1F31-A340-B0DF-3D9EA3484041}" srcOrd="0" destOrd="0" presId="urn:microsoft.com/office/officeart/2005/8/layout/hList9"/>
    <dgm:cxn modelId="{E9226AC5-48E8-D74B-A458-BA0477CDD950}" type="presParOf" srcId="{ABFD2D77-9B64-8C40-BEFC-2CBF82A4ABA2}" destId="{461A20C2-C680-C841-BD99-74F3ABC62033}" srcOrd="1" destOrd="0" presId="urn:microsoft.com/office/officeart/2005/8/layout/hList9"/>
    <dgm:cxn modelId="{D5CEF9AC-BA8A-944A-BF98-3AB6B6446CEE}" type="presParOf" srcId="{461A20C2-C680-C841-BD99-74F3ABC62033}" destId="{E804BF33-27B6-6847-9413-7D5CF64BAB40}" srcOrd="0" destOrd="0" presId="urn:microsoft.com/office/officeart/2005/8/layout/hList9"/>
    <dgm:cxn modelId="{18A23BFA-E0D4-8746-A4EC-6484A4C71D9B}" type="presParOf" srcId="{461A20C2-C680-C841-BD99-74F3ABC62033}" destId="{D17055FA-0D4A-4641-A1CB-97DD1A4C9242}" srcOrd="1" destOrd="0" presId="urn:microsoft.com/office/officeart/2005/8/layout/hList9"/>
    <dgm:cxn modelId="{5642A00F-3BF7-7848-A2A8-DE8BD7E8BDD3}" type="presParOf" srcId="{D17055FA-0D4A-4641-A1CB-97DD1A4C9242}" destId="{BFCBA4EB-D10A-4043-A6BE-FE6756104E13}" srcOrd="0" destOrd="0" presId="urn:microsoft.com/office/officeart/2005/8/layout/hList9"/>
    <dgm:cxn modelId="{A0D7B589-DF15-B942-BD90-2C8B48D1F2DD}" type="presParOf" srcId="{D17055FA-0D4A-4641-A1CB-97DD1A4C9242}" destId="{1B6E0F6C-EAE1-544C-AB17-6DCE9A324A00}" srcOrd="1" destOrd="0" presId="urn:microsoft.com/office/officeart/2005/8/layout/hList9"/>
    <dgm:cxn modelId="{9996DFD7-50DB-074F-A616-A92BB67F78A1}" type="presParOf" srcId="{461A20C2-C680-C841-BD99-74F3ABC62033}" destId="{422514C9-57C8-0640-8FAC-8C4C4DF6F1B0}" srcOrd="2" destOrd="0" presId="urn:microsoft.com/office/officeart/2005/8/layout/hList9"/>
    <dgm:cxn modelId="{1DE1E136-3843-B54B-AC68-34724B580BC6}" type="presParOf" srcId="{422514C9-57C8-0640-8FAC-8C4C4DF6F1B0}" destId="{BDA3BFEC-AE7B-4D43-A4DC-99104E601A1C}" srcOrd="0" destOrd="0" presId="urn:microsoft.com/office/officeart/2005/8/layout/hList9"/>
    <dgm:cxn modelId="{5AD3B93C-3379-4744-AF6B-476137B44E4E}" type="presParOf" srcId="{422514C9-57C8-0640-8FAC-8C4C4DF6F1B0}" destId="{51BB5A8B-CFE9-0B42-B8F7-018B7C5C053D}" srcOrd="1" destOrd="0" presId="urn:microsoft.com/office/officeart/2005/8/layout/hList9"/>
    <dgm:cxn modelId="{B56F9318-19D4-D446-A9F8-2073A55F124F}" type="presParOf" srcId="{ABFD2D77-9B64-8C40-BEFC-2CBF82A4ABA2}" destId="{BF62775A-4D30-FC45-9FD9-CBAF1F469B85}" srcOrd="2" destOrd="0" presId="urn:microsoft.com/office/officeart/2005/8/layout/hList9"/>
    <dgm:cxn modelId="{A3BB2B6A-02CF-8D44-B536-2295C1C235E6}" type="presParOf" srcId="{ABFD2D77-9B64-8C40-BEFC-2CBF82A4ABA2}" destId="{366F019F-E2FF-BE4A-8001-45722C106296}" srcOrd="3" destOrd="0" presId="urn:microsoft.com/office/officeart/2005/8/layout/hList9"/>
    <dgm:cxn modelId="{D5A85BCB-605A-8C48-A7A3-CB5059460C86}" type="presParOf" srcId="{ABFD2D77-9B64-8C40-BEFC-2CBF82A4ABA2}" destId="{78AB86ED-E6EA-304B-BA7F-89FD1504F996}" srcOrd="4" destOrd="0" presId="urn:microsoft.com/office/officeart/2005/8/layout/hList9"/>
    <dgm:cxn modelId="{7E561BA1-4EAB-174A-8AA8-86C96EDF3F1C}" type="presParOf" srcId="{ABFD2D77-9B64-8C40-BEFC-2CBF82A4ABA2}" destId="{88117F4D-E2B0-504C-9D74-C632B6D62C09}" srcOrd="5" destOrd="0" presId="urn:microsoft.com/office/officeart/2005/8/layout/hList9"/>
    <dgm:cxn modelId="{309BD93B-3A91-4C4F-A092-9E39DBD913C5}" type="presParOf" srcId="{ABFD2D77-9B64-8C40-BEFC-2CBF82A4ABA2}" destId="{638FE62E-8227-9B4C-ACED-A3CC3F47A0F1}" srcOrd="6" destOrd="0" presId="urn:microsoft.com/office/officeart/2005/8/layout/hList9"/>
    <dgm:cxn modelId="{87C32915-E6C6-8F41-810C-8BF57740E361}" type="presParOf" srcId="{638FE62E-8227-9B4C-ACED-A3CC3F47A0F1}" destId="{58DF45E3-62DA-5043-9735-677704ABA929}" srcOrd="0" destOrd="0" presId="urn:microsoft.com/office/officeart/2005/8/layout/hList9"/>
    <dgm:cxn modelId="{F3C9AEAD-47E0-1A4C-B067-0F00DF8C6354}" type="presParOf" srcId="{638FE62E-8227-9B4C-ACED-A3CC3F47A0F1}" destId="{2081BD5F-2DF6-E94B-9574-D21004B88D2F}" srcOrd="1" destOrd="0" presId="urn:microsoft.com/office/officeart/2005/8/layout/hList9"/>
    <dgm:cxn modelId="{852C1BF4-FA16-2D42-947A-78D0373E5E7F}" type="presParOf" srcId="{2081BD5F-2DF6-E94B-9574-D21004B88D2F}" destId="{F0564ED4-2FAF-CA4E-8520-4BC7C4968696}" srcOrd="0" destOrd="0" presId="urn:microsoft.com/office/officeart/2005/8/layout/hList9"/>
    <dgm:cxn modelId="{F3085A03-8A9D-9A4B-8EFD-A49EF17E9857}" type="presParOf" srcId="{2081BD5F-2DF6-E94B-9574-D21004B88D2F}" destId="{2AFE77C8-74B6-7648-A5A9-1558F4E84C44}" srcOrd="1" destOrd="0" presId="urn:microsoft.com/office/officeart/2005/8/layout/hList9"/>
    <dgm:cxn modelId="{BA9D2D63-FAA0-F449-8B3A-E139285EDFB0}" type="presParOf" srcId="{638FE62E-8227-9B4C-ACED-A3CC3F47A0F1}" destId="{11F61BEE-AE88-804F-9ADE-94E1C746E809}" srcOrd="2" destOrd="0" presId="urn:microsoft.com/office/officeart/2005/8/layout/hList9"/>
    <dgm:cxn modelId="{041054F7-E0FC-494F-8922-B30977CEE302}" type="presParOf" srcId="{11F61BEE-AE88-804F-9ADE-94E1C746E809}" destId="{F8F6109C-2A0F-A942-B4F9-0158F373EB01}" srcOrd="0" destOrd="0" presId="urn:microsoft.com/office/officeart/2005/8/layout/hList9"/>
    <dgm:cxn modelId="{A5F8FAD2-7283-DE44-A37C-0BF2270C1952}" type="presParOf" srcId="{11F61BEE-AE88-804F-9ADE-94E1C746E809}" destId="{E5DDAE3D-17DE-7849-86FB-D9247A501A79}" srcOrd="1" destOrd="0" presId="urn:microsoft.com/office/officeart/2005/8/layout/hList9"/>
    <dgm:cxn modelId="{1EFA7215-FB0D-164D-B6DB-2208CCEB46A7}" type="presParOf" srcId="{ABFD2D77-9B64-8C40-BEFC-2CBF82A4ABA2}" destId="{59FB988C-3722-1645-BAD5-49A072450248}" srcOrd="7" destOrd="0" presId="urn:microsoft.com/office/officeart/2005/8/layout/hList9"/>
    <dgm:cxn modelId="{BBB9BBC7-36C7-F646-8E23-2BEE34CEC55B}" type="presParOf" srcId="{ABFD2D77-9B64-8C40-BEFC-2CBF82A4ABA2}" destId="{BB47686D-1BFB-0944-B749-80AAF3E57F18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EAED51-E359-D745-B9BA-F4885F156005}" type="doc">
      <dgm:prSet loTypeId="urn:microsoft.com/office/officeart/2005/8/layout/hList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A4B5C7-5BBF-5B40-B403-746A89DBF346}">
      <dgm:prSet phldrT="[Text]"/>
      <dgm:spPr/>
      <dgm:t>
        <a:bodyPr/>
        <a:lstStyle/>
        <a:p>
          <a:r>
            <a:rPr lang="en-US" dirty="0" err="1" smtClean="0"/>
            <a:t>Pasal</a:t>
          </a:r>
          <a:r>
            <a:rPr lang="en-US" dirty="0" smtClean="0"/>
            <a:t> 7 </a:t>
          </a:r>
        </a:p>
        <a:p>
          <a:r>
            <a:rPr lang="en-US" dirty="0" smtClean="0"/>
            <a:t>UUD 1945</a:t>
          </a:r>
          <a:endParaRPr lang="en-US" dirty="0"/>
        </a:p>
      </dgm:t>
    </dgm:pt>
    <dgm:pt modelId="{20EF2EAD-BBCD-1E44-BF28-4A4021D8B9B9}" type="parTrans" cxnId="{0F7FDB24-5571-BE41-B700-DA446505D9F7}">
      <dgm:prSet/>
      <dgm:spPr/>
      <dgm:t>
        <a:bodyPr/>
        <a:lstStyle/>
        <a:p>
          <a:endParaRPr lang="en-US"/>
        </a:p>
      </dgm:t>
    </dgm:pt>
    <dgm:pt modelId="{BEC0879B-AC17-0D46-98D2-4213454429FC}" type="sibTrans" cxnId="{0F7FDB24-5571-BE41-B700-DA446505D9F7}">
      <dgm:prSet/>
      <dgm:spPr/>
      <dgm:t>
        <a:bodyPr/>
        <a:lstStyle/>
        <a:p>
          <a:endParaRPr lang="en-US"/>
        </a:p>
      </dgm:t>
    </dgm:pt>
    <dgm:pt modelId="{06BCE7F7-5AE8-7A4F-B6BC-BA5B659CB8CD}">
      <dgm:prSet phldrT="[Text]"/>
      <dgm:spPr/>
      <dgm:t>
        <a:bodyPr/>
        <a:lstStyle/>
        <a:p>
          <a:r>
            <a:rPr lang="en-US" dirty="0" err="1" smtClean="0"/>
            <a:t>Presiden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Wakil</a:t>
          </a:r>
          <a:r>
            <a:rPr lang="en-US" dirty="0" smtClean="0"/>
            <a:t> </a:t>
          </a:r>
          <a:r>
            <a:rPr lang="en-US" dirty="0" err="1" smtClean="0"/>
            <a:t>Presiden</a:t>
          </a:r>
          <a:r>
            <a:rPr lang="en-US" dirty="0" smtClean="0"/>
            <a:t> </a:t>
          </a:r>
          <a:r>
            <a:rPr lang="en-US" dirty="0" err="1" smtClean="0"/>
            <a:t>memegang</a:t>
          </a:r>
          <a:r>
            <a:rPr lang="en-US" dirty="0" smtClean="0"/>
            <a:t> </a:t>
          </a:r>
          <a:r>
            <a:rPr lang="en-US" dirty="0" err="1" smtClean="0"/>
            <a:t>jabatannya</a:t>
          </a:r>
          <a:r>
            <a:rPr lang="en-US" dirty="0" smtClean="0"/>
            <a:t> </a:t>
          </a:r>
          <a:r>
            <a:rPr lang="en-US" dirty="0" err="1" smtClean="0"/>
            <a:t>selama</a:t>
          </a:r>
          <a:r>
            <a:rPr lang="en-US" dirty="0" smtClean="0"/>
            <a:t> </a:t>
          </a:r>
          <a:r>
            <a:rPr lang="en-US" dirty="0" err="1" smtClean="0"/>
            <a:t>masa</a:t>
          </a:r>
          <a:r>
            <a:rPr lang="en-US" dirty="0" smtClean="0"/>
            <a:t> lima </a:t>
          </a:r>
          <a:r>
            <a:rPr lang="en-US" dirty="0" err="1" smtClean="0"/>
            <a:t>tahun</a:t>
          </a:r>
          <a:r>
            <a:rPr lang="en-US" dirty="0" smtClean="0"/>
            <a:t>,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sesudahnya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dipilih</a:t>
          </a:r>
          <a:r>
            <a:rPr lang="en-US" dirty="0" smtClean="0"/>
            <a:t> </a:t>
          </a:r>
          <a:r>
            <a:rPr lang="en-US" dirty="0" err="1" smtClean="0"/>
            <a:t>kembali</a:t>
          </a:r>
          <a:r>
            <a:rPr lang="en-US" dirty="0" smtClean="0"/>
            <a:t>. </a:t>
          </a:r>
          <a:endParaRPr lang="en-US" dirty="0"/>
        </a:p>
      </dgm:t>
    </dgm:pt>
    <dgm:pt modelId="{73E24687-99B1-5C41-93A7-4418E3B8A274}" type="parTrans" cxnId="{C6C06B8E-9573-AA4F-8C6E-1960DA6061FD}">
      <dgm:prSet/>
      <dgm:spPr/>
      <dgm:t>
        <a:bodyPr/>
        <a:lstStyle/>
        <a:p>
          <a:endParaRPr lang="en-US"/>
        </a:p>
      </dgm:t>
    </dgm:pt>
    <dgm:pt modelId="{9FCB07D5-FC1C-FA42-93F9-AC947A5A809B}" type="sibTrans" cxnId="{C6C06B8E-9573-AA4F-8C6E-1960DA6061FD}">
      <dgm:prSet/>
      <dgm:spPr/>
      <dgm:t>
        <a:bodyPr/>
        <a:lstStyle/>
        <a:p>
          <a:endParaRPr lang="en-US"/>
        </a:p>
      </dgm:t>
    </dgm:pt>
    <dgm:pt modelId="{61FF1288-88F6-DE4E-9772-0200363D57F2}">
      <dgm:prSet phldrT="[Text]"/>
      <dgm:spPr/>
      <dgm:t>
        <a:bodyPr/>
        <a:lstStyle/>
        <a:p>
          <a:r>
            <a:rPr lang="en-US" dirty="0" err="1" smtClean="0"/>
            <a:t>Pasal</a:t>
          </a:r>
          <a:r>
            <a:rPr lang="en-US" dirty="0" smtClean="0"/>
            <a:t> 7 </a:t>
          </a:r>
        </a:p>
        <a:p>
          <a:r>
            <a:rPr lang="en-US" dirty="0" err="1" smtClean="0"/>
            <a:t>Amandemen</a:t>
          </a:r>
          <a:r>
            <a:rPr lang="en-US" dirty="0" smtClean="0"/>
            <a:t> I</a:t>
          </a:r>
          <a:endParaRPr lang="en-US" dirty="0"/>
        </a:p>
      </dgm:t>
    </dgm:pt>
    <dgm:pt modelId="{9A2471E7-4D83-9941-B552-1337CDAAC360}" type="parTrans" cxnId="{1D10DB4A-69E1-FD47-9302-418D97DC26F4}">
      <dgm:prSet/>
      <dgm:spPr/>
      <dgm:t>
        <a:bodyPr/>
        <a:lstStyle/>
        <a:p>
          <a:endParaRPr lang="en-US"/>
        </a:p>
      </dgm:t>
    </dgm:pt>
    <dgm:pt modelId="{D219014D-2B87-F742-A67F-0AD86148C1EB}" type="sibTrans" cxnId="{1D10DB4A-69E1-FD47-9302-418D97DC26F4}">
      <dgm:prSet/>
      <dgm:spPr/>
      <dgm:t>
        <a:bodyPr/>
        <a:lstStyle/>
        <a:p>
          <a:endParaRPr lang="en-US"/>
        </a:p>
      </dgm:t>
    </dgm:pt>
    <dgm:pt modelId="{CB595F24-C6B6-7242-8140-B372DAC02237}">
      <dgm:prSet phldrT="[Text]"/>
      <dgm:spPr/>
      <dgm:t>
        <a:bodyPr/>
        <a:lstStyle/>
        <a:p>
          <a:r>
            <a:rPr lang="en-US" dirty="0" err="1" smtClean="0"/>
            <a:t>Presiden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Wakil</a:t>
          </a:r>
          <a:r>
            <a:rPr lang="en-US" dirty="0" smtClean="0"/>
            <a:t> </a:t>
          </a:r>
          <a:r>
            <a:rPr lang="en-US" dirty="0" err="1" smtClean="0"/>
            <a:t>Presiden</a:t>
          </a:r>
          <a:r>
            <a:rPr lang="en-US" dirty="0" smtClean="0"/>
            <a:t> </a:t>
          </a:r>
          <a:r>
            <a:rPr lang="en-US" dirty="0" err="1" smtClean="0"/>
            <a:t>memegang</a:t>
          </a:r>
          <a:r>
            <a:rPr lang="en-US" dirty="0" smtClean="0"/>
            <a:t> </a:t>
          </a:r>
          <a:r>
            <a:rPr lang="en-US" dirty="0" err="1" smtClean="0"/>
            <a:t>jabatan</a:t>
          </a:r>
          <a:r>
            <a:rPr lang="en-US" dirty="0" smtClean="0"/>
            <a:t> </a:t>
          </a:r>
          <a:r>
            <a:rPr lang="en-US" dirty="0" err="1" smtClean="0"/>
            <a:t>selama</a:t>
          </a:r>
          <a:r>
            <a:rPr lang="en-US" dirty="0" smtClean="0"/>
            <a:t> lima </a:t>
          </a:r>
          <a:r>
            <a:rPr lang="en-US" dirty="0" err="1" smtClean="0"/>
            <a:t>tahun</a:t>
          </a:r>
          <a:r>
            <a:rPr lang="en-US" dirty="0" smtClean="0"/>
            <a:t>,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sesudahnya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dipilih</a:t>
          </a:r>
          <a:r>
            <a:rPr lang="en-US" dirty="0" smtClean="0"/>
            <a:t> </a:t>
          </a:r>
          <a:r>
            <a:rPr lang="en-US" dirty="0" err="1" smtClean="0"/>
            <a:t>kembali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jabatan</a:t>
          </a:r>
          <a:r>
            <a:rPr lang="en-US" dirty="0" smtClean="0"/>
            <a:t> yang </a:t>
          </a:r>
          <a:r>
            <a:rPr lang="en-US" dirty="0" err="1" smtClean="0"/>
            <a:t>sama</a:t>
          </a:r>
          <a:r>
            <a:rPr lang="en-US" dirty="0" smtClean="0"/>
            <a:t>, </a:t>
          </a:r>
          <a:r>
            <a:rPr lang="en-US" dirty="0" err="1" smtClean="0"/>
            <a:t>hanya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kali </a:t>
          </a:r>
          <a:r>
            <a:rPr lang="en-US" dirty="0" err="1" smtClean="0"/>
            <a:t>masa</a:t>
          </a:r>
          <a:r>
            <a:rPr lang="en-US" dirty="0" smtClean="0"/>
            <a:t> </a:t>
          </a:r>
          <a:r>
            <a:rPr lang="en-US" dirty="0" err="1" smtClean="0"/>
            <a:t>jabatan</a:t>
          </a:r>
          <a:r>
            <a:rPr lang="en-US" dirty="0" smtClean="0"/>
            <a:t>. </a:t>
          </a:r>
          <a:endParaRPr lang="en-US" dirty="0"/>
        </a:p>
      </dgm:t>
    </dgm:pt>
    <dgm:pt modelId="{2A8B3588-5ED8-DC43-9774-A7F284F1BFDB}" type="parTrans" cxnId="{24FDA5BE-093E-FF46-816B-2684F172DC91}">
      <dgm:prSet/>
      <dgm:spPr/>
      <dgm:t>
        <a:bodyPr/>
        <a:lstStyle/>
        <a:p>
          <a:endParaRPr lang="en-US"/>
        </a:p>
      </dgm:t>
    </dgm:pt>
    <dgm:pt modelId="{8BFF8101-49FF-794C-851E-9F74EACCBE28}" type="sibTrans" cxnId="{24FDA5BE-093E-FF46-816B-2684F172DC91}">
      <dgm:prSet/>
      <dgm:spPr/>
      <dgm:t>
        <a:bodyPr/>
        <a:lstStyle/>
        <a:p>
          <a:endParaRPr lang="en-US"/>
        </a:p>
      </dgm:t>
    </dgm:pt>
    <dgm:pt modelId="{02054963-1D09-EA4B-8A27-5054E88E6B03}" type="pres">
      <dgm:prSet presAssocID="{42EAED51-E359-D745-B9BA-F4885F15600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4BC6B94-9ECE-DD45-8D52-9C7288100B7B}" type="pres">
      <dgm:prSet presAssocID="{C9A4B5C7-5BBF-5B40-B403-746A89DBF346}" presName="posSpace" presStyleCnt="0"/>
      <dgm:spPr/>
    </dgm:pt>
    <dgm:pt modelId="{173993D2-D49E-3F45-B2ED-3D5539F4DE6F}" type="pres">
      <dgm:prSet presAssocID="{C9A4B5C7-5BBF-5B40-B403-746A89DBF346}" presName="vertFlow" presStyleCnt="0"/>
      <dgm:spPr/>
    </dgm:pt>
    <dgm:pt modelId="{215DD84F-9661-4C4E-B07E-A60C875B9213}" type="pres">
      <dgm:prSet presAssocID="{C9A4B5C7-5BBF-5B40-B403-746A89DBF346}" presName="topSpace" presStyleCnt="0"/>
      <dgm:spPr/>
    </dgm:pt>
    <dgm:pt modelId="{424CEA28-B285-4843-A62A-B1232CFD5C7A}" type="pres">
      <dgm:prSet presAssocID="{C9A4B5C7-5BBF-5B40-B403-746A89DBF346}" presName="firstComp" presStyleCnt="0"/>
      <dgm:spPr/>
    </dgm:pt>
    <dgm:pt modelId="{9CE8FD51-235C-254E-AC03-9A128532863B}" type="pres">
      <dgm:prSet presAssocID="{C9A4B5C7-5BBF-5B40-B403-746A89DBF346}" presName="firstChild" presStyleLbl="bgAccFollowNode1" presStyleIdx="0" presStyleCnt="2"/>
      <dgm:spPr/>
      <dgm:t>
        <a:bodyPr/>
        <a:lstStyle/>
        <a:p>
          <a:endParaRPr lang="en-US"/>
        </a:p>
      </dgm:t>
    </dgm:pt>
    <dgm:pt modelId="{60D710C8-C29E-A346-8F7C-B0A04EB470F1}" type="pres">
      <dgm:prSet presAssocID="{C9A4B5C7-5BBF-5B40-B403-746A89DBF346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13E2B6-5539-104B-88F3-0F92C78FA9F1}" type="pres">
      <dgm:prSet presAssocID="{C9A4B5C7-5BBF-5B40-B403-746A89DBF346}" presName="negSpace" presStyleCnt="0"/>
      <dgm:spPr/>
    </dgm:pt>
    <dgm:pt modelId="{05964A33-D6B9-5340-ABB8-D7B9F9F60297}" type="pres">
      <dgm:prSet presAssocID="{C9A4B5C7-5BBF-5B40-B403-746A89DBF346}" presName="circle" presStyleLbl="node1" presStyleIdx="0" presStyleCnt="2"/>
      <dgm:spPr/>
      <dgm:t>
        <a:bodyPr/>
        <a:lstStyle/>
        <a:p>
          <a:endParaRPr lang="en-US"/>
        </a:p>
      </dgm:t>
    </dgm:pt>
    <dgm:pt modelId="{52FB6C44-0188-B240-905F-A8A95C3B313B}" type="pres">
      <dgm:prSet presAssocID="{BEC0879B-AC17-0D46-98D2-4213454429FC}" presName="transSpace" presStyleCnt="0"/>
      <dgm:spPr/>
    </dgm:pt>
    <dgm:pt modelId="{38E53E3C-DB27-144D-BD8E-CC798FC3D0CD}" type="pres">
      <dgm:prSet presAssocID="{61FF1288-88F6-DE4E-9772-0200363D57F2}" presName="posSpace" presStyleCnt="0"/>
      <dgm:spPr/>
    </dgm:pt>
    <dgm:pt modelId="{2CE8DA29-3DD3-984E-AD19-F078209E5398}" type="pres">
      <dgm:prSet presAssocID="{61FF1288-88F6-DE4E-9772-0200363D57F2}" presName="vertFlow" presStyleCnt="0"/>
      <dgm:spPr/>
    </dgm:pt>
    <dgm:pt modelId="{C1CD3700-57DE-F742-87D6-4B84C20FEA1E}" type="pres">
      <dgm:prSet presAssocID="{61FF1288-88F6-DE4E-9772-0200363D57F2}" presName="topSpace" presStyleCnt="0"/>
      <dgm:spPr/>
    </dgm:pt>
    <dgm:pt modelId="{02BABDE7-C7A0-8D40-9686-67DD3DCFD52D}" type="pres">
      <dgm:prSet presAssocID="{61FF1288-88F6-DE4E-9772-0200363D57F2}" presName="firstComp" presStyleCnt="0"/>
      <dgm:spPr/>
    </dgm:pt>
    <dgm:pt modelId="{4069345F-F09F-8A4C-90F1-5036F9DCF4B3}" type="pres">
      <dgm:prSet presAssocID="{61FF1288-88F6-DE4E-9772-0200363D57F2}" presName="firstChild" presStyleLbl="bgAccFollowNode1" presStyleIdx="1" presStyleCnt="2"/>
      <dgm:spPr/>
      <dgm:t>
        <a:bodyPr/>
        <a:lstStyle/>
        <a:p>
          <a:endParaRPr lang="en-US"/>
        </a:p>
      </dgm:t>
    </dgm:pt>
    <dgm:pt modelId="{251E314F-C583-D44D-8BFA-D766035C635E}" type="pres">
      <dgm:prSet presAssocID="{61FF1288-88F6-DE4E-9772-0200363D57F2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36B72-BB36-114E-824E-1D07B430B9A8}" type="pres">
      <dgm:prSet presAssocID="{61FF1288-88F6-DE4E-9772-0200363D57F2}" presName="negSpace" presStyleCnt="0"/>
      <dgm:spPr/>
    </dgm:pt>
    <dgm:pt modelId="{577439F1-DB24-5048-B09D-37E5D8F0FBF9}" type="pres">
      <dgm:prSet presAssocID="{61FF1288-88F6-DE4E-9772-0200363D57F2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F9B02BDF-2059-E741-8A87-3F932F3F3E87}" type="presOf" srcId="{42EAED51-E359-D745-B9BA-F4885F156005}" destId="{02054963-1D09-EA4B-8A27-5054E88E6B03}" srcOrd="0" destOrd="0" presId="urn:microsoft.com/office/officeart/2005/8/layout/hList9"/>
    <dgm:cxn modelId="{10F14CE6-CEA8-074E-AF4A-765A028117E4}" type="presOf" srcId="{C9A4B5C7-5BBF-5B40-B403-746A89DBF346}" destId="{05964A33-D6B9-5340-ABB8-D7B9F9F60297}" srcOrd="0" destOrd="0" presId="urn:microsoft.com/office/officeart/2005/8/layout/hList9"/>
    <dgm:cxn modelId="{C6C06B8E-9573-AA4F-8C6E-1960DA6061FD}" srcId="{C9A4B5C7-5BBF-5B40-B403-746A89DBF346}" destId="{06BCE7F7-5AE8-7A4F-B6BC-BA5B659CB8CD}" srcOrd="0" destOrd="0" parTransId="{73E24687-99B1-5C41-93A7-4418E3B8A274}" sibTransId="{9FCB07D5-FC1C-FA42-93F9-AC947A5A809B}"/>
    <dgm:cxn modelId="{24FDA5BE-093E-FF46-816B-2684F172DC91}" srcId="{61FF1288-88F6-DE4E-9772-0200363D57F2}" destId="{CB595F24-C6B6-7242-8140-B372DAC02237}" srcOrd="0" destOrd="0" parTransId="{2A8B3588-5ED8-DC43-9774-A7F284F1BFDB}" sibTransId="{8BFF8101-49FF-794C-851E-9F74EACCBE28}"/>
    <dgm:cxn modelId="{1D10DB4A-69E1-FD47-9302-418D97DC26F4}" srcId="{42EAED51-E359-D745-B9BA-F4885F156005}" destId="{61FF1288-88F6-DE4E-9772-0200363D57F2}" srcOrd="1" destOrd="0" parTransId="{9A2471E7-4D83-9941-B552-1337CDAAC360}" sibTransId="{D219014D-2B87-F742-A67F-0AD86148C1EB}"/>
    <dgm:cxn modelId="{5EFAB73C-1C80-F54A-AFBA-92408ECD9AD7}" type="presOf" srcId="{61FF1288-88F6-DE4E-9772-0200363D57F2}" destId="{577439F1-DB24-5048-B09D-37E5D8F0FBF9}" srcOrd="0" destOrd="0" presId="urn:microsoft.com/office/officeart/2005/8/layout/hList9"/>
    <dgm:cxn modelId="{997A885A-5D1C-9344-93BD-18E6592E66DF}" type="presOf" srcId="{06BCE7F7-5AE8-7A4F-B6BC-BA5B659CB8CD}" destId="{60D710C8-C29E-A346-8F7C-B0A04EB470F1}" srcOrd="1" destOrd="0" presId="urn:microsoft.com/office/officeart/2005/8/layout/hList9"/>
    <dgm:cxn modelId="{0F7FDB24-5571-BE41-B700-DA446505D9F7}" srcId="{42EAED51-E359-D745-B9BA-F4885F156005}" destId="{C9A4B5C7-5BBF-5B40-B403-746A89DBF346}" srcOrd="0" destOrd="0" parTransId="{20EF2EAD-BBCD-1E44-BF28-4A4021D8B9B9}" sibTransId="{BEC0879B-AC17-0D46-98D2-4213454429FC}"/>
    <dgm:cxn modelId="{29E73718-41B2-D94B-A051-098F24297ABE}" type="presOf" srcId="{CB595F24-C6B6-7242-8140-B372DAC02237}" destId="{251E314F-C583-D44D-8BFA-D766035C635E}" srcOrd="1" destOrd="0" presId="urn:microsoft.com/office/officeart/2005/8/layout/hList9"/>
    <dgm:cxn modelId="{F7DE028E-35F2-3C43-84A7-34DDD21EA31C}" type="presOf" srcId="{06BCE7F7-5AE8-7A4F-B6BC-BA5B659CB8CD}" destId="{9CE8FD51-235C-254E-AC03-9A128532863B}" srcOrd="0" destOrd="0" presId="urn:microsoft.com/office/officeart/2005/8/layout/hList9"/>
    <dgm:cxn modelId="{4DFBCF6F-6579-6B42-8E21-B9FCDCAC0B8B}" type="presOf" srcId="{CB595F24-C6B6-7242-8140-B372DAC02237}" destId="{4069345F-F09F-8A4C-90F1-5036F9DCF4B3}" srcOrd="0" destOrd="0" presId="urn:microsoft.com/office/officeart/2005/8/layout/hList9"/>
    <dgm:cxn modelId="{782FDF96-9862-E745-8749-5F04A52BB9C6}" type="presParOf" srcId="{02054963-1D09-EA4B-8A27-5054E88E6B03}" destId="{E4BC6B94-9ECE-DD45-8D52-9C7288100B7B}" srcOrd="0" destOrd="0" presId="urn:microsoft.com/office/officeart/2005/8/layout/hList9"/>
    <dgm:cxn modelId="{69DFC0F2-6F6C-E344-B5BA-325265837BD5}" type="presParOf" srcId="{02054963-1D09-EA4B-8A27-5054E88E6B03}" destId="{173993D2-D49E-3F45-B2ED-3D5539F4DE6F}" srcOrd="1" destOrd="0" presId="urn:microsoft.com/office/officeart/2005/8/layout/hList9"/>
    <dgm:cxn modelId="{AEB8DB6F-9DB1-5549-85DB-7FEC8635DA6A}" type="presParOf" srcId="{173993D2-D49E-3F45-B2ED-3D5539F4DE6F}" destId="{215DD84F-9661-4C4E-B07E-A60C875B9213}" srcOrd="0" destOrd="0" presId="urn:microsoft.com/office/officeart/2005/8/layout/hList9"/>
    <dgm:cxn modelId="{BC5CDCD7-D5C3-ED49-898E-979934294CD2}" type="presParOf" srcId="{173993D2-D49E-3F45-B2ED-3D5539F4DE6F}" destId="{424CEA28-B285-4843-A62A-B1232CFD5C7A}" srcOrd="1" destOrd="0" presId="urn:microsoft.com/office/officeart/2005/8/layout/hList9"/>
    <dgm:cxn modelId="{F6846385-225E-BE45-B808-95BA2B54E766}" type="presParOf" srcId="{424CEA28-B285-4843-A62A-B1232CFD5C7A}" destId="{9CE8FD51-235C-254E-AC03-9A128532863B}" srcOrd="0" destOrd="0" presId="urn:microsoft.com/office/officeart/2005/8/layout/hList9"/>
    <dgm:cxn modelId="{73598DCF-3A7B-1D49-A1D3-99AFDBB6DB5C}" type="presParOf" srcId="{424CEA28-B285-4843-A62A-B1232CFD5C7A}" destId="{60D710C8-C29E-A346-8F7C-B0A04EB470F1}" srcOrd="1" destOrd="0" presId="urn:microsoft.com/office/officeart/2005/8/layout/hList9"/>
    <dgm:cxn modelId="{D523236D-B21B-954C-A141-C08081C9F6D5}" type="presParOf" srcId="{02054963-1D09-EA4B-8A27-5054E88E6B03}" destId="{E313E2B6-5539-104B-88F3-0F92C78FA9F1}" srcOrd="2" destOrd="0" presId="urn:microsoft.com/office/officeart/2005/8/layout/hList9"/>
    <dgm:cxn modelId="{4CDA5253-3C7E-3E42-957F-5DA39D0B0432}" type="presParOf" srcId="{02054963-1D09-EA4B-8A27-5054E88E6B03}" destId="{05964A33-D6B9-5340-ABB8-D7B9F9F60297}" srcOrd="3" destOrd="0" presId="urn:microsoft.com/office/officeart/2005/8/layout/hList9"/>
    <dgm:cxn modelId="{BCDDA292-BA95-C440-ADE6-444E2A82288A}" type="presParOf" srcId="{02054963-1D09-EA4B-8A27-5054E88E6B03}" destId="{52FB6C44-0188-B240-905F-A8A95C3B313B}" srcOrd="4" destOrd="0" presId="urn:microsoft.com/office/officeart/2005/8/layout/hList9"/>
    <dgm:cxn modelId="{9CA7198E-63DD-FF47-947A-C22DA770DB40}" type="presParOf" srcId="{02054963-1D09-EA4B-8A27-5054E88E6B03}" destId="{38E53E3C-DB27-144D-BD8E-CC798FC3D0CD}" srcOrd="5" destOrd="0" presId="urn:microsoft.com/office/officeart/2005/8/layout/hList9"/>
    <dgm:cxn modelId="{BE963C82-3EA6-CA47-9B0A-56C1F4919C67}" type="presParOf" srcId="{02054963-1D09-EA4B-8A27-5054E88E6B03}" destId="{2CE8DA29-3DD3-984E-AD19-F078209E5398}" srcOrd="6" destOrd="0" presId="urn:microsoft.com/office/officeart/2005/8/layout/hList9"/>
    <dgm:cxn modelId="{02E3E4B7-86F6-394B-8530-FFBD768E5B77}" type="presParOf" srcId="{2CE8DA29-3DD3-984E-AD19-F078209E5398}" destId="{C1CD3700-57DE-F742-87D6-4B84C20FEA1E}" srcOrd="0" destOrd="0" presId="urn:microsoft.com/office/officeart/2005/8/layout/hList9"/>
    <dgm:cxn modelId="{CE0B3E78-5AA8-654C-95AB-4E3F14DED0E4}" type="presParOf" srcId="{2CE8DA29-3DD3-984E-AD19-F078209E5398}" destId="{02BABDE7-C7A0-8D40-9686-67DD3DCFD52D}" srcOrd="1" destOrd="0" presId="urn:microsoft.com/office/officeart/2005/8/layout/hList9"/>
    <dgm:cxn modelId="{45DCD58A-7323-E34C-A6AE-193C9F35C60A}" type="presParOf" srcId="{02BABDE7-C7A0-8D40-9686-67DD3DCFD52D}" destId="{4069345F-F09F-8A4C-90F1-5036F9DCF4B3}" srcOrd="0" destOrd="0" presId="urn:microsoft.com/office/officeart/2005/8/layout/hList9"/>
    <dgm:cxn modelId="{FF5FBD3A-82CD-3446-B3A3-7677C96111CF}" type="presParOf" srcId="{02BABDE7-C7A0-8D40-9686-67DD3DCFD52D}" destId="{251E314F-C583-D44D-8BFA-D766035C635E}" srcOrd="1" destOrd="0" presId="urn:microsoft.com/office/officeart/2005/8/layout/hList9"/>
    <dgm:cxn modelId="{2B5244B7-AC91-D44C-8642-04AAE17B126B}" type="presParOf" srcId="{02054963-1D09-EA4B-8A27-5054E88E6B03}" destId="{76036B72-BB36-114E-824E-1D07B430B9A8}" srcOrd="7" destOrd="0" presId="urn:microsoft.com/office/officeart/2005/8/layout/hList9"/>
    <dgm:cxn modelId="{C0E798F2-B29A-A045-A600-E9DC8A649983}" type="presParOf" srcId="{02054963-1D09-EA4B-8A27-5054E88E6B03}" destId="{577439F1-DB24-5048-B09D-37E5D8F0FBF9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EFFC8B-59DD-1545-BF58-9AB40DB5F434}" type="doc">
      <dgm:prSet loTypeId="urn:microsoft.com/office/officeart/2005/8/layout/hList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8F96C5-C9D1-8E42-A6B3-7EB038E3E687}">
      <dgm:prSet phldrT="[Text]"/>
      <dgm:spPr/>
      <dgm:t>
        <a:bodyPr/>
        <a:lstStyle/>
        <a:p>
          <a:r>
            <a:rPr lang="en-US" dirty="0" err="1" smtClean="0"/>
            <a:t>Pasal</a:t>
          </a:r>
          <a:r>
            <a:rPr lang="en-US" dirty="0" smtClean="0"/>
            <a:t> 13 </a:t>
          </a:r>
          <a:r>
            <a:rPr lang="en-US" dirty="0" err="1" smtClean="0"/>
            <a:t>aya</a:t>
          </a:r>
          <a:r>
            <a:rPr lang="en-US" dirty="0" smtClean="0"/>
            <a:t> 1 &amp; 2 </a:t>
          </a:r>
        </a:p>
        <a:p>
          <a:r>
            <a:rPr lang="en-US" dirty="0" smtClean="0"/>
            <a:t>UUD 1945</a:t>
          </a:r>
          <a:endParaRPr lang="en-US" dirty="0"/>
        </a:p>
      </dgm:t>
    </dgm:pt>
    <dgm:pt modelId="{5F1F6687-2AF0-BE4F-8044-FA35BBE3003A}" type="parTrans" cxnId="{504FC4D1-E37E-B04C-97F0-EE7CC011C176}">
      <dgm:prSet/>
      <dgm:spPr/>
      <dgm:t>
        <a:bodyPr/>
        <a:lstStyle/>
        <a:p>
          <a:endParaRPr lang="en-US"/>
        </a:p>
      </dgm:t>
    </dgm:pt>
    <dgm:pt modelId="{B5618DFD-19B7-104A-A318-D9872B19DD6A}" type="sibTrans" cxnId="{504FC4D1-E37E-B04C-97F0-EE7CC011C176}">
      <dgm:prSet/>
      <dgm:spPr/>
      <dgm:t>
        <a:bodyPr/>
        <a:lstStyle/>
        <a:p>
          <a:endParaRPr lang="en-US"/>
        </a:p>
      </dgm:t>
    </dgm:pt>
    <dgm:pt modelId="{E54F083F-7028-EA49-A312-DF81BBA5E27F}">
      <dgm:prSet phldrT="[Text]"/>
      <dgm:spPr/>
      <dgm:t>
        <a:bodyPr/>
        <a:lstStyle/>
        <a:p>
          <a:r>
            <a:rPr lang="en-US" dirty="0" smtClean="0"/>
            <a:t>1. </a:t>
          </a:r>
          <a:r>
            <a:rPr lang="en-US" dirty="0" err="1" smtClean="0"/>
            <a:t>Presiden</a:t>
          </a:r>
          <a:r>
            <a:rPr lang="en-US" dirty="0" smtClean="0"/>
            <a:t> </a:t>
          </a:r>
          <a:r>
            <a:rPr lang="en-US" dirty="0" err="1" smtClean="0"/>
            <a:t>mengangkat</a:t>
          </a:r>
          <a:r>
            <a:rPr lang="en-US" dirty="0" smtClean="0"/>
            <a:t> </a:t>
          </a:r>
          <a:r>
            <a:rPr lang="en-US" dirty="0" err="1" smtClean="0"/>
            <a:t>duta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konsul</a:t>
          </a:r>
          <a:r>
            <a:rPr lang="en-US" dirty="0" smtClean="0"/>
            <a:t>.</a:t>
          </a:r>
          <a:endParaRPr lang="en-US" dirty="0"/>
        </a:p>
      </dgm:t>
    </dgm:pt>
    <dgm:pt modelId="{C581D8CD-3826-914E-A76A-CBAB24D404AE}" type="parTrans" cxnId="{2ACBDEC2-9D6F-3B4D-8421-7E267FCE6370}">
      <dgm:prSet/>
      <dgm:spPr/>
      <dgm:t>
        <a:bodyPr/>
        <a:lstStyle/>
        <a:p>
          <a:endParaRPr lang="en-US"/>
        </a:p>
      </dgm:t>
    </dgm:pt>
    <dgm:pt modelId="{93C21736-8683-044B-92BB-043DCD78A475}" type="sibTrans" cxnId="{2ACBDEC2-9D6F-3B4D-8421-7E267FCE6370}">
      <dgm:prSet/>
      <dgm:spPr/>
      <dgm:t>
        <a:bodyPr/>
        <a:lstStyle/>
        <a:p>
          <a:endParaRPr lang="en-US"/>
        </a:p>
      </dgm:t>
    </dgm:pt>
    <dgm:pt modelId="{09D5BA51-4BD8-3C4A-8FC9-5A9986E1EC61}">
      <dgm:prSet phldrT="[Text]"/>
      <dgm:spPr/>
      <dgm:t>
        <a:bodyPr/>
        <a:lstStyle/>
        <a:p>
          <a:r>
            <a:rPr lang="en-US" dirty="0" smtClean="0"/>
            <a:t>2. </a:t>
          </a:r>
          <a:r>
            <a:rPr lang="en-US" dirty="0" err="1" smtClean="0"/>
            <a:t>Presiden</a:t>
          </a:r>
          <a:r>
            <a:rPr lang="en-US" dirty="0" smtClean="0"/>
            <a:t> </a:t>
          </a:r>
          <a:r>
            <a:rPr lang="en-US" dirty="0" err="1" smtClean="0"/>
            <a:t>menerima</a:t>
          </a:r>
          <a:r>
            <a:rPr lang="en-US" dirty="0" smtClean="0"/>
            <a:t> </a:t>
          </a:r>
          <a:r>
            <a:rPr lang="en-US" dirty="0" err="1" smtClean="0"/>
            <a:t>duta</a:t>
          </a:r>
          <a:r>
            <a:rPr lang="en-US" dirty="0" smtClean="0"/>
            <a:t> </a:t>
          </a:r>
          <a:r>
            <a:rPr lang="en-US" dirty="0" err="1" smtClean="0"/>
            <a:t>negara</a:t>
          </a:r>
          <a:r>
            <a:rPr lang="en-US" dirty="0" smtClean="0"/>
            <a:t> lain.</a:t>
          </a:r>
          <a:endParaRPr lang="en-US" dirty="0"/>
        </a:p>
      </dgm:t>
    </dgm:pt>
    <dgm:pt modelId="{FD5D0292-7179-024E-9CB1-E91B8CDC83F1}" type="parTrans" cxnId="{E985BD38-8ABA-F245-A82B-19EE18FFB5BC}">
      <dgm:prSet/>
      <dgm:spPr/>
      <dgm:t>
        <a:bodyPr/>
        <a:lstStyle/>
        <a:p>
          <a:endParaRPr lang="en-US"/>
        </a:p>
      </dgm:t>
    </dgm:pt>
    <dgm:pt modelId="{4BFC707C-8EE9-F640-9A39-42C5DDEC276E}" type="sibTrans" cxnId="{E985BD38-8ABA-F245-A82B-19EE18FFB5BC}">
      <dgm:prSet/>
      <dgm:spPr/>
      <dgm:t>
        <a:bodyPr/>
        <a:lstStyle/>
        <a:p>
          <a:endParaRPr lang="en-US"/>
        </a:p>
      </dgm:t>
    </dgm:pt>
    <dgm:pt modelId="{DE62EAD3-2DCF-3F43-90EC-63D6BB37EB99}">
      <dgm:prSet phldrT="[Text]"/>
      <dgm:spPr/>
      <dgm:t>
        <a:bodyPr/>
        <a:lstStyle/>
        <a:p>
          <a:r>
            <a:rPr lang="en-US" dirty="0" err="1" smtClean="0"/>
            <a:t>Pasal</a:t>
          </a:r>
          <a:r>
            <a:rPr lang="en-US" dirty="0" smtClean="0"/>
            <a:t> 13 </a:t>
          </a:r>
          <a:r>
            <a:rPr lang="en-US" dirty="0" err="1" smtClean="0"/>
            <a:t>ayat</a:t>
          </a:r>
          <a:r>
            <a:rPr lang="en-US" dirty="0" smtClean="0"/>
            <a:t> 2 &amp;3</a:t>
          </a:r>
        </a:p>
        <a:p>
          <a:r>
            <a:rPr lang="en-US" dirty="0" err="1" smtClean="0"/>
            <a:t>Amandemen</a:t>
          </a:r>
          <a:r>
            <a:rPr lang="en-US" dirty="0" smtClean="0"/>
            <a:t> I</a:t>
          </a:r>
          <a:endParaRPr lang="en-US" dirty="0"/>
        </a:p>
      </dgm:t>
    </dgm:pt>
    <dgm:pt modelId="{B6C89F61-FA9B-4B43-8199-9FCB6326B5E9}" type="parTrans" cxnId="{D058B94A-A155-3343-94AF-BB533E5AD677}">
      <dgm:prSet/>
      <dgm:spPr/>
      <dgm:t>
        <a:bodyPr/>
        <a:lstStyle/>
        <a:p>
          <a:endParaRPr lang="en-US"/>
        </a:p>
      </dgm:t>
    </dgm:pt>
    <dgm:pt modelId="{726EDB55-6C4A-EF44-8982-6C59C443920E}" type="sibTrans" cxnId="{D058B94A-A155-3343-94AF-BB533E5AD677}">
      <dgm:prSet/>
      <dgm:spPr/>
      <dgm:t>
        <a:bodyPr/>
        <a:lstStyle/>
        <a:p>
          <a:endParaRPr lang="en-US"/>
        </a:p>
      </dgm:t>
    </dgm:pt>
    <dgm:pt modelId="{BE6FE02C-3488-BD47-AACF-FB0531D00614}">
      <dgm:prSet phldrT="[Text]"/>
      <dgm:spPr/>
      <dgm:t>
        <a:bodyPr/>
        <a:lstStyle/>
        <a:p>
          <a:r>
            <a:rPr lang="en-US" dirty="0" smtClean="0"/>
            <a:t>2.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hal</a:t>
          </a:r>
          <a:r>
            <a:rPr lang="en-US" dirty="0" smtClean="0"/>
            <a:t> </a:t>
          </a:r>
          <a:r>
            <a:rPr lang="en-US" dirty="0" err="1" smtClean="0"/>
            <a:t>mengangkat</a:t>
          </a:r>
          <a:r>
            <a:rPr lang="en-US" dirty="0" smtClean="0"/>
            <a:t> </a:t>
          </a:r>
          <a:r>
            <a:rPr lang="en-US" dirty="0" err="1" smtClean="0"/>
            <a:t>duta</a:t>
          </a:r>
          <a:r>
            <a:rPr lang="en-US" dirty="0" smtClean="0"/>
            <a:t>, </a:t>
          </a:r>
          <a:r>
            <a:rPr lang="en-US" dirty="0" err="1" smtClean="0"/>
            <a:t>Presiden</a:t>
          </a:r>
          <a:r>
            <a:rPr lang="en-US" dirty="0" smtClean="0"/>
            <a:t> </a:t>
          </a:r>
          <a:r>
            <a:rPr lang="en-US" dirty="0" err="1" smtClean="0"/>
            <a:t>memperhatikan</a:t>
          </a:r>
          <a:r>
            <a:rPr lang="en-US" dirty="0" smtClean="0"/>
            <a:t> </a:t>
          </a:r>
          <a:r>
            <a:rPr lang="en-US" dirty="0" err="1" smtClean="0"/>
            <a:t>pertimbangan</a:t>
          </a:r>
          <a:r>
            <a:rPr lang="en-US" dirty="0" smtClean="0"/>
            <a:t> </a:t>
          </a:r>
          <a:r>
            <a:rPr lang="en-US" dirty="0" err="1" smtClean="0"/>
            <a:t>Dewan</a:t>
          </a:r>
          <a:r>
            <a:rPr lang="en-US" dirty="0" smtClean="0"/>
            <a:t> </a:t>
          </a:r>
          <a:r>
            <a:rPr lang="en-US" dirty="0" err="1" smtClean="0"/>
            <a:t>Perwakilan</a:t>
          </a:r>
          <a:r>
            <a:rPr lang="en-US" dirty="0" smtClean="0"/>
            <a:t> Rakyat. </a:t>
          </a:r>
          <a:endParaRPr lang="en-US" dirty="0"/>
        </a:p>
      </dgm:t>
    </dgm:pt>
    <dgm:pt modelId="{74A3B0CE-56CB-A04A-B3E7-7A65536B9E07}" type="parTrans" cxnId="{8026AE85-788E-5A4C-BAC9-8F27156D9190}">
      <dgm:prSet/>
      <dgm:spPr/>
      <dgm:t>
        <a:bodyPr/>
        <a:lstStyle/>
        <a:p>
          <a:endParaRPr lang="en-US"/>
        </a:p>
      </dgm:t>
    </dgm:pt>
    <dgm:pt modelId="{01705469-B90D-C740-B020-783878BA5836}" type="sibTrans" cxnId="{8026AE85-788E-5A4C-BAC9-8F27156D9190}">
      <dgm:prSet/>
      <dgm:spPr/>
      <dgm:t>
        <a:bodyPr/>
        <a:lstStyle/>
        <a:p>
          <a:endParaRPr lang="en-US"/>
        </a:p>
      </dgm:t>
    </dgm:pt>
    <dgm:pt modelId="{F6F0CF41-342C-F74E-83DB-2144999CFB25}">
      <dgm:prSet phldrT="[Text]"/>
      <dgm:spPr/>
      <dgm:t>
        <a:bodyPr/>
        <a:lstStyle/>
        <a:p>
          <a:r>
            <a:rPr lang="en-US" dirty="0" smtClean="0"/>
            <a:t>3. </a:t>
          </a:r>
          <a:r>
            <a:rPr lang="en-US" dirty="0" err="1" smtClean="0"/>
            <a:t>Presiden</a:t>
          </a:r>
          <a:r>
            <a:rPr lang="en-US" dirty="0" smtClean="0"/>
            <a:t> </a:t>
          </a:r>
          <a:r>
            <a:rPr lang="en-US" dirty="0" err="1" smtClean="0"/>
            <a:t>menerima</a:t>
          </a:r>
          <a:r>
            <a:rPr lang="en-US" dirty="0" smtClean="0"/>
            <a:t> </a:t>
          </a:r>
          <a:r>
            <a:rPr lang="en-US" dirty="0" err="1" smtClean="0"/>
            <a:t>penempatan</a:t>
          </a:r>
          <a:r>
            <a:rPr lang="en-US" dirty="0" smtClean="0"/>
            <a:t> </a:t>
          </a:r>
          <a:r>
            <a:rPr lang="en-US" dirty="0" err="1" smtClean="0"/>
            <a:t>duta</a:t>
          </a:r>
          <a:r>
            <a:rPr lang="en-US" dirty="0" smtClean="0"/>
            <a:t> </a:t>
          </a:r>
          <a:r>
            <a:rPr lang="en-US" dirty="0" err="1" smtClean="0"/>
            <a:t>negara</a:t>
          </a:r>
          <a:r>
            <a:rPr lang="en-US" dirty="0" smtClean="0"/>
            <a:t> lain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memperhatikan</a:t>
          </a:r>
          <a:r>
            <a:rPr lang="en-US" dirty="0" smtClean="0"/>
            <a:t> </a:t>
          </a:r>
          <a:r>
            <a:rPr lang="en-US" dirty="0" err="1" smtClean="0"/>
            <a:t>pertimbangan</a:t>
          </a:r>
          <a:r>
            <a:rPr lang="en-US" dirty="0" smtClean="0"/>
            <a:t> </a:t>
          </a:r>
          <a:r>
            <a:rPr lang="en-US" dirty="0" err="1" smtClean="0"/>
            <a:t>Dewan</a:t>
          </a:r>
          <a:r>
            <a:rPr lang="en-US" dirty="0" smtClean="0"/>
            <a:t> </a:t>
          </a:r>
          <a:r>
            <a:rPr lang="en-US" dirty="0" err="1" smtClean="0"/>
            <a:t>Perwakilan</a:t>
          </a:r>
          <a:r>
            <a:rPr lang="en-US" dirty="0" smtClean="0"/>
            <a:t> Rakyat. </a:t>
          </a:r>
          <a:endParaRPr lang="en-US" dirty="0"/>
        </a:p>
      </dgm:t>
    </dgm:pt>
    <dgm:pt modelId="{85CFDF0D-01F5-7840-B018-6FD066BA7076}" type="parTrans" cxnId="{0C889025-A195-3446-AD6C-33F1EFF44703}">
      <dgm:prSet/>
      <dgm:spPr/>
      <dgm:t>
        <a:bodyPr/>
        <a:lstStyle/>
        <a:p>
          <a:endParaRPr lang="en-US"/>
        </a:p>
      </dgm:t>
    </dgm:pt>
    <dgm:pt modelId="{D31695E1-C74D-A848-8E8A-852FDCE675B1}" type="sibTrans" cxnId="{0C889025-A195-3446-AD6C-33F1EFF44703}">
      <dgm:prSet/>
      <dgm:spPr/>
      <dgm:t>
        <a:bodyPr/>
        <a:lstStyle/>
        <a:p>
          <a:endParaRPr lang="en-US"/>
        </a:p>
      </dgm:t>
    </dgm:pt>
    <dgm:pt modelId="{2694F4E7-3E0D-834C-8633-523E7980069B}" type="pres">
      <dgm:prSet presAssocID="{15EFFC8B-59DD-1545-BF58-9AB40DB5F43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476E297-5DC5-7C4F-BFF5-C98B4834D868}" type="pres">
      <dgm:prSet presAssocID="{838F96C5-C9D1-8E42-A6B3-7EB038E3E687}" presName="posSpace" presStyleCnt="0"/>
      <dgm:spPr/>
    </dgm:pt>
    <dgm:pt modelId="{EC567D3F-A16C-B34D-8293-A8214ED9D54F}" type="pres">
      <dgm:prSet presAssocID="{838F96C5-C9D1-8E42-A6B3-7EB038E3E687}" presName="vertFlow" presStyleCnt="0"/>
      <dgm:spPr/>
    </dgm:pt>
    <dgm:pt modelId="{58F82A1E-9FBC-7A4F-8119-7FA1FEE79425}" type="pres">
      <dgm:prSet presAssocID="{838F96C5-C9D1-8E42-A6B3-7EB038E3E687}" presName="topSpace" presStyleCnt="0"/>
      <dgm:spPr/>
    </dgm:pt>
    <dgm:pt modelId="{C61526E8-1814-084D-99E9-CD4C2A8C43D9}" type="pres">
      <dgm:prSet presAssocID="{838F96C5-C9D1-8E42-A6B3-7EB038E3E687}" presName="firstComp" presStyleCnt="0"/>
      <dgm:spPr/>
    </dgm:pt>
    <dgm:pt modelId="{C3D71AD1-6162-A54A-909B-86F324A170C9}" type="pres">
      <dgm:prSet presAssocID="{838F96C5-C9D1-8E42-A6B3-7EB038E3E687}" presName="firstChild" presStyleLbl="bgAccFollowNode1" presStyleIdx="0" presStyleCnt="4"/>
      <dgm:spPr/>
      <dgm:t>
        <a:bodyPr/>
        <a:lstStyle/>
        <a:p>
          <a:endParaRPr lang="en-US"/>
        </a:p>
      </dgm:t>
    </dgm:pt>
    <dgm:pt modelId="{A2587E13-0E8A-3D4C-A91C-152F57C5262B}" type="pres">
      <dgm:prSet presAssocID="{838F96C5-C9D1-8E42-A6B3-7EB038E3E687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6F410-068F-9546-86EF-607002468A59}" type="pres">
      <dgm:prSet presAssocID="{09D5BA51-4BD8-3C4A-8FC9-5A9986E1EC61}" presName="comp" presStyleCnt="0"/>
      <dgm:spPr/>
    </dgm:pt>
    <dgm:pt modelId="{AC821215-2A5C-E94E-8E30-2EE89B94C2B2}" type="pres">
      <dgm:prSet presAssocID="{09D5BA51-4BD8-3C4A-8FC9-5A9986E1EC61}" presName="child" presStyleLbl="bgAccFollowNode1" presStyleIdx="1" presStyleCnt="4"/>
      <dgm:spPr/>
      <dgm:t>
        <a:bodyPr/>
        <a:lstStyle/>
        <a:p>
          <a:endParaRPr lang="en-US"/>
        </a:p>
      </dgm:t>
    </dgm:pt>
    <dgm:pt modelId="{B67EF16E-9949-F343-AAF8-5445E1F335A6}" type="pres">
      <dgm:prSet presAssocID="{09D5BA51-4BD8-3C4A-8FC9-5A9986E1EC61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F11F7-6D4C-C640-8BFE-78FE371962E6}" type="pres">
      <dgm:prSet presAssocID="{838F96C5-C9D1-8E42-A6B3-7EB038E3E687}" presName="negSpace" presStyleCnt="0"/>
      <dgm:spPr/>
    </dgm:pt>
    <dgm:pt modelId="{C070DA70-CF5B-444F-8F87-BE2FBB7D3C04}" type="pres">
      <dgm:prSet presAssocID="{838F96C5-C9D1-8E42-A6B3-7EB038E3E687}" presName="circle" presStyleLbl="node1" presStyleIdx="0" presStyleCnt="2"/>
      <dgm:spPr/>
      <dgm:t>
        <a:bodyPr/>
        <a:lstStyle/>
        <a:p>
          <a:endParaRPr lang="en-US"/>
        </a:p>
      </dgm:t>
    </dgm:pt>
    <dgm:pt modelId="{083FB11A-AD6A-724C-AFE2-075E481299D4}" type="pres">
      <dgm:prSet presAssocID="{B5618DFD-19B7-104A-A318-D9872B19DD6A}" presName="transSpace" presStyleCnt="0"/>
      <dgm:spPr/>
    </dgm:pt>
    <dgm:pt modelId="{F8792726-1C5C-DB47-AC0D-688A375863EA}" type="pres">
      <dgm:prSet presAssocID="{DE62EAD3-2DCF-3F43-90EC-63D6BB37EB99}" presName="posSpace" presStyleCnt="0"/>
      <dgm:spPr/>
    </dgm:pt>
    <dgm:pt modelId="{BB763EEB-FCA1-CB47-B2B3-3CCC8B906917}" type="pres">
      <dgm:prSet presAssocID="{DE62EAD3-2DCF-3F43-90EC-63D6BB37EB99}" presName="vertFlow" presStyleCnt="0"/>
      <dgm:spPr/>
    </dgm:pt>
    <dgm:pt modelId="{403DD096-1C7C-0640-9C31-6988A5C0AA36}" type="pres">
      <dgm:prSet presAssocID="{DE62EAD3-2DCF-3F43-90EC-63D6BB37EB99}" presName="topSpace" presStyleCnt="0"/>
      <dgm:spPr/>
    </dgm:pt>
    <dgm:pt modelId="{6A79103D-A3D5-8046-B667-4E164F799944}" type="pres">
      <dgm:prSet presAssocID="{DE62EAD3-2DCF-3F43-90EC-63D6BB37EB99}" presName="firstComp" presStyleCnt="0"/>
      <dgm:spPr/>
    </dgm:pt>
    <dgm:pt modelId="{472AA36E-F35D-8A40-ABE7-A5607BB87983}" type="pres">
      <dgm:prSet presAssocID="{DE62EAD3-2DCF-3F43-90EC-63D6BB37EB99}" presName="firstChild" presStyleLbl="bgAccFollowNode1" presStyleIdx="2" presStyleCnt="4"/>
      <dgm:spPr/>
      <dgm:t>
        <a:bodyPr/>
        <a:lstStyle/>
        <a:p>
          <a:endParaRPr lang="en-US"/>
        </a:p>
      </dgm:t>
    </dgm:pt>
    <dgm:pt modelId="{337B094B-6760-104D-8055-976D4BE810D4}" type="pres">
      <dgm:prSet presAssocID="{DE62EAD3-2DCF-3F43-90EC-63D6BB37EB99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90299-5369-DB4A-8F23-CE653439ED02}" type="pres">
      <dgm:prSet presAssocID="{F6F0CF41-342C-F74E-83DB-2144999CFB25}" presName="comp" presStyleCnt="0"/>
      <dgm:spPr/>
    </dgm:pt>
    <dgm:pt modelId="{29755AD0-F263-3A48-9601-50A9BEFDB2E4}" type="pres">
      <dgm:prSet presAssocID="{F6F0CF41-342C-F74E-83DB-2144999CFB25}" presName="child" presStyleLbl="bgAccFollowNode1" presStyleIdx="3" presStyleCnt="4"/>
      <dgm:spPr/>
      <dgm:t>
        <a:bodyPr/>
        <a:lstStyle/>
        <a:p>
          <a:endParaRPr lang="en-US"/>
        </a:p>
      </dgm:t>
    </dgm:pt>
    <dgm:pt modelId="{BDC18F57-E30A-804F-9B1E-5F00C0268D9C}" type="pres">
      <dgm:prSet presAssocID="{F6F0CF41-342C-F74E-83DB-2144999CFB25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88572-4469-4541-9E0C-BFA961A8D4C6}" type="pres">
      <dgm:prSet presAssocID="{DE62EAD3-2DCF-3F43-90EC-63D6BB37EB99}" presName="negSpace" presStyleCnt="0"/>
      <dgm:spPr/>
    </dgm:pt>
    <dgm:pt modelId="{ABFB37AD-A071-284C-8EF6-FC7A59E86134}" type="pres">
      <dgm:prSet presAssocID="{DE62EAD3-2DCF-3F43-90EC-63D6BB37EB99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372A456D-50A3-BD48-A643-54D6193F2A57}" type="presOf" srcId="{E54F083F-7028-EA49-A312-DF81BBA5E27F}" destId="{C3D71AD1-6162-A54A-909B-86F324A170C9}" srcOrd="0" destOrd="0" presId="urn:microsoft.com/office/officeart/2005/8/layout/hList9"/>
    <dgm:cxn modelId="{504FC4D1-E37E-B04C-97F0-EE7CC011C176}" srcId="{15EFFC8B-59DD-1545-BF58-9AB40DB5F434}" destId="{838F96C5-C9D1-8E42-A6B3-7EB038E3E687}" srcOrd="0" destOrd="0" parTransId="{5F1F6687-2AF0-BE4F-8044-FA35BBE3003A}" sibTransId="{B5618DFD-19B7-104A-A318-D9872B19DD6A}"/>
    <dgm:cxn modelId="{0C889025-A195-3446-AD6C-33F1EFF44703}" srcId="{DE62EAD3-2DCF-3F43-90EC-63D6BB37EB99}" destId="{F6F0CF41-342C-F74E-83DB-2144999CFB25}" srcOrd="1" destOrd="0" parTransId="{85CFDF0D-01F5-7840-B018-6FD066BA7076}" sibTransId="{D31695E1-C74D-A848-8E8A-852FDCE675B1}"/>
    <dgm:cxn modelId="{AB958A38-6465-2E43-A80B-32406D45F247}" type="presOf" srcId="{838F96C5-C9D1-8E42-A6B3-7EB038E3E687}" destId="{C070DA70-CF5B-444F-8F87-BE2FBB7D3C04}" srcOrd="0" destOrd="0" presId="urn:microsoft.com/office/officeart/2005/8/layout/hList9"/>
    <dgm:cxn modelId="{FB4B5C92-7FFF-A943-B4B1-F7841F1F9C81}" type="presOf" srcId="{15EFFC8B-59DD-1545-BF58-9AB40DB5F434}" destId="{2694F4E7-3E0D-834C-8633-523E7980069B}" srcOrd="0" destOrd="0" presId="urn:microsoft.com/office/officeart/2005/8/layout/hList9"/>
    <dgm:cxn modelId="{643CE56A-784A-8643-8BFC-A61870C191CE}" type="presOf" srcId="{BE6FE02C-3488-BD47-AACF-FB0531D00614}" destId="{472AA36E-F35D-8A40-ABE7-A5607BB87983}" srcOrd="0" destOrd="0" presId="urn:microsoft.com/office/officeart/2005/8/layout/hList9"/>
    <dgm:cxn modelId="{2DF06313-1A76-4A4E-AA8D-47C2F9BA0F39}" type="presOf" srcId="{09D5BA51-4BD8-3C4A-8FC9-5A9986E1EC61}" destId="{B67EF16E-9949-F343-AAF8-5445E1F335A6}" srcOrd="1" destOrd="0" presId="urn:microsoft.com/office/officeart/2005/8/layout/hList9"/>
    <dgm:cxn modelId="{14EF2835-F56D-8B44-88E2-D3E502297338}" type="presOf" srcId="{DE62EAD3-2DCF-3F43-90EC-63D6BB37EB99}" destId="{ABFB37AD-A071-284C-8EF6-FC7A59E86134}" srcOrd="0" destOrd="0" presId="urn:microsoft.com/office/officeart/2005/8/layout/hList9"/>
    <dgm:cxn modelId="{E985BD38-8ABA-F245-A82B-19EE18FFB5BC}" srcId="{838F96C5-C9D1-8E42-A6B3-7EB038E3E687}" destId="{09D5BA51-4BD8-3C4A-8FC9-5A9986E1EC61}" srcOrd="1" destOrd="0" parTransId="{FD5D0292-7179-024E-9CB1-E91B8CDC83F1}" sibTransId="{4BFC707C-8EE9-F640-9A39-42C5DDEC276E}"/>
    <dgm:cxn modelId="{8026AE85-788E-5A4C-BAC9-8F27156D9190}" srcId="{DE62EAD3-2DCF-3F43-90EC-63D6BB37EB99}" destId="{BE6FE02C-3488-BD47-AACF-FB0531D00614}" srcOrd="0" destOrd="0" parTransId="{74A3B0CE-56CB-A04A-B3E7-7A65536B9E07}" sibTransId="{01705469-B90D-C740-B020-783878BA5836}"/>
    <dgm:cxn modelId="{D058B94A-A155-3343-94AF-BB533E5AD677}" srcId="{15EFFC8B-59DD-1545-BF58-9AB40DB5F434}" destId="{DE62EAD3-2DCF-3F43-90EC-63D6BB37EB99}" srcOrd="1" destOrd="0" parTransId="{B6C89F61-FA9B-4B43-8199-9FCB6326B5E9}" sibTransId="{726EDB55-6C4A-EF44-8982-6C59C443920E}"/>
    <dgm:cxn modelId="{2ACBDEC2-9D6F-3B4D-8421-7E267FCE6370}" srcId="{838F96C5-C9D1-8E42-A6B3-7EB038E3E687}" destId="{E54F083F-7028-EA49-A312-DF81BBA5E27F}" srcOrd="0" destOrd="0" parTransId="{C581D8CD-3826-914E-A76A-CBAB24D404AE}" sibTransId="{93C21736-8683-044B-92BB-043DCD78A475}"/>
    <dgm:cxn modelId="{7330A116-B813-5C47-9DD6-5949516CE83D}" type="presOf" srcId="{BE6FE02C-3488-BD47-AACF-FB0531D00614}" destId="{337B094B-6760-104D-8055-976D4BE810D4}" srcOrd="1" destOrd="0" presId="urn:microsoft.com/office/officeart/2005/8/layout/hList9"/>
    <dgm:cxn modelId="{95599A4B-6EAD-0644-9D93-EDA0FEF76E5B}" type="presOf" srcId="{F6F0CF41-342C-F74E-83DB-2144999CFB25}" destId="{BDC18F57-E30A-804F-9B1E-5F00C0268D9C}" srcOrd="1" destOrd="0" presId="urn:microsoft.com/office/officeart/2005/8/layout/hList9"/>
    <dgm:cxn modelId="{46181203-D628-7B49-A8C3-84594B6E5B14}" type="presOf" srcId="{09D5BA51-4BD8-3C4A-8FC9-5A9986E1EC61}" destId="{AC821215-2A5C-E94E-8E30-2EE89B94C2B2}" srcOrd="0" destOrd="0" presId="urn:microsoft.com/office/officeart/2005/8/layout/hList9"/>
    <dgm:cxn modelId="{18CD94CB-8AEC-5F42-A2F9-38C867DA9473}" type="presOf" srcId="{E54F083F-7028-EA49-A312-DF81BBA5E27F}" destId="{A2587E13-0E8A-3D4C-A91C-152F57C5262B}" srcOrd="1" destOrd="0" presId="urn:microsoft.com/office/officeart/2005/8/layout/hList9"/>
    <dgm:cxn modelId="{E557D746-560A-9B45-A619-1F81C9C0219C}" type="presOf" srcId="{F6F0CF41-342C-F74E-83DB-2144999CFB25}" destId="{29755AD0-F263-3A48-9601-50A9BEFDB2E4}" srcOrd="0" destOrd="0" presId="urn:microsoft.com/office/officeart/2005/8/layout/hList9"/>
    <dgm:cxn modelId="{6A238251-F690-2C49-9A9B-784CF5AF4051}" type="presParOf" srcId="{2694F4E7-3E0D-834C-8633-523E7980069B}" destId="{A476E297-5DC5-7C4F-BFF5-C98B4834D868}" srcOrd="0" destOrd="0" presId="urn:microsoft.com/office/officeart/2005/8/layout/hList9"/>
    <dgm:cxn modelId="{9A59B3C9-5202-A44D-A10A-D0B39B48AB21}" type="presParOf" srcId="{2694F4E7-3E0D-834C-8633-523E7980069B}" destId="{EC567D3F-A16C-B34D-8293-A8214ED9D54F}" srcOrd="1" destOrd="0" presId="urn:microsoft.com/office/officeart/2005/8/layout/hList9"/>
    <dgm:cxn modelId="{8C8EED07-3C61-3448-923F-E73BDE4B6F8E}" type="presParOf" srcId="{EC567D3F-A16C-B34D-8293-A8214ED9D54F}" destId="{58F82A1E-9FBC-7A4F-8119-7FA1FEE79425}" srcOrd="0" destOrd="0" presId="urn:microsoft.com/office/officeart/2005/8/layout/hList9"/>
    <dgm:cxn modelId="{82198653-DBB1-A646-94F4-4A67F758FF65}" type="presParOf" srcId="{EC567D3F-A16C-B34D-8293-A8214ED9D54F}" destId="{C61526E8-1814-084D-99E9-CD4C2A8C43D9}" srcOrd="1" destOrd="0" presId="urn:microsoft.com/office/officeart/2005/8/layout/hList9"/>
    <dgm:cxn modelId="{47FD441C-B967-AD4F-A17B-E093FB4DC797}" type="presParOf" srcId="{C61526E8-1814-084D-99E9-CD4C2A8C43D9}" destId="{C3D71AD1-6162-A54A-909B-86F324A170C9}" srcOrd="0" destOrd="0" presId="urn:microsoft.com/office/officeart/2005/8/layout/hList9"/>
    <dgm:cxn modelId="{D6D11773-4869-F142-9ADB-47F13FBDD05E}" type="presParOf" srcId="{C61526E8-1814-084D-99E9-CD4C2A8C43D9}" destId="{A2587E13-0E8A-3D4C-A91C-152F57C5262B}" srcOrd="1" destOrd="0" presId="urn:microsoft.com/office/officeart/2005/8/layout/hList9"/>
    <dgm:cxn modelId="{4D238F02-F871-6447-A512-119734821890}" type="presParOf" srcId="{EC567D3F-A16C-B34D-8293-A8214ED9D54F}" destId="{1316F410-068F-9546-86EF-607002468A59}" srcOrd="2" destOrd="0" presId="urn:microsoft.com/office/officeart/2005/8/layout/hList9"/>
    <dgm:cxn modelId="{759B326C-E2BA-1F43-A71B-A035464CEA5E}" type="presParOf" srcId="{1316F410-068F-9546-86EF-607002468A59}" destId="{AC821215-2A5C-E94E-8E30-2EE89B94C2B2}" srcOrd="0" destOrd="0" presId="urn:microsoft.com/office/officeart/2005/8/layout/hList9"/>
    <dgm:cxn modelId="{D1E1413A-B158-D44A-A7A4-A96CD3AA850A}" type="presParOf" srcId="{1316F410-068F-9546-86EF-607002468A59}" destId="{B67EF16E-9949-F343-AAF8-5445E1F335A6}" srcOrd="1" destOrd="0" presId="urn:microsoft.com/office/officeart/2005/8/layout/hList9"/>
    <dgm:cxn modelId="{98E81871-BDC2-934B-8E15-33309A0B47E2}" type="presParOf" srcId="{2694F4E7-3E0D-834C-8633-523E7980069B}" destId="{D9EF11F7-6D4C-C640-8BFE-78FE371962E6}" srcOrd="2" destOrd="0" presId="urn:microsoft.com/office/officeart/2005/8/layout/hList9"/>
    <dgm:cxn modelId="{0520A42A-732D-0942-8AD9-3774FEEB962A}" type="presParOf" srcId="{2694F4E7-3E0D-834C-8633-523E7980069B}" destId="{C070DA70-CF5B-444F-8F87-BE2FBB7D3C04}" srcOrd="3" destOrd="0" presId="urn:microsoft.com/office/officeart/2005/8/layout/hList9"/>
    <dgm:cxn modelId="{8E25169C-8FD4-A44F-A74D-C56668F4FF6D}" type="presParOf" srcId="{2694F4E7-3E0D-834C-8633-523E7980069B}" destId="{083FB11A-AD6A-724C-AFE2-075E481299D4}" srcOrd="4" destOrd="0" presId="urn:microsoft.com/office/officeart/2005/8/layout/hList9"/>
    <dgm:cxn modelId="{79D6C3CF-8F89-204E-BA56-F4E800CFED35}" type="presParOf" srcId="{2694F4E7-3E0D-834C-8633-523E7980069B}" destId="{F8792726-1C5C-DB47-AC0D-688A375863EA}" srcOrd="5" destOrd="0" presId="urn:microsoft.com/office/officeart/2005/8/layout/hList9"/>
    <dgm:cxn modelId="{BCD9E177-E493-E342-9149-2E61B2A47E87}" type="presParOf" srcId="{2694F4E7-3E0D-834C-8633-523E7980069B}" destId="{BB763EEB-FCA1-CB47-B2B3-3CCC8B906917}" srcOrd="6" destOrd="0" presId="urn:microsoft.com/office/officeart/2005/8/layout/hList9"/>
    <dgm:cxn modelId="{FDC14450-3395-2444-AA58-D32F4B41FD4D}" type="presParOf" srcId="{BB763EEB-FCA1-CB47-B2B3-3CCC8B906917}" destId="{403DD096-1C7C-0640-9C31-6988A5C0AA36}" srcOrd="0" destOrd="0" presId="urn:microsoft.com/office/officeart/2005/8/layout/hList9"/>
    <dgm:cxn modelId="{CD230BEC-450E-FE4A-89BA-007BECD2B2C2}" type="presParOf" srcId="{BB763EEB-FCA1-CB47-B2B3-3CCC8B906917}" destId="{6A79103D-A3D5-8046-B667-4E164F799944}" srcOrd="1" destOrd="0" presId="urn:microsoft.com/office/officeart/2005/8/layout/hList9"/>
    <dgm:cxn modelId="{99CE33CC-4502-784F-AF47-70C3F552D7C6}" type="presParOf" srcId="{6A79103D-A3D5-8046-B667-4E164F799944}" destId="{472AA36E-F35D-8A40-ABE7-A5607BB87983}" srcOrd="0" destOrd="0" presId="urn:microsoft.com/office/officeart/2005/8/layout/hList9"/>
    <dgm:cxn modelId="{074F0B20-7264-8E40-8AAE-B04E17E8232D}" type="presParOf" srcId="{6A79103D-A3D5-8046-B667-4E164F799944}" destId="{337B094B-6760-104D-8055-976D4BE810D4}" srcOrd="1" destOrd="0" presId="urn:microsoft.com/office/officeart/2005/8/layout/hList9"/>
    <dgm:cxn modelId="{1ECC9A5D-6423-D545-BBA9-EAA162A33418}" type="presParOf" srcId="{BB763EEB-FCA1-CB47-B2B3-3CCC8B906917}" destId="{DCB90299-5369-DB4A-8F23-CE653439ED02}" srcOrd="2" destOrd="0" presId="urn:microsoft.com/office/officeart/2005/8/layout/hList9"/>
    <dgm:cxn modelId="{7F794DAB-D2A9-7045-9301-35B58ECD2CDF}" type="presParOf" srcId="{DCB90299-5369-DB4A-8F23-CE653439ED02}" destId="{29755AD0-F263-3A48-9601-50A9BEFDB2E4}" srcOrd="0" destOrd="0" presId="urn:microsoft.com/office/officeart/2005/8/layout/hList9"/>
    <dgm:cxn modelId="{0DB75399-5376-034D-B8D4-DC066FD04474}" type="presParOf" srcId="{DCB90299-5369-DB4A-8F23-CE653439ED02}" destId="{BDC18F57-E30A-804F-9B1E-5F00C0268D9C}" srcOrd="1" destOrd="0" presId="urn:microsoft.com/office/officeart/2005/8/layout/hList9"/>
    <dgm:cxn modelId="{833E2075-CFE7-E54A-A7AF-04698C9BCB70}" type="presParOf" srcId="{2694F4E7-3E0D-834C-8633-523E7980069B}" destId="{F4C88572-4469-4541-9E0C-BFA961A8D4C6}" srcOrd="7" destOrd="0" presId="urn:microsoft.com/office/officeart/2005/8/layout/hList9"/>
    <dgm:cxn modelId="{B848E003-A5DA-C447-B86E-AE7BC03249D6}" type="presParOf" srcId="{2694F4E7-3E0D-834C-8633-523E7980069B}" destId="{ABFB37AD-A071-284C-8EF6-FC7A59E86134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EFFC8B-59DD-1545-BF58-9AB40DB5F434}" type="doc">
      <dgm:prSet loTypeId="urn:microsoft.com/office/officeart/2005/8/layout/hList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8F96C5-C9D1-8E42-A6B3-7EB038E3E687}">
      <dgm:prSet phldrT="[Text]"/>
      <dgm:spPr/>
      <dgm:t>
        <a:bodyPr/>
        <a:lstStyle/>
        <a:p>
          <a:r>
            <a:rPr lang="en-US" dirty="0" err="1" smtClean="0"/>
            <a:t>Pasal</a:t>
          </a:r>
          <a:r>
            <a:rPr lang="en-US" dirty="0" smtClean="0"/>
            <a:t> 14 UUD 1945</a:t>
          </a:r>
          <a:endParaRPr lang="en-US" dirty="0"/>
        </a:p>
      </dgm:t>
    </dgm:pt>
    <dgm:pt modelId="{5F1F6687-2AF0-BE4F-8044-FA35BBE3003A}" type="parTrans" cxnId="{504FC4D1-E37E-B04C-97F0-EE7CC011C176}">
      <dgm:prSet/>
      <dgm:spPr/>
      <dgm:t>
        <a:bodyPr/>
        <a:lstStyle/>
        <a:p>
          <a:endParaRPr lang="en-US"/>
        </a:p>
      </dgm:t>
    </dgm:pt>
    <dgm:pt modelId="{B5618DFD-19B7-104A-A318-D9872B19DD6A}" type="sibTrans" cxnId="{504FC4D1-E37E-B04C-97F0-EE7CC011C176}">
      <dgm:prSet/>
      <dgm:spPr/>
      <dgm:t>
        <a:bodyPr/>
        <a:lstStyle/>
        <a:p>
          <a:endParaRPr lang="en-US"/>
        </a:p>
      </dgm:t>
    </dgm:pt>
    <dgm:pt modelId="{E54F083F-7028-EA49-A312-DF81BBA5E27F}">
      <dgm:prSet phldrT="[Text]"/>
      <dgm:spPr/>
      <dgm:t>
        <a:bodyPr/>
        <a:lstStyle/>
        <a:p>
          <a:r>
            <a:rPr lang="en-US" dirty="0" err="1" smtClean="0"/>
            <a:t>Presiden</a:t>
          </a:r>
          <a:r>
            <a:rPr lang="en-US" dirty="0" smtClean="0"/>
            <a:t> </a:t>
          </a:r>
          <a:r>
            <a:rPr lang="en-US" dirty="0" err="1" smtClean="0"/>
            <a:t>memberi</a:t>
          </a:r>
          <a:r>
            <a:rPr lang="en-US" dirty="0" smtClean="0"/>
            <a:t> </a:t>
          </a:r>
          <a:r>
            <a:rPr lang="en-US" dirty="0" err="1" smtClean="0"/>
            <a:t>grasi</a:t>
          </a:r>
          <a:r>
            <a:rPr lang="en-US" dirty="0" smtClean="0"/>
            <a:t>, </a:t>
          </a:r>
          <a:r>
            <a:rPr lang="en-US" dirty="0" err="1" smtClean="0"/>
            <a:t>amnesti</a:t>
          </a:r>
          <a:r>
            <a:rPr lang="en-US" dirty="0" smtClean="0"/>
            <a:t>, </a:t>
          </a:r>
          <a:r>
            <a:rPr lang="en-US" dirty="0" err="1" smtClean="0"/>
            <a:t>abolisi</a:t>
          </a:r>
          <a:r>
            <a:rPr lang="en-US" dirty="0" smtClean="0"/>
            <a:t>,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rehabilitasi</a:t>
          </a:r>
          <a:r>
            <a:rPr lang="en-US" dirty="0" smtClean="0"/>
            <a:t>. </a:t>
          </a:r>
          <a:endParaRPr lang="en-US" dirty="0"/>
        </a:p>
      </dgm:t>
    </dgm:pt>
    <dgm:pt modelId="{C581D8CD-3826-914E-A76A-CBAB24D404AE}" type="parTrans" cxnId="{2ACBDEC2-9D6F-3B4D-8421-7E267FCE6370}">
      <dgm:prSet/>
      <dgm:spPr/>
      <dgm:t>
        <a:bodyPr/>
        <a:lstStyle/>
        <a:p>
          <a:endParaRPr lang="en-US"/>
        </a:p>
      </dgm:t>
    </dgm:pt>
    <dgm:pt modelId="{93C21736-8683-044B-92BB-043DCD78A475}" type="sibTrans" cxnId="{2ACBDEC2-9D6F-3B4D-8421-7E267FCE6370}">
      <dgm:prSet/>
      <dgm:spPr/>
      <dgm:t>
        <a:bodyPr/>
        <a:lstStyle/>
        <a:p>
          <a:endParaRPr lang="en-US"/>
        </a:p>
      </dgm:t>
    </dgm:pt>
    <dgm:pt modelId="{09D5BA51-4BD8-3C4A-8FC9-5A9986E1EC61}">
      <dgm:prSet phldrT="[Text]" phldr="1"/>
      <dgm:spPr/>
      <dgm:t>
        <a:bodyPr/>
        <a:lstStyle/>
        <a:p>
          <a:endParaRPr lang="en-US"/>
        </a:p>
      </dgm:t>
    </dgm:pt>
    <dgm:pt modelId="{FD5D0292-7179-024E-9CB1-E91B8CDC83F1}" type="parTrans" cxnId="{E985BD38-8ABA-F245-A82B-19EE18FFB5BC}">
      <dgm:prSet/>
      <dgm:spPr/>
      <dgm:t>
        <a:bodyPr/>
        <a:lstStyle/>
        <a:p>
          <a:endParaRPr lang="en-US"/>
        </a:p>
      </dgm:t>
    </dgm:pt>
    <dgm:pt modelId="{4BFC707C-8EE9-F640-9A39-42C5DDEC276E}" type="sibTrans" cxnId="{E985BD38-8ABA-F245-A82B-19EE18FFB5BC}">
      <dgm:prSet/>
      <dgm:spPr/>
      <dgm:t>
        <a:bodyPr/>
        <a:lstStyle/>
        <a:p>
          <a:endParaRPr lang="en-US"/>
        </a:p>
      </dgm:t>
    </dgm:pt>
    <dgm:pt modelId="{DE62EAD3-2DCF-3F43-90EC-63D6BB37EB99}">
      <dgm:prSet phldrT="[Text]"/>
      <dgm:spPr/>
      <dgm:t>
        <a:bodyPr/>
        <a:lstStyle/>
        <a:p>
          <a:r>
            <a:rPr lang="en-US" dirty="0" err="1" smtClean="0"/>
            <a:t>Pasal</a:t>
          </a:r>
          <a:r>
            <a:rPr lang="en-US" dirty="0" smtClean="0"/>
            <a:t> 14 </a:t>
          </a:r>
          <a:r>
            <a:rPr lang="en-US" dirty="0" err="1" smtClean="0"/>
            <a:t>ayat</a:t>
          </a:r>
          <a:r>
            <a:rPr lang="en-US" dirty="0" smtClean="0"/>
            <a:t> 1 &amp; 2 </a:t>
          </a:r>
        </a:p>
        <a:p>
          <a:r>
            <a:rPr lang="en-US" dirty="0" err="1" smtClean="0"/>
            <a:t>Amandemen</a:t>
          </a:r>
          <a:r>
            <a:rPr lang="en-US" dirty="0" smtClean="0"/>
            <a:t> I</a:t>
          </a:r>
          <a:endParaRPr lang="en-US" dirty="0"/>
        </a:p>
      </dgm:t>
    </dgm:pt>
    <dgm:pt modelId="{B6C89F61-FA9B-4B43-8199-9FCB6326B5E9}" type="parTrans" cxnId="{D058B94A-A155-3343-94AF-BB533E5AD677}">
      <dgm:prSet/>
      <dgm:spPr/>
      <dgm:t>
        <a:bodyPr/>
        <a:lstStyle/>
        <a:p>
          <a:endParaRPr lang="en-US"/>
        </a:p>
      </dgm:t>
    </dgm:pt>
    <dgm:pt modelId="{726EDB55-6C4A-EF44-8982-6C59C443920E}" type="sibTrans" cxnId="{D058B94A-A155-3343-94AF-BB533E5AD677}">
      <dgm:prSet/>
      <dgm:spPr/>
      <dgm:t>
        <a:bodyPr/>
        <a:lstStyle/>
        <a:p>
          <a:endParaRPr lang="en-US"/>
        </a:p>
      </dgm:t>
    </dgm:pt>
    <dgm:pt modelId="{BE6FE02C-3488-BD47-AACF-FB0531D00614}">
      <dgm:prSet phldrT="[Text]"/>
      <dgm:spPr/>
      <dgm:t>
        <a:bodyPr/>
        <a:lstStyle/>
        <a:p>
          <a:r>
            <a:rPr lang="en-US" dirty="0" smtClean="0"/>
            <a:t>1. </a:t>
          </a:r>
          <a:r>
            <a:rPr lang="en-US" dirty="0" err="1" smtClean="0"/>
            <a:t>Presiden</a:t>
          </a:r>
          <a:r>
            <a:rPr lang="en-US" dirty="0" smtClean="0"/>
            <a:t> </a:t>
          </a:r>
          <a:r>
            <a:rPr lang="en-US" dirty="0" err="1" smtClean="0"/>
            <a:t>memberi</a:t>
          </a:r>
          <a:r>
            <a:rPr lang="en-US" dirty="0" smtClean="0"/>
            <a:t> </a:t>
          </a:r>
          <a:r>
            <a:rPr lang="en-US" dirty="0" err="1" smtClean="0"/>
            <a:t>grasi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rehabilitasi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memperhatikan</a:t>
          </a:r>
          <a:r>
            <a:rPr lang="en-US" dirty="0" smtClean="0"/>
            <a:t> </a:t>
          </a:r>
          <a:r>
            <a:rPr lang="en-US" dirty="0" err="1" smtClean="0"/>
            <a:t>pertimbangan</a:t>
          </a:r>
          <a:r>
            <a:rPr lang="en-US" dirty="0" smtClean="0"/>
            <a:t> </a:t>
          </a:r>
          <a:r>
            <a:rPr lang="en-US" dirty="0" err="1" smtClean="0"/>
            <a:t>Mahkamah</a:t>
          </a:r>
          <a:r>
            <a:rPr lang="en-US" dirty="0" smtClean="0"/>
            <a:t> </a:t>
          </a:r>
          <a:r>
            <a:rPr lang="en-US" dirty="0" err="1" smtClean="0"/>
            <a:t>Agung</a:t>
          </a:r>
          <a:r>
            <a:rPr lang="en-US" dirty="0" smtClean="0"/>
            <a:t>. </a:t>
          </a:r>
          <a:endParaRPr lang="en-US" dirty="0"/>
        </a:p>
      </dgm:t>
    </dgm:pt>
    <dgm:pt modelId="{74A3B0CE-56CB-A04A-B3E7-7A65536B9E07}" type="parTrans" cxnId="{8026AE85-788E-5A4C-BAC9-8F27156D9190}">
      <dgm:prSet/>
      <dgm:spPr/>
      <dgm:t>
        <a:bodyPr/>
        <a:lstStyle/>
        <a:p>
          <a:endParaRPr lang="en-US"/>
        </a:p>
      </dgm:t>
    </dgm:pt>
    <dgm:pt modelId="{01705469-B90D-C740-B020-783878BA5836}" type="sibTrans" cxnId="{8026AE85-788E-5A4C-BAC9-8F27156D9190}">
      <dgm:prSet/>
      <dgm:spPr/>
      <dgm:t>
        <a:bodyPr/>
        <a:lstStyle/>
        <a:p>
          <a:endParaRPr lang="en-US"/>
        </a:p>
      </dgm:t>
    </dgm:pt>
    <dgm:pt modelId="{F6F0CF41-342C-F74E-83DB-2144999CFB25}">
      <dgm:prSet phldrT="[Text]"/>
      <dgm:spPr/>
      <dgm:t>
        <a:bodyPr/>
        <a:lstStyle/>
        <a:p>
          <a:r>
            <a:rPr lang="en-US" dirty="0" smtClean="0"/>
            <a:t>2. </a:t>
          </a:r>
          <a:r>
            <a:rPr lang="en-US" dirty="0" err="1" smtClean="0"/>
            <a:t>Presiden</a:t>
          </a:r>
          <a:r>
            <a:rPr lang="en-US" dirty="0" smtClean="0"/>
            <a:t> </a:t>
          </a:r>
          <a:r>
            <a:rPr lang="en-US" dirty="0" err="1" smtClean="0"/>
            <a:t>memberi</a:t>
          </a:r>
          <a:r>
            <a:rPr lang="en-US" dirty="0" smtClean="0"/>
            <a:t> </a:t>
          </a:r>
          <a:r>
            <a:rPr lang="en-US" dirty="0" err="1" smtClean="0"/>
            <a:t>amnesti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abolisi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memperhatikan</a:t>
          </a:r>
          <a:r>
            <a:rPr lang="en-US" dirty="0" smtClean="0"/>
            <a:t> </a:t>
          </a:r>
          <a:r>
            <a:rPr lang="en-US" dirty="0" err="1" smtClean="0"/>
            <a:t>pertimbangan</a:t>
          </a:r>
          <a:r>
            <a:rPr lang="en-US" dirty="0" smtClean="0"/>
            <a:t> </a:t>
          </a:r>
          <a:r>
            <a:rPr lang="en-US" dirty="0" err="1" smtClean="0"/>
            <a:t>Dewan</a:t>
          </a:r>
          <a:r>
            <a:rPr lang="en-US" dirty="0" smtClean="0"/>
            <a:t> </a:t>
          </a:r>
          <a:r>
            <a:rPr lang="en-US" dirty="0" err="1" smtClean="0"/>
            <a:t>Perwakilan</a:t>
          </a:r>
          <a:r>
            <a:rPr lang="en-US" dirty="0" smtClean="0"/>
            <a:t> Rakyat. </a:t>
          </a:r>
          <a:endParaRPr lang="en-US" dirty="0"/>
        </a:p>
      </dgm:t>
    </dgm:pt>
    <dgm:pt modelId="{85CFDF0D-01F5-7840-B018-6FD066BA7076}" type="parTrans" cxnId="{0C889025-A195-3446-AD6C-33F1EFF44703}">
      <dgm:prSet/>
      <dgm:spPr/>
      <dgm:t>
        <a:bodyPr/>
        <a:lstStyle/>
        <a:p>
          <a:endParaRPr lang="en-US"/>
        </a:p>
      </dgm:t>
    </dgm:pt>
    <dgm:pt modelId="{D31695E1-C74D-A848-8E8A-852FDCE675B1}" type="sibTrans" cxnId="{0C889025-A195-3446-AD6C-33F1EFF44703}">
      <dgm:prSet/>
      <dgm:spPr/>
      <dgm:t>
        <a:bodyPr/>
        <a:lstStyle/>
        <a:p>
          <a:endParaRPr lang="en-US"/>
        </a:p>
      </dgm:t>
    </dgm:pt>
    <dgm:pt modelId="{2694F4E7-3E0D-834C-8633-523E7980069B}" type="pres">
      <dgm:prSet presAssocID="{15EFFC8B-59DD-1545-BF58-9AB40DB5F43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476E297-5DC5-7C4F-BFF5-C98B4834D868}" type="pres">
      <dgm:prSet presAssocID="{838F96C5-C9D1-8E42-A6B3-7EB038E3E687}" presName="posSpace" presStyleCnt="0"/>
      <dgm:spPr/>
    </dgm:pt>
    <dgm:pt modelId="{EC567D3F-A16C-B34D-8293-A8214ED9D54F}" type="pres">
      <dgm:prSet presAssocID="{838F96C5-C9D1-8E42-A6B3-7EB038E3E687}" presName="vertFlow" presStyleCnt="0"/>
      <dgm:spPr/>
    </dgm:pt>
    <dgm:pt modelId="{58F82A1E-9FBC-7A4F-8119-7FA1FEE79425}" type="pres">
      <dgm:prSet presAssocID="{838F96C5-C9D1-8E42-A6B3-7EB038E3E687}" presName="topSpace" presStyleCnt="0"/>
      <dgm:spPr/>
    </dgm:pt>
    <dgm:pt modelId="{C61526E8-1814-084D-99E9-CD4C2A8C43D9}" type="pres">
      <dgm:prSet presAssocID="{838F96C5-C9D1-8E42-A6B3-7EB038E3E687}" presName="firstComp" presStyleCnt="0"/>
      <dgm:spPr/>
    </dgm:pt>
    <dgm:pt modelId="{C3D71AD1-6162-A54A-909B-86F324A170C9}" type="pres">
      <dgm:prSet presAssocID="{838F96C5-C9D1-8E42-A6B3-7EB038E3E687}" presName="firstChild" presStyleLbl="bgAccFollowNode1" presStyleIdx="0" presStyleCnt="4"/>
      <dgm:spPr/>
      <dgm:t>
        <a:bodyPr/>
        <a:lstStyle/>
        <a:p>
          <a:endParaRPr lang="en-US"/>
        </a:p>
      </dgm:t>
    </dgm:pt>
    <dgm:pt modelId="{A2587E13-0E8A-3D4C-A91C-152F57C5262B}" type="pres">
      <dgm:prSet presAssocID="{838F96C5-C9D1-8E42-A6B3-7EB038E3E687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6F410-068F-9546-86EF-607002468A59}" type="pres">
      <dgm:prSet presAssocID="{09D5BA51-4BD8-3C4A-8FC9-5A9986E1EC61}" presName="comp" presStyleCnt="0"/>
      <dgm:spPr/>
    </dgm:pt>
    <dgm:pt modelId="{AC821215-2A5C-E94E-8E30-2EE89B94C2B2}" type="pres">
      <dgm:prSet presAssocID="{09D5BA51-4BD8-3C4A-8FC9-5A9986E1EC61}" presName="child" presStyleLbl="bgAccFollowNode1" presStyleIdx="1" presStyleCnt="4"/>
      <dgm:spPr/>
      <dgm:t>
        <a:bodyPr/>
        <a:lstStyle/>
        <a:p>
          <a:endParaRPr lang="en-US"/>
        </a:p>
      </dgm:t>
    </dgm:pt>
    <dgm:pt modelId="{B67EF16E-9949-F343-AAF8-5445E1F335A6}" type="pres">
      <dgm:prSet presAssocID="{09D5BA51-4BD8-3C4A-8FC9-5A9986E1EC61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F11F7-6D4C-C640-8BFE-78FE371962E6}" type="pres">
      <dgm:prSet presAssocID="{838F96C5-C9D1-8E42-A6B3-7EB038E3E687}" presName="negSpace" presStyleCnt="0"/>
      <dgm:spPr/>
    </dgm:pt>
    <dgm:pt modelId="{C070DA70-CF5B-444F-8F87-BE2FBB7D3C04}" type="pres">
      <dgm:prSet presAssocID="{838F96C5-C9D1-8E42-A6B3-7EB038E3E687}" presName="circle" presStyleLbl="node1" presStyleIdx="0" presStyleCnt="2"/>
      <dgm:spPr/>
      <dgm:t>
        <a:bodyPr/>
        <a:lstStyle/>
        <a:p>
          <a:endParaRPr lang="en-US"/>
        </a:p>
      </dgm:t>
    </dgm:pt>
    <dgm:pt modelId="{083FB11A-AD6A-724C-AFE2-075E481299D4}" type="pres">
      <dgm:prSet presAssocID="{B5618DFD-19B7-104A-A318-D9872B19DD6A}" presName="transSpace" presStyleCnt="0"/>
      <dgm:spPr/>
    </dgm:pt>
    <dgm:pt modelId="{F8792726-1C5C-DB47-AC0D-688A375863EA}" type="pres">
      <dgm:prSet presAssocID="{DE62EAD3-2DCF-3F43-90EC-63D6BB37EB99}" presName="posSpace" presStyleCnt="0"/>
      <dgm:spPr/>
    </dgm:pt>
    <dgm:pt modelId="{BB763EEB-FCA1-CB47-B2B3-3CCC8B906917}" type="pres">
      <dgm:prSet presAssocID="{DE62EAD3-2DCF-3F43-90EC-63D6BB37EB99}" presName="vertFlow" presStyleCnt="0"/>
      <dgm:spPr/>
    </dgm:pt>
    <dgm:pt modelId="{403DD096-1C7C-0640-9C31-6988A5C0AA36}" type="pres">
      <dgm:prSet presAssocID="{DE62EAD3-2DCF-3F43-90EC-63D6BB37EB99}" presName="topSpace" presStyleCnt="0"/>
      <dgm:spPr/>
    </dgm:pt>
    <dgm:pt modelId="{6A79103D-A3D5-8046-B667-4E164F799944}" type="pres">
      <dgm:prSet presAssocID="{DE62EAD3-2DCF-3F43-90EC-63D6BB37EB99}" presName="firstComp" presStyleCnt="0"/>
      <dgm:spPr/>
    </dgm:pt>
    <dgm:pt modelId="{472AA36E-F35D-8A40-ABE7-A5607BB87983}" type="pres">
      <dgm:prSet presAssocID="{DE62EAD3-2DCF-3F43-90EC-63D6BB37EB99}" presName="firstChild" presStyleLbl="bgAccFollowNode1" presStyleIdx="2" presStyleCnt="4"/>
      <dgm:spPr/>
      <dgm:t>
        <a:bodyPr/>
        <a:lstStyle/>
        <a:p>
          <a:endParaRPr lang="en-US"/>
        </a:p>
      </dgm:t>
    </dgm:pt>
    <dgm:pt modelId="{337B094B-6760-104D-8055-976D4BE810D4}" type="pres">
      <dgm:prSet presAssocID="{DE62EAD3-2DCF-3F43-90EC-63D6BB37EB99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90299-5369-DB4A-8F23-CE653439ED02}" type="pres">
      <dgm:prSet presAssocID="{F6F0CF41-342C-F74E-83DB-2144999CFB25}" presName="comp" presStyleCnt="0"/>
      <dgm:spPr/>
    </dgm:pt>
    <dgm:pt modelId="{29755AD0-F263-3A48-9601-50A9BEFDB2E4}" type="pres">
      <dgm:prSet presAssocID="{F6F0CF41-342C-F74E-83DB-2144999CFB25}" presName="child" presStyleLbl="bgAccFollowNode1" presStyleIdx="3" presStyleCnt="4"/>
      <dgm:spPr/>
      <dgm:t>
        <a:bodyPr/>
        <a:lstStyle/>
        <a:p>
          <a:endParaRPr lang="en-US"/>
        </a:p>
      </dgm:t>
    </dgm:pt>
    <dgm:pt modelId="{BDC18F57-E30A-804F-9B1E-5F00C0268D9C}" type="pres">
      <dgm:prSet presAssocID="{F6F0CF41-342C-F74E-83DB-2144999CFB25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88572-4469-4541-9E0C-BFA961A8D4C6}" type="pres">
      <dgm:prSet presAssocID="{DE62EAD3-2DCF-3F43-90EC-63D6BB37EB99}" presName="negSpace" presStyleCnt="0"/>
      <dgm:spPr/>
    </dgm:pt>
    <dgm:pt modelId="{ABFB37AD-A071-284C-8EF6-FC7A59E86134}" type="pres">
      <dgm:prSet presAssocID="{DE62EAD3-2DCF-3F43-90EC-63D6BB37EB99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B53E412A-7D7B-DE47-AB83-F5077132B752}" type="presOf" srcId="{09D5BA51-4BD8-3C4A-8FC9-5A9986E1EC61}" destId="{B67EF16E-9949-F343-AAF8-5445E1F335A6}" srcOrd="1" destOrd="0" presId="urn:microsoft.com/office/officeart/2005/8/layout/hList9"/>
    <dgm:cxn modelId="{5CDE3704-E20F-414F-A766-71A378853BC4}" type="presOf" srcId="{15EFFC8B-59DD-1545-BF58-9AB40DB5F434}" destId="{2694F4E7-3E0D-834C-8633-523E7980069B}" srcOrd="0" destOrd="0" presId="urn:microsoft.com/office/officeart/2005/8/layout/hList9"/>
    <dgm:cxn modelId="{B29168C4-7C53-B341-A3A6-27F601B7422E}" type="presOf" srcId="{F6F0CF41-342C-F74E-83DB-2144999CFB25}" destId="{29755AD0-F263-3A48-9601-50A9BEFDB2E4}" srcOrd="0" destOrd="0" presId="urn:microsoft.com/office/officeart/2005/8/layout/hList9"/>
    <dgm:cxn modelId="{03592280-2FAF-4E4B-91B0-11CA1DBE384E}" type="presOf" srcId="{E54F083F-7028-EA49-A312-DF81BBA5E27F}" destId="{A2587E13-0E8A-3D4C-A91C-152F57C5262B}" srcOrd="1" destOrd="0" presId="urn:microsoft.com/office/officeart/2005/8/layout/hList9"/>
    <dgm:cxn modelId="{06A5080F-4F15-864D-9A4D-2A24DBAE6690}" type="presOf" srcId="{BE6FE02C-3488-BD47-AACF-FB0531D00614}" destId="{472AA36E-F35D-8A40-ABE7-A5607BB87983}" srcOrd="0" destOrd="0" presId="urn:microsoft.com/office/officeart/2005/8/layout/hList9"/>
    <dgm:cxn modelId="{504FC4D1-E37E-B04C-97F0-EE7CC011C176}" srcId="{15EFFC8B-59DD-1545-BF58-9AB40DB5F434}" destId="{838F96C5-C9D1-8E42-A6B3-7EB038E3E687}" srcOrd="0" destOrd="0" parTransId="{5F1F6687-2AF0-BE4F-8044-FA35BBE3003A}" sibTransId="{B5618DFD-19B7-104A-A318-D9872B19DD6A}"/>
    <dgm:cxn modelId="{2ACBDEC2-9D6F-3B4D-8421-7E267FCE6370}" srcId="{838F96C5-C9D1-8E42-A6B3-7EB038E3E687}" destId="{E54F083F-7028-EA49-A312-DF81BBA5E27F}" srcOrd="0" destOrd="0" parTransId="{C581D8CD-3826-914E-A76A-CBAB24D404AE}" sibTransId="{93C21736-8683-044B-92BB-043DCD78A475}"/>
    <dgm:cxn modelId="{8CBB6F5B-52F8-1444-A388-247EB26CBA7F}" type="presOf" srcId="{F6F0CF41-342C-F74E-83DB-2144999CFB25}" destId="{BDC18F57-E30A-804F-9B1E-5F00C0268D9C}" srcOrd="1" destOrd="0" presId="urn:microsoft.com/office/officeart/2005/8/layout/hList9"/>
    <dgm:cxn modelId="{81CB1111-712F-2F4D-A2FD-2213DFDF37EE}" type="presOf" srcId="{09D5BA51-4BD8-3C4A-8FC9-5A9986E1EC61}" destId="{AC821215-2A5C-E94E-8E30-2EE89B94C2B2}" srcOrd="0" destOrd="0" presId="urn:microsoft.com/office/officeart/2005/8/layout/hList9"/>
    <dgm:cxn modelId="{E985BD38-8ABA-F245-A82B-19EE18FFB5BC}" srcId="{838F96C5-C9D1-8E42-A6B3-7EB038E3E687}" destId="{09D5BA51-4BD8-3C4A-8FC9-5A9986E1EC61}" srcOrd="1" destOrd="0" parTransId="{FD5D0292-7179-024E-9CB1-E91B8CDC83F1}" sibTransId="{4BFC707C-8EE9-F640-9A39-42C5DDEC276E}"/>
    <dgm:cxn modelId="{0C889025-A195-3446-AD6C-33F1EFF44703}" srcId="{DE62EAD3-2DCF-3F43-90EC-63D6BB37EB99}" destId="{F6F0CF41-342C-F74E-83DB-2144999CFB25}" srcOrd="1" destOrd="0" parTransId="{85CFDF0D-01F5-7840-B018-6FD066BA7076}" sibTransId="{D31695E1-C74D-A848-8E8A-852FDCE675B1}"/>
    <dgm:cxn modelId="{D058B94A-A155-3343-94AF-BB533E5AD677}" srcId="{15EFFC8B-59DD-1545-BF58-9AB40DB5F434}" destId="{DE62EAD3-2DCF-3F43-90EC-63D6BB37EB99}" srcOrd="1" destOrd="0" parTransId="{B6C89F61-FA9B-4B43-8199-9FCB6326B5E9}" sibTransId="{726EDB55-6C4A-EF44-8982-6C59C443920E}"/>
    <dgm:cxn modelId="{A19A3AD8-14BB-8444-BD13-B0B597F25C20}" type="presOf" srcId="{838F96C5-C9D1-8E42-A6B3-7EB038E3E687}" destId="{C070DA70-CF5B-444F-8F87-BE2FBB7D3C04}" srcOrd="0" destOrd="0" presId="urn:microsoft.com/office/officeart/2005/8/layout/hList9"/>
    <dgm:cxn modelId="{8026AE85-788E-5A4C-BAC9-8F27156D9190}" srcId="{DE62EAD3-2DCF-3F43-90EC-63D6BB37EB99}" destId="{BE6FE02C-3488-BD47-AACF-FB0531D00614}" srcOrd="0" destOrd="0" parTransId="{74A3B0CE-56CB-A04A-B3E7-7A65536B9E07}" sibTransId="{01705469-B90D-C740-B020-783878BA5836}"/>
    <dgm:cxn modelId="{E684C5BF-91E4-1A4D-80E2-C252D464F0FE}" type="presOf" srcId="{E54F083F-7028-EA49-A312-DF81BBA5E27F}" destId="{C3D71AD1-6162-A54A-909B-86F324A170C9}" srcOrd="0" destOrd="0" presId="urn:microsoft.com/office/officeart/2005/8/layout/hList9"/>
    <dgm:cxn modelId="{332EA548-F6B9-9D41-8225-6C22621BD6EC}" type="presOf" srcId="{BE6FE02C-3488-BD47-AACF-FB0531D00614}" destId="{337B094B-6760-104D-8055-976D4BE810D4}" srcOrd="1" destOrd="0" presId="urn:microsoft.com/office/officeart/2005/8/layout/hList9"/>
    <dgm:cxn modelId="{445D9CB1-EE11-1A45-86BC-251672A4B121}" type="presOf" srcId="{DE62EAD3-2DCF-3F43-90EC-63D6BB37EB99}" destId="{ABFB37AD-A071-284C-8EF6-FC7A59E86134}" srcOrd="0" destOrd="0" presId="urn:microsoft.com/office/officeart/2005/8/layout/hList9"/>
    <dgm:cxn modelId="{B0EF5D90-8964-F048-8C4F-3422A82CF3CB}" type="presParOf" srcId="{2694F4E7-3E0D-834C-8633-523E7980069B}" destId="{A476E297-5DC5-7C4F-BFF5-C98B4834D868}" srcOrd="0" destOrd="0" presId="urn:microsoft.com/office/officeart/2005/8/layout/hList9"/>
    <dgm:cxn modelId="{A61CFE3E-D278-B344-B40E-B35AED435418}" type="presParOf" srcId="{2694F4E7-3E0D-834C-8633-523E7980069B}" destId="{EC567D3F-A16C-B34D-8293-A8214ED9D54F}" srcOrd="1" destOrd="0" presId="urn:microsoft.com/office/officeart/2005/8/layout/hList9"/>
    <dgm:cxn modelId="{FD245CB4-E716-6044-BD92-AA7A018888EF}" type="presParOf" srcId="{EC567D3F-A16C-B34D-8293-A8214ED9D54F}" destId="{58F82A1E-9FBC-7A4F-8119-7FA1FEE79425}" srcOrd="0" destOrd="0" presId="urn:microsoft.com/office/officeart/2005/8/layout/hList9"/>
    <dgm:cxn modelId="{30A823C9-5B65-5B46-8ABE-AD1710518777}" type="presParOf" srcId="{EC567D3F-A16C-B34D-8293-A8214ED9D54F}" destId="{C61526E8-1814-084D-99E9-CD4C2A8C43D9}" srcOrd="1" destOrd="0" presId="urn:microsoft.com/office/officeart/2005/8/layout/hList9"/>
    <dgm:cxn modelId="{B7FDBCC3-4F2E-3C40-8385-B3D911EC5677}" type="presParOf" srcId="{C61526E8-1814-084D-99E9-CD4C2A8C43D9}" destId="{C3D71AD1-6162-A54A-909B-86F324A170C9}" srcOrd="0" destOrd="0" presId="urn:microsoft.com/office/officeart/2005/8/layout/hList9"/>
    <dgm:cxn modelId="{47A9240E-5070-FF40-81AC-4DD1D70F33B2}" type="presParOf" srcId="{C61526E8-1814-084D-99E9-CD4C2A8C43D9}" destId="{A2587E13-0E8A-3D4C-A91C-152F57C5262B}" srcOrd="1" destOrd="0" presId="urn:microsoft.com/office/officeart/2005/8/layout/hList9"/>
    <dgm:cxn modelId="{CFBC736E-54BC-0548-A8AA-A09210EDE2E2}" type="presParOf" srcId="{EC567D3F-A16C-B34D-8293-A8214ED9D54F}" destId="{1316F410-068F-9546-86EF-607002468A59}" srcOrd="2" destOrd="0" presId="urn:microsoft.com/office/officeart/2005/8/layout/hList9"/>
    <dgm:cxn modelId="{7623CAB8-3EF1-7843-9ABB-EACCB408139A}" type="presParOf" srcId="{1316F410-068F-9546-86EF-607002468A59}" destId="{AC821215-2A5C-E94E-8E30-2EE89B94C2B2}" srcOrd="0" destOrd="0" presId="urn:microsoft.com/office/officeart/2005/8/layout/hList9"/>
    <dgm:cxn modelId="{2C05D25F-5B32-984C-9DE6-8A003254AC25}" type="presParOf" srcId="{1316F410-068F-9546-86EF-607002468A59}" destId="{B67EF16E-9949-F343-AAF8-5445E1F335A6}" srcOrd="1" destOrd="0" presId="urn:microsoft.com/office/officeart/2005/8/layout/hList9"/>
    <dgm:cxn modelId="{C1EB48BF-A814-6C4D-B923-B47E8E8947B5}" type="presParOf" srcId="{2694F4E7-3E0D-834C-8633-523E7980069B}" destId="{D9EF11F7-6D4C-C640-8BFE-78FE371962E6}" srcOrd="2" destOrd="0" presId="urn:microsoft.com/office/officeart/2005/8/layout/hList9"/>
    <dgm:cxn modelId="{A51D07E7-7937-904F-8D75-81C63AD3AFA0}" type="presParOf" srcId="{2694F4E7-3E0D-834C-8633-523E7980069B}" destId="{C070DA70-CF5B-444F-8F87-BE2FBB7D3C04}" srcOrd="3" destOrd="0" presId="urn:microsoft.com/office/officeart/2005/8/layout/hList9"/>
    <dgm:cxn modelId="{4BF9D772-74A5-7F46-AD65-2388D4948B0D}" type="presParOf" srcId="{2694F4E7-3E0D-834C-8633-523E7980069B}" destId="{083FB11A-AD6A-724C-AFE2-075E481299D4}" srcOrd="4" destOrd="0" presId="urn:microsoft.com/office/officeart/2005/8/layout/hList9"/>
    <dgm:cxn modelId="{F0D9747F-5DBE-1E4D-A9D9-D4205E208BDE}" type="presParOf" srcId="{2694F4E7-3E0D-834C-8633-523E7980069B}" destId="{F8792726-1C5C-DB47-AC0D-688A375863EA}" srcOrd="5" destOrd="0" presId="urn:microsoft.com/office/officeart/2005/8/layout/hList9"/>
    <dgm:cxn modelId="{19EB597F-F89E-4148-92CD-B49C96DF6E61}" type="presParOf" srcId="{2694F4E7-3E0D-834C-8633-523E7980069B}" destId="{BB763EEB-FCA1-CB47-B2B3-3CCC8B906917}" srcOrd="6" destOrd="0" presId="urn:microsoft.com/office/officeart/2005/8/layout/hList9"/>
    <dgm:cxn modelId="{C060F87F-C547-F844-8668-0F76E6F5E07E}" type="presParOf" srcId="{BB763EEB-FCA1-CB47-B2B3-3CCC8B906917}" destId="{403DD096-1C7C-0640-9C31-6988A5C0AA36}" srcOrd="0" destOrd="0" presId="urn:microsoft.com/office/officeart/2005/8/layout/hList9"/>
    <dgm:cxn modelId="{6159CDF9-34F5-7B41-BF37-18B1B5B14273}" type="presParOf" srcId="{BB763EEB-FCA1-CB47-B2B3-3CCC8B906917}" destId="{6A79103D-A3D5-8046-B667-4E164F799944}" srcOrd="1" destOrd="0" presId="urn:microsoft.com/office/officeart/2005/8/layout/hList9"/>
    <dgm:cxn modelId="{543DC2A4-3545-4543-B59B-30A76A4A2910}" type="presParOf" srcId="{6A79103D-A3D5-8046-B667-4E164F799944}" destId="{472AA36E-F35D-8A40-ABE7-A5607BB87983}" srcOrd="0" destOrd="0" presId="urn:microsoft.com/office/officeart/2005/8/layout/hList9"/>
    <dgm:cxn modelId="{F49734DC-A1A3-994A-868E-BC822A654F48}" type="presParOf" srcId="{6A79103D-A3D5-8046-B667-4E164F799944}" destId="{337B094B-6760-104D-8055-976D4BE810D4}" srcOrd="1" destOrd="0" presId="urn:microsoft.com/office/officeart/2005/8/layout/hList9"/>
    <dgm:cxn modelId="{342FFA10-52D7-8F4C-B265-EA841034B144}" type="presParOf" srcId="{BB763EEB-FCA1-CB47-B2B3-3CCC8B906917}" destId="{DCB90299-5369-DB4A-8F23-CE653439ED02}" srcOrd="2" destOrd="0" presId="urn:microsoft.com/office/officeart/2005/8/layout/hList9"/>
    <dgm:cxn modelId="{D36629B2-315A-FA4B-A57A-F48FF8409806}" type="presParOf" srcId="{DCB90299-5369-DB4A-8F23-CE653439ED02}" destId="{29755AD0-F263-3A48-9601-50A9BEFDB2E4}" srcOrd="0" destOrd="0" presId="urn:microsoft.com/office/officeart/2005/8/layout/hList9"/>
    <dgm:cxn modelId="{2E8F393A-F79C-1F43-9E9C-D31630A2A25C}" type="presParOf" srcId="{DCB90299-5369-DB4A-8F23-CE653439ED02}" destId="{BDC18F57-E30A-804F-9B1E-5F00C0268D9C}" srcOrd="1" destOrd="0" presId="urn:microsoft.com/office/officeart/2005/8/layout/hList9"/>
    <dgm:cxn modelId="{EF04A9B3-7798-A44E-9F3B-D6CE64EC8312}" type="presParOf" srcId="{2694F4E7-3E0D-834C-8633-523E7980069B}" destId="{F4C88572-4469-4541-9E0C-BFA961A8D4C6}" srcOrd="7" destOrd="0" presId="urn:microsoft.com/office/officeart/2005/8/layout/hList9"/>
    <dgm:cxn modelId="{7D3E5B6A-0AC0-4645-8F9E-FD0DEC326A3B}" type="presParOf" srcId="{2694F4E7-3E0D-834C-8633-523E7980069B}" destId="{ABFB37AD-A071-284C-8EF6-FC7A59E86134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EFFC8B-59DD-1545-BF58-9AB40DB5F434}" type="doc">
      <dgm:prSet loTypeId="urn:microsoft.com/office/officeart/2005/8/layout/hList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8F96C5-C9D1-8E42-A6B3-7EB038E3E687}">
      <dgm:prSet phldrT="[Text]"/>
      <dgm:spPr/>
      <dgm:t>
        <a:bodyPr/>
        <a:lstStyle/>
        <a:p>
          <a:r>
            <a:rPr lang="en-US" dirty="0" err="1" smtClean="0"/>
            <a:t>Pasal</a:t>
          </a:r>
          <a:r>
            <a:rPr lang="en-US" dirty="0" smtClean="0"/>
            <a:t> 15 UUD 1945</a:t>
          </a:r>
          <a:endParaRPr lang="en-US" dirty="0"/>
        </a:p>
      </dgm:t>
    </dgm:pt>
    <dgm:pt modelId="{5F1F6687-2AF0-BE4F-8044-FA35BBE3003A}" type="parTrans" cxnId="{504FC4D1-E37E-B04C-97F0-EE7CC011C176}">
      <dgm:prSet/>
      <dgm:spPr/>
      <dgm:t>
        <a:bodyPr/>
        <a:lstStyle/>
        <a:p>
          <a:endParaRPr lang="en-US"/>
        </a:p>
      </dgm:t>
    </dgm:pt>
    <dgm:pt modelId="{B5618DFD-19B7-104A-A318-D9872B19DD6A}" type="sibTrans" cxnId="{504FC4D1-E37E-B04C-97F0-EE7CC011C176}">
      <dgm:prSet/>
      <dgm:spPr/>
      <dgm:t>
        <a:bodyPr/>
        <a:lstStyle/>
        <a:p>
          <a:endParaRPr lang="en-US"/>
        </a:p>
      </dgm:t>
    </dgm:pt>
    <dgm:pt modelId="{E54F083F-7028-EA49-A312-DF81BBA5E27F}">
      <dgm:prSet phldrT="[Text]"/>
      <dgm:spPr/>
      <dgm:t>
        <a:bodyPr/>
        <a:lstStyle/>
        <a:p>
          <a:r>
            <a:rPr lang="en-US" dirty="0" err="1" smtClean="0"/>
            <a:t>Presiden</a:t>
          </a:r>
          <a:r>
            <a:rPr lang="en-US" dirty="0" smtClean="0"/>
            <a:t> </a:t>
          </a:r>
          <a:r>
            <a:rPr lang="en-US" dirty="0" err="1" smtClean="0"/>
            <a:t>memberi</a:t>
          </a:r>
          <a:r>
            <a:rPr lang="en-US" dirty="0" smtClean="0"/>
            <a:t> </a:t>
          </a:r>
          <a:r>
            <a:rPr lang="en-US" dirty="0" err="1" smtClean="0"/>
            <a:t>gelaran</a:t>
          </a:r>
          <a:r>
            <a:rPr lang="en-US" dirty="0" smtClean="0"/>
            <a:t>, </a:t>
          </a:r>
          <a:r>
            <a:rPr lang="en-US" dirty="0" err="1" smtClean="0"/>
            <a:t>tanda</a:t>
          </a:r>
          <a:r>
            <a:rPr lang="en-US" dirty="0" smtClean="0"/>
            <a:t> </a:t>
          </a:r>
          <a:r>
            <a:rPr lang="en-US" dirty="0" err="1" smtClean="0"/>
            <a:t>jasa</a:t>
          </a:r>
          <a:r>
            <a:rPr lang="en-US" dirty="0" smtClean="0"/>
            <a:t>, </a:t>
          </a:r>
          <a:r>
            <a:rPr lang="en-US" dirty="0" err="1" smtClean="0"/>
            <a:t>dan</a:t>
          </a:r>
          <a:r>
            <a:rPr lang="en-US" dirty="0" smtClean="0"/>
            <a:t> lain-lain </a:t>
          </a:r>
          <a:r>
            <a:rPr lang="en-US" dirty="0" err="1" smtClean="0"/>
            <a:t>tanda</a:t>
          </a:r>
          <a:r>
            <a:rPr lang="en-US" dirty="0" smtClean="0"/>
            <a:t> </a:t>
          </a:r>
          <a:r>
            <a:rPr lang="en-US" dirty="0" err="1" smtClean="0"/>
            <a:t>kehormatan</a:t>
          </a:r>
          <a:r>
            <a:rPr lang="en-US" dirty="0" smtClean="0"/>
            <a:t>. </a:t>
          </a:r>
          <a:endParaRPr lang="en-US" dirty="0"/>
        </a:p>
      </dgm:t>
    </dgm:pt>
    <dgm:pt modelId="{C581D8CD-3826-914E-A76A-CBAB24D404AE}" type="parTrans" cxnId="{2ACBDEC2-9D6F-3B4D-8421-7E267FCE6370}">
      <dgm:prSet/>
      <dgm:spPr/>
      <dgm:t>
        <a:bodyPr/>
        <a:lstStyle/>
        <a:p>
          <a:endParaRPr lang="en-US"/>
        </a:p>
      </dgm:t>
    </dgm:pt>
    <dgm:pt modelId="{93C21736-8683-044B-92BB-043DCD78A475}" type="sibTrans" cxnId="{2ACBDEC2-9D6F-3B4D-8421-7E267FCE6370}">
      <dgm:prSet/>
      <dgm:spPr/>
      <dgm:t>
        <a:bodyPr/>
        <a:lstStyle/>
        <a:p>
          <a:endParaRPr lang="en-US"/>
        </a:p>
      </dgm:t>
    </dgm:pt>
    <dgm:pt modelId="{DE62EAD3-2DCF-3F43-90EC-63D6BB37EB99}">
      <dgm:prSet phldrT="[Text]"/>
      <dgm:spPr/>
      <dgm:t>
        <a:bodyPr/>
        <a:lstStyle/>
        <a:p>
          <a:r>
            <a:rPr lang="en-US" dirty="0" err="1" smtClean="0"/>
            <a:t>Pasal</a:t>
          </a:r>
          <a:r>
            <a:rPr lang="en-US" dirty="0" smtClean="0"/>
            <a:t> 15</a:t>
          </a:r>
        </a:p>
        <a:p>
          <a:r>
            <a:rPr lang="en-US" dirty="0" err="1" smtClean="0"/>
            <a:t>Amandemen</a:t>
          </a:r>
          <a:r>
            <a:rPr lang="en-US" dirty="0" smtClean="0"/>
            <a:t> I</a:t>
          </a:r>
          <a:endParaRPr lang="en-US" dirty="0"/>
        </a:p>
      </dgm:t>
    </dgm:pt>
    <dgm:pt modelId="{B6C89F61-FA9B-4B43-8199-9FCB6326B5E9}" type="parTrans" cxnId="{D058B94A-A155-3343-94AF-BB533E5AD677}">
      <dgm:prSet/>
      <dgm:spPr/>
      <dgm:t>
        <a:bodyPr/>
        <a:lstStyle/>
        <a:p>
          <a:endParaRPr lang="en-US"/>
        </a:p>
      </dgm:t>
    </dgm:pt>
    <dgm:pt modelId="{726EDB55-6C4A-EF44-8982-6C59C443920E}" type="sibTrans" cxnId="{D058B94A-A155-3343-94AF-BB533E5AD677}">
      <dgm:prSet/>
      <dgm:spPr/>
      <dgm:t>
        <a:bodyPr/>
        <a:lstStyle/>
        <a:p>
          <a:endParaRPr lang="en-US"/>
        </a:p>
      </dgm:t>
    </dgm:pt>
    <dgm:pt modelId="{BE6FE02C-3488-BD47-AACF-FB0531D00614}">
      <dgm:prSet phldrT="[Text]"/>
      <dgm:spPr/>
      <dgm:t>
        <a:bodyPr/>
        <a:lstStyle/>
        <a:p>
          <a:r>
            <a:rPr lang="en-US" dirty="0" err="1" smtClean="0"/>
            <a:t>Presiden</a:t>
          </a:r>
          <a:r>
            <a:rPr lang="en-US" dirty="0" smtClean="0"/>
            <a:t> </a:t>
          </a:r>
          <a:r>
            <a:rPr lang="en-US" dirty="0" err="1" smtClean="0"/>
            <a:t>memberi</a:t>
          </a:r>
          <a:r>
            <a:rPr lang="en-US" dirty="0" smtClean="0"/>
            <a:t> </a:t>
          </a:r>
          <a:r>
            <a:rPr lang="en-US" dirty="0" err="1" smtClean="0"/>
            <a:t>gelar</a:t>
          </a:r>
          <a:r>
            <a:rPr lang="en-US" dirty="0" smtClean="0"/>
            <a:t>, </a:t>
          </a:r>
          <a:r>
            <a:rPr lang="en-US" dirty="0" err="1" smtClean="0"/>
            <a:t>tanda</a:t>
          </a:r>
          <a:r>
            <a:rPr lang="en-US" dirty="0" smtClean="0"/>
            <a:t> </a:t>
          </a:r>
          <a:r>
            <a:rPr lang="en-US" dirty="0" err="1" smtClean="0"/>
            <a:t>jasa</a:t>
          </a:r>
          <a:r>
            <a:rPr lang="en-US" dirty="0" smtClean="0"/>
            <a:t>, </a:t>
          </a:r>
          <a:r>
            <a:rPr lang="en-US" dirty="0" err="1" smtClean="0"/>
            <a:t>dan</a:t>
          </a:r>
          <a:r>
            <a:rPr lang="en-US" dirty="0" smtClean="0"/>
            <a:t> lain-lain </a:t>
          </a:r>
          <a:r>
            <a:rPr lang="en-US" dirty="0" err="1" smtClean="0"/>
            <a:t>tanda</a:t>
          </a:r>
          <a:r>
            <a:rPr lang="en-US" dirty="0" smtClean="0"/>
            <a:t> </a:t>
          </a:r>
          <a:r>
            <a:rPr lang="en-US" dirty="0" err="1" smtClean="0"/>
            <a:t>kehormatan</a:t>
          </a:r>
          <a:r>
            <a:rPr lang="en-US" dirty="0" smtClean="0"/>
            <a:t> yang </a:t>
          </a:r>
          <a:r>
            <a:rPr lang="en-US" dirty="0" err="1" smtClean="0"/>
            <a:t>diatur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undang</a:t>
          </a:r>
          <a:r>
            <a:rPr lang="en-US" dirty="0" smtClean="0"/>
            <a:t>- </a:t>
          </a:r>
          <a:r>
            <a:rPr lang="en-US" dirty="0" err="1" smtClean="0"/>
            <a:t>undang</a:t>
          </a:r>
          <a:r>
            <a:rPr lang="en-US" dirty="0" smtClean="0"/>
            <a:t>. </a:t>
          </a:r>
          <a:endParaRPr lang="en-US" dirty="0"/>
        </a:p>
      </dgm:t>
    </dgm:pt>
    <dgm:pt modelId="{74A3B0CE-56CB-A04A-B3E7-7A65536B9E07}" type="parTrans" cxnId="{8026AE85-788E-5A4C-BAC9-8F27156D9190}">
      <dgm:prSet/>
      <dgm:spPr/>
      <dgm:t>
        <a:bodyPr/>
        <a:lstStyle/>
        <a:p>
          <a:endParaRPr lang="en-US"/>
        </a:p>
      </dgm:t>
    </dgm:pt>
    <dgm:pt modelId="{01705469-B90D-C740-B020-783878BA5836}" type="sibTrans" cxnId="{8026AE85-788E-5A4C-BAC9-8F27156D9190}">
      <dgm:prSet/>
      <dgm:spPr/>
      <dgm:t>
        <a:bodyPr/>
        <a:lstStyle/>
        <a:p>
          <a:endParaRPr lang="en-US"/>
        </a:p>
      </dgm:t>
    </dgm:pt>
    <dgm:pt modelId="{2694F4E7-3E0D-834C-8633-523E7980069B}" type="pres">
      <dgm:prSet presAssocID="{15EFFC8B-59DD-1545-BF58-9AB40DB5F43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476E297-5DC5-7C4F-BFF5-C98B4834D868}" type="pres">
      <dgm:prSet presAssocID="{838F96C5-C9D1-8E42-A6B3-7EB038E3E687}" presName="posSpace" presStyleCnt="0"/>
      <dgm:spPr/>
    </dgm:pt>
    <dgm:pt modelId="{EC567D3F-A16C-B34D-8293-A8214ED9D54F}" type="pres">
      <dgm:prSet presAssocID="{838F96C5-C9D1-8E42-A6B3-7EB038E3E687}" presName="vertFlow" presStyleCnt="0"/>
      <dgm:spPr/>
    </dgm:pt>
    <dgm:pt modelId="{58F82A1E-9FBC-7A4F-8119-7FA1FEE79425}" type="pres">
      <dgm:prSet presAssocID="{838F96C5-C9D1-8E42-A6B3-7EB038E3E687}" presName="topSpace" presStyleCnt="0"/>
      <dgm:spPr/>
    </dgm:pt>
    <dgm:pt modelId="{C61526E8-1814-084D-99E9-CD4C2A8C43D9}" type="pres">
      <dgm:prSet presAssocID="{838F96C5-C9D1-8E42-A6B3-7EB038E3E687}" presName="firstComp" presStyleCnt="0"/>
      <dgm:spPr/>
    </dgm:pt>
    <dgm:pt modelId="{C3D71AD1-6162-A54A-909B-86F324A170C9}" type="pres">
      <dgm:prSet presAssocID="{838F96C5-C9D1-8E42-A6B3-7EB038E3E687}" presName="firstChild" presStyleLbl="bgAccFollowNode1" presStyleIdx="0" presStyleCnt="2"/>
      <dgm:spPr/>
      <dgm:t>
        <a:bodyPr/>
        <a:lstStyle/>
        <a:p>
          <a:endParaRPr lang="en-US"/>
        </a:p>
      </dgm:t>
    </dgm:pt>
    <dgm:pt modelId="{A2587E13-0E8A-3D4C-A91C-152F57C5262B}" type="pres">
      <dgm:prSet presAssocID="{838F96C5-C9D1-8E42-A6B3-7EB038E3E687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F11F7-6D4C-C640-8BFE-78FE371962E6}" type="pres">
      <dgm:prSet presAssocID="{838F96C5-C9D1-8E42-A6B3-7EB038E3E687}" presName="negSpace" presStyleCnt="0"/>
      <dgm:spPr/>
    </dgm:pt>
    <dgm:pt modelId="{C070DA70-CF5B-444F-8F87-BE2FBB7D3C04}" type="pres">
      <dgm:prSet presAssocID="{838F96C5-C9D1-8E42-A6B3-7EB038E3E687}" presName="circle" presStyleLbl="node1" presStyleIdx="0" presStyleCnt="2"/>
      <dgm:spPr/>
      <dgm:t>
        <a:bodyPr/>
        <a:lstStyle/>
        <a:p>
          <a:endParaRPr lang="en-US"/>
        </a:p>
      </dgm:t>
    </dgm:pt>
    <dgm:pt modelId="{083FB11A-AD6A-724C-AFE2-075E481299D4}" type="pres">
      <dgm:prSet presAssocID="{B5618DFD-19B7-104A-A318-D9872B19DD6A}" presName="transSpace" presStyleCnt="0"/>
      <dgm:spPr/>
    </dgm:pt>
    <dgm:pt modelId="{F8792726-1C5C-DB47-AC0D-688A375863EA}" type="pres">
      <dgm:prSet presAssocID="{DE62EAD3-2DCF-3F43-90EC-63D6BB37EB99}" presName="posSpace" presStyleCnt="0"/>
      <dgm:spPr/>
    </dgm:pt>
    <dgm:pt modelId="{BB763EEB-FCA1-CB47-B2B3-3CCC8B906917}" type="pres">
      <dgm:prSet presAssocID="{DE62EAD3-2DCF-3F43-90EC-63D6BB37EB99}" presName="vertFlow" presStyleCnt="0"/>
      <dgm:spPr/>
    </dgm:pt>
    <dgm:pt modelId="{403DD096-1C7C-0640-9C31-6988A5C0AA36}" type="pres">
      <dgm:prSet presAssocID="{DE62EAD3-2DCF-3F43-90EC-63D6BB37EB99}" presName="topSpace" presStyleCnt="0"/>
      <dgm:spPr/>
    </dgm:pt>
    <dgm:pt modelId="{6A79103D-A3D5-8046-B667-4E164F799944}" type="pres">
      <dgm:prSet presAssocID="{DE62EAD3-2DCF-3F43-90EC-63D6BB37EB99}" presName="firstComp" presStyleCnt="0"/>
      <dgm:spPr/>
    </dgm:pt>
    <dgm:pt modelId="{472AA36E-F35D-8A40-ABE7-A5607BB87983}" type="pres">
      <dgm:prSet presAssocID="{DE62EAD3-2DCF-3F43-90EC-63D6BB37EB99}" presName="firstChild" presStyleLbl="bgAccFollowNode1" presStyleIdx="1" presStyleCnt="2"/>
      <dgm:spPr/>
      <dgm:t>
        <a:bodyPr/>
        <a:lstStyle/>
        <a:p>
          <a:endParaRPr lang="en-US"/>
        </a:p>
      </dgm:t>
    </dgm:pt>
    <dgm:pt modelId="{337B094B-6760-104D-8055-976D4BE810D4}" type="pres">
      <dgm:prSet presAssocID="{DE62EAD3-2DCF-3F43-90EC-63D6BB37EB99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88572-4469-4541-9E0C-BFA961A8D4C6}" type="pres">
      <dgm:prSet presAssocID="{DE62EAD3-2DCF-3F43-90EC-63D6BB37EB99}" presName="negSpace" presStyleCnt="0"/>
      <dgm:spPr/>
    </dgm:pt>
    <dgm:pt modelId="{ABFB37AD-A071-284C-8EF6-FC7A59E86134}" type="pres">
      <dgm:prSet presAssocID="{DE62EAD3-2DCF-3F43-90EC-63D6BB37EB99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32455C5F-6E71-7949-AD90-E21278949C86}" type="presOf" srcId="{DE62EAD3-2DCF-3F43-90EC-63D6BB37EB99}" destId="{ABFB37AD-A071-284C-8EF6-FC7A59E86134}" srcOrd="0" destOrd="0" presId="urn:microsoft.com/office/officeart/2005/8/layout/hList9"/>
    <dgm:cxn modelId="{E6657E93-2F38-DB4E-9772-BA5C0D351A94}" type="presOf" srcId="{E54F083F-7028-EA49-A312-DF81BBA5E27F}" destId="{C3D71AD1-6162-A54A-909B-86F324A170C9}" srcOrd="0" destOrd="0" presId="urn:microsoft.com/office/officeart/2005/8/layout/hList9"/>
    <dgm:cxn modelId="{504FC4D1-E37E-B04C-97F0-EE7CC011C176}" srcId="{15EFFC8B-59DD-1545-BF58-9AB40DB5F434}" destId="{838F96C5-C9D1-8E42-A6B3-7EB038E3E687}" srcOrd="0" destOrd="0" parTransId="{5F1F6687-2AF0-BE4F-8044-FA35BBE3003A}" sibTransId="{B5618DFD-19B7-104A-A318-D9872B19DD6A}"/>
    <dgm:cxn modelId="{E434E9C8-866F-7142-8BDD-2799AAD0685E}" type="presOf" srcId="{BE6FE02C-3488-BD47-AACF-FB0531D00614}" destId="{472AA36E-F35D-8A40-ABE7-A5607BB87983}" srcOrd="0" destOrd="0" presId="urn:microsoft.com/office/officeart/2005/8/layout/hList9"/>
    <dgm:cxn modelId="{2ACBDEC2-9D6F-3B4D-8421-7E267FCE6370}" srcId="{838F96C5-C9D1-8E42-A6B3-7EB038E3E687}" destId="{E54F083F-7028-EA49-A312-DF81BBA5E27F}" srcOrd="0" destOrd="0" parTransId="{C581D8CD-3826-914E-A76A-CBAB24D404AE}" sibTransId="{93C21736-8683-044B-92BB-043DCD78A475}"/>
    <dgm:cxn modelId="{87C0AFA2-C16D-7147-AD50-86FA5BE8D8B8}" type="presOf" srcId="{E54F083F-7028-EA49-A312-DF81BBA5E27F}" destId="{A2587E13-0E8A-3D4C-A91C-152F57C5262B}" srcOrd="1" destOrd="0" presId="urn:microsoft.com/office/officeart/2005/8/layout/hList9"/>
    <dgm:cxn modelId="{2485F305-83F7-BE46-AA92-BA1BB9E0E934}" type="presOf" srcId="{15EFFC8B-59DD-1545-BF58-9AB40DB5F434}" destId="{2694F4E7-3E0D-834C-8633-523E7980069B}" srcOrd="0" destOrd="0" presId="urn:microsoft.com/office/officeart/2005/8/layout/hList9"/>
    <dgm:cxn modelId="{8E2F2A97-C886-9F42-BF2C-496DF70562C9}" type="presOf" srcId="{838F96C5-C9D1-8E42-A6B3-7EB038E3E687}" destId="{C070DA70-CF5B-444F-8F87-BE2FBB7D3C04}" srcOrd="0" destOrd="0" presId="urn:microsoft.com/office/officeart/2005/8/layout/hList9"/>
    <dgm:cxn modelId="{D058B94A-A155-3343-94AF-BB533E5AD677}" srcId="{15EFFC8B-59DD-1545-BF58-9AB40DB5F434}" destId="{DE62EAD3-2DCF-3F43-90EC-63D6BB37EB99}" srcOrd="1" destOrd="0" parTransId="{B6C89F61-FA9B-4B43-8199-9FCB6326B5E9}" sibTransId="{726EDB55-6C4A-EF44-8982-6C59C443920E}"/>
    <dgm:cxn modelId="{8026AE85-788E-5A4C-BAC9-8F27156D9190}" srcId="{DE62EAD3-2DCF-3F43-90EC-63D6BB37EB99}" destId="{BE6FE02C-3488-BD47-AACF-FB0531D00614}" srcOrd="0" destOrd="0" parTransId="{74A3B0CE-56CB-A04A-B3E7-7A65536B9E07}" sibTransId="{01705469-B90D-C740-B020-783878BA5836}"/>
    <dgm:cxn modelId="{C2BAF024-3BAB-AF4E-AE76-15E19E255BCC}" type="presOf" srcId="{BE6FE02C-3488-BD47-AACF-FB0531D00614}" destId="{337B094B-6760-104D-8055-976D4BE810D4}" srcOrd="1" destOrd="0" presId="urn:microsoft.com/office/officeart/2005/8/layout/hList9"/>
    <dgm:cxn modelId="{A3CA4A1F-013B-F24F-9B45-B8B7E32CFB8B}" type="presParOf" srcId="{2694F4E7-3E0D-834C-8633-523E7980069B}" destId="{A476E297-5DC5-7C4F-BFF5-C98B4834D868}" srcOrd="0" destOrd="0" presId="urn:microsoft.com/office/officeart/2005/8/layout/hList9"/>
    <dgm:cxn modelId="{2FC04955-2B71-4E4A-A38B-68439C4F1F27}" type="presParOf" srcId="{2694F4E7-3E0D-834C-8633-523E7980069B}" destId="{EC567D3F-A16C-B34D-8293-A8214ED9D54F}" srcOrd="1" destOrd="0" presId="urn:microsoft.com/office/officeart/2005/8/layout/hList9"/>
    <dgm:cxn modelId="{39D05578-E9FC-9540-B328-8383F3C35FCB}" type="presParOf" srcId="{EC567D3F-A16C-B34D-8293-A8214ED9D54F}" destId="{58F82A1E-9FBC-7A4F-8119-7FA1FEE79425}" srcOrd="0" destOrd="0" presId="urn:microsoft.com/office/officeart/2005/8/layout/hList9"/>
    <dgm:cxn modelId="{89A4101F-E4C7-104C-B92E-47799B8B4889}" type="presParOf" srcId="{EC567D3F-A16C-B34D-8293-A8214ED9D54F}" destId="{C61526E8-1814-084D-99E9-CD4C2A8C43D9}" srcOrd="1" destOrd="0" presId="urn:microsoft.com/office/officeart/2005/8/layout/hList9"/>
    <dgm:cxn modelId="{75454168-F09E-8D40-8A0E-8CB35875281B}" type="presParOf" srcId="{C61526E8-1814-084D-99E9-CD4C2A8C43D9}" destId="{C3D71AD1-6162-A54A-909B-86F324A170C9}" srcOrd="0" destOrd="0" presId="urn:microsoft.com/office/officeart/2005/8/layout/hList9"/>
    <dgm:cxn modelId="{CB08DAFC-7C5E-0A4D-83BE-FC73015C5F31}" type="presParOf" srcId="{C61526E8-1814-084D-99E9-CD4C2A8C43D9}" destId="{A2587E13-0E8A-3D4C-A91C-152F57C5262B}" srcOrd="1" destOrd="0" presId="urn:microsoft.com/office/officeart/2005/8/layout/hList9"/>
    <dgm:cxn modelId="{CBAFE82D-47B2-F249-9EE8-37D5DECFD8E1}" type="presParOf" srcId="{2694F4E7-3E0D-834C-8633-523E7980069B}" destId="{D9EF11F7-6D4C-C640-8BFE-78FE371962E6}" srcOrd="2" destOrd="0" presId="urn:microsoft.com/office/officeart/2005/8/layout/hList9"/>
    <dgm:cxn modelId="{5A52BFF6-F645-7044-A60F-614F93A251EC}" type="presParOf" srcId="{2694F4E7-3E0D-834C-8633-523E7980069B}" destId="{C070DA70-CF5B-444F-8F87-BE2FBB7D3C04}" srcOrd="3" destOrd="0" presId="urn:microsoft.com/office/officeart/2005/8/layout/hList9"/>
    <dgm:cxn modelId="{7D97FA83-5A82-4944-B739-D15EA546B0C4}" type="presParOf" srcId="{2694F4E7-3E0D-834C-8633-523E7980069B}" destId="{083FB11A-AD6A-724C-AFE2-075E481299D4}" srcOrd="4" destOrd="0" presId="urn:microsoft.com/office/officeart/2005/8/layout/hList9"/>
    <dgm:cxn modelId="{35A816E7-82A8-E147-A221-C318B9ADBA7D}" type="presParOf" srcId="{2694F4E7-3E0D-834C-8633-523E7980069B}" destId="{F8792726-1C5C-DB47-AC0D-688A375863EA}" srcOrd="5" destOrd="0" presId="urn:microsoft.com/office/officeart/2005/8/layout/hList9"/>
    <dgm:cxn modelId="{BEC8ADB0-1FCD-8B4D-9F41-94FDD47B27FC}" type="presParOf" srcId="{2694F4E7-3E0D-834C-8633-523E7980069B}" destId="{BB763EEB-FCA1-CB47-B2B3-3CCC8B906917}" srcOrd="6" destOrd="0" presId="urn:microsoft.com/office/officeart/2005/8/layout/hList9"/>
    <dgm:cxn modelId="{CE24E9B5-2272-844C-9FF1-BE84B90C2962}" type="presParOf" srcId="{BB763EEB-FCA1-CB47-B2B3-3CCC8B906917}" destId="{403DD096-1C7C-0640-9C31-6988A5C0AA36}" srcOrd="0" destOrd="0" presId="urn:microsoft.com/office/officeart/2005/8/layout/hList9"/>
    <dgm:cxn modelId="{49A1CEA3-3E26-1E45-9EE0-FDF661648276}" type="presParOf" srcId="{BB763EEB-FCA1-CB47-B2B3-3CCC8B906917}" destId="{6A79103D-A3D5-8046-B667-4E164F799944}" srcOrd="1" destOrd="0" presId="urn:microsoft.com/office/officeart/2005/8/layout/hList9"/>
    <dgm:cxn modelId="{C153BD14-150D-5649-B41D-ED96CC4C8699}" type="presParOf" srcId="{6A79103D-A3D5-8046-B667-4E164F799944}" destId="{472AA36E-F35D-8A40-ABE7-A5607BB87983}" srcOrd="0" destOrd="0" presId="urn:microsoft.com/office/officeart/2005/8/layout/hList9"/>
    <dgm:cxn modelId="{A7847D89-CAB0-0D4C-A10B-4117E60790D2}" type="presParOf" srcId="{6A79103D-A3D5-8046-B667-4E164F799944}" destId="{337B094B-6760-104D-8055-976D4BE810D4}" srcOrd="1" destOrd="0" presId="urn:microsoft.com/office/officeart/2005/8/layout/hList9"/>
    <dgm:cxn modelId="{C17BC2EA-8FF1-FD46-9B66-B79EA9BAE8AB}" type="presParOf" srcId="{2694F4E7-3E0D-834C-8633-523E7980069B}" destId="{F4C88572-4469-4541-9E0C-BFA961A8D4C6}" srcOrd="7" destOrd="0" presId="urn:microsoft.com/office/officeart/2005/8/layout/hList9"/>
    <dgm:cxn modelId="{F740ACDC-6F9F-BC4C-B7E2-E35BB2E46877}" type="presParOf" srcId="{2694F4E7-3E0D-834C-8633-523E7980069B}" destId="{ABFB37AD-A071-284C-8EF6-FC7A59E86134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EFFC8B-59DD-1545-BF58-9AB40DB5F434}" type="doc">
      <dgm:prSet loTypeId="urn:microsoft.com/office/officeart/2005/8/layout/hList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8F96C5-C9D1-8E42-A6B3-7EB038E3E687}">
      <dgm:prSet phldrT="[Text]"/>
      <dgm:spPr/>
      <dgm:t>
        <a:bodyPr/>
        <a:lstStyle/>
        <a:p>
          <a:r>
            <a:rPr lang="en-US" dirty="0" err="1" smtClean="0"/>
            <a:t>Pasal</a:t>
          </a:r>
          <a:r>
            <a:rPr lang="en-US" dirty="0" smtClean="0"/>
            <a:t> 17 </a:t>
          </a:r>
          <a:r>
            <a:rPr lang="en-US" dirty="0" err="1" smtClean="0"/>
            <a:t>ayat</a:t>
          </a:r>
          <a:r>
            <a:rPr lang="en-US" dirty="0" smtClean="0"/>
            <a:t> 1, 2, 3</a:t>
          </a:r>
          <a:endParaRPr lang="en-US" dirty="0"/>
        </a:p>
      </dgm:t>
    </dgm:pt>
    <dgm:pt modelId="{5F1F6687-2AF0-BE4F-8044-FA35BBE3003A}" type="parTrans" cxnId="{504FC4D1-E37E-B04C-97F0-EE7CC011C176}">
      <dgm:prSet/>
      <dgm:spPr/>
      <dgm:t>
        <a:bodyPr/>
        <a:lstStyle/>
        <a:p>
          <a:endParaRPr lang="en-US"/>
        </a:p>
      </dgm:t>
    </dgm:pt>
    <dgm:pt modelId="{B5618DFD-19B7-104A-A318-D9872B19DD6A}" type="sibTrans" cxnId="{504FC4D1-E37E-B04C-97F0-EE7CC011C176}">
      <dgm:prSet/>
      <dgm:spPr/>
      <dgm:t>
        <a:bodyPr/>
        <a:lstStyle/>
        <a:p>
          <a:endParaRPr lang="en-US"/>
        </a:p>
      </dgm:t>
    </dgm:pt>
    <dgm:pt modelId="{E54F083F-7028-EA49-A312-DF81BBA5E27F}">
      <dgm:prSet phldrT="[Text]"/>
      <dgm:spPr/>
      <dgm:t>
        <a:bodyPr/>
        <a:lstStyle/>
        <a:p>
          <a:r>
            <a:rPr lang="en-US" dirty="0" smtClean="0"/>
            <a:t>1. </a:t>
          </a:r>
          <a:r>
            <a:rPr lang="en-US" dirty="0" err="1" smtClean="0"/>
            <a:t>Presiden</a:t>
          </a:r>
          <a:r>
            <a:rPr lang="en-US" dirty="0" smtClean="0"/>
            <a:t> </a:t>
          </a:r>
          <a:r>
            <a:rPr lang="en-US" dirty="0" err="1" smtClean="0"/>
            <a:t>dibantu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menteri-menteri</a:t>
          </a:r>
          <a:r>
            <a:rPr lang="en-US" dirty="0" smtClean="0"/>
            <a:t> </a:t>
          </a:r>
          <a:r>
            <a:rPr lang="en-US" dirty="0" err="1" smtClean="0"/>
            <a:t>negara</a:t>
          </a:r>
          <a:r>
            <a:rPr lang="en-US" dirty="0" smtClean="0"/>
            <a:t>.</a:t>
          </a:r>
        </a:p>
        <a:p>
          <a:r>
            <a:rPr lang="en-US" dirty="0" smtClean="0"/>
            <a:t>2. </a:t>
          </a:r>
          <a:r>
            <a:rPr lang="en-US" dirty="0" err="1" smtClean="0"/>
            <a:t>Menteri-menteri</a:t>
          </a:r>
          <a:r>
            <a:rPr lang="en-US" dirty="0" smtClean="0"/>
            <a:t> </a:t>
          </a:r>
          <a:r>
            <a:rPr lang="en-US" dirty="0" err="1" smtClean="0"/>
            <a:t>itu</a:t>
          </a:r>
          <a:r>
            <a:rPr lang="en-US" dirty="0" smtClean="0"/>
            <a:t> </a:t>
          </a:r>
          <a:r>
            <a:rPr lang="en-US" dirty="0" err="1" smtClean="0"/>
            <a:t>diangkat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diberhetikan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presiden</a:t>
          </a:r>
          <a:r>
            <a:rPr lang="en-US" dirty="0" smtClean="0"/>
            <a:t>.</a:t>
          </a:r>
          <a:endParaRPr lang="en-US" dirty="0"/>
        </a:p>
      </dgm:t>
    </dgm:pt>
    <dgm:pt modelId="{C581D8CD-3826-914E-A76A-CBAB24D404AE}" type="parTrans" cxnId="{2ACBDEC2-9D6F-3B4D-8421-7E267FCE6370}">
      <dgm:prSet/>
      <dgm:spPr/>
      <dgm:t>
        <a:bodyPr/>
        <a:lstStyle/>
        <a:p>
          <a:endParaRPr lang="en-US"/>
        </a:p>
      </dgm:t>
    </dgm:pt>
    <dgm:pt modelId="{93C21736-8683-044B-92BB-043DCD78A475}" type="sibTrans" cxnId="{2ACBDEC2-9D6F-3B4D-8421-7E267FCE6370}">
      <dgm:prSet/>
      <dgm:spPr/>
      <dgm:t>
        <a:bodyPr/>
        <a:lstStyle/>
        <a:p>
          <a:endParaRPr lang="en-US"/>
        </a:p>
      </dgm:t>
    </dgm:pt>
    <dgm:pt modelId="{09D5BA51-4BD8-3C4A-8FC9-5A9986E1EC61}">
      <dgm:prSet phldrT="[Text]"/>
      <dgm:spPr/>
      <dgm:t>
        <a:bodyPr/>
        <a:lstStyle/>
        <a:p>
          <a:r>
            <a:rPr lang="en-US" dirty="0" smtClean="0"/>
            <a:t>3. </a:t>
          </a:r>
          <a:r>
            <a:rPr lang="en-US" dirty="0" err="1" smtClean="0"/>
            <a:t>Menteri</a:t>
          </a:r>
          <a:r>
            <a:rPr lang="en-US" dirty="0" smtClean="0"/>
            <a:t>- </a:t>
          </a:r>
          <a:r>
            <a:rPr lang="en-US" dirty="0" err="1" smtClean="0"/>
            <a:t>menteri</a:t>
          </a:r>
          <a:r>
            <a:rPr lang="en-US" dirty="0" smtClean="0"/>
            <a:t> </a:t>
          </a:r>
          <a:r>
            <a:rPr lang="en-US" dirty="0" err="1" smtClean="0"/>
            <a:t>itu</a:t>
          </a:r>
          <a:r>
            <a:rPr lang="en-US" dirty="0" smtClean="0"/>
            <a:t> </a:t>
          </a:r>
          <a:r>
            <a:rPr lang="en-US" dirty="0" err="1" smtClean="0"/>
            <a:t>memimpin</a:t>
          </a:r>
          <a:r>
            <a:rPr lang="en-US" dirty="0" smtClean="0"/>
            <a:t> </a:t>
          </a:r>
          <a:r>
            <a:rPr lang="en-US" dirty="0" err="1" smtClean="0"/>
            <a:t>departemen</a:t>
          </a:r>
          <a:r>
            <a:rPr lang="en-US" dirty="0" smtClean="0"/>
            <a:t> </a:t>
          </a:r>
          <a:r>
            <a:rPr lang="en-US" dirty="0" err="1" smtClean="0"/>
            <a:t>pemerintahan</a:t>
          </a:r>
          <a:r>
            <a:rPr lang="en-US" dirty="0" smtClean="0"/>
            <a:t>.</a:t>
          </a:r>
          <a:endParaRPr lang="en-US" dirty="0"/>
        </a:p>
      </dgm:t>
    </dgm:pt>
    <dgm:pt modelId="{FD5D0292-7179-024E-9CB1-E91B8CDC83F1}" type="parTrans" cxnId="{E985BD38-8ABA-F245-A82B-19EE18FFB5BC}">
      <dgm:prSet/>
      <dgm:spPr/>
      <dgm:t>
        <a:bodyPr/>
        <a:lstStyle/>
        <a:p>
          <a:endParaRPr lang="en-US"/>
        </a:p>
      </dgm:t>
    </dgm:pt>
    <dgm:pt modelId="{4BFC707C-8EE9-F640-9A39-42C5DDEC276E}" type="sibTrans" cxnId="{E985BD38-8ABA-F245-A82B-19EE18FFB5BC}">
      <dgm:prSet/>
      <dgm:spPr/>
      <dgm:t>
        <a:bodyPr/>
        <a:lstStyle/>
        <a:p>
          <a:endParaRPr lang="en-US"/>
        </a:p>
      </dgm:t>
    </dgm:pt>
    <dgm:pt modelId="{DE62EAD3-2DCF-3F43-90EC-63D6BB37EB99}">
      <dgm:prSet phldrT="[Text]"/>
      <dgm:spPr/>
      <dgm:t>
        <a:bodyPr/>
        <a:lstStyle/>
        <a:p>
          <a:r>
            <a:rPr lang="en-US" dirty="0" err="1" smtClean="0"/>
            <a:t>Pasal</a:t>
          </a:r>
          <a:r>
            <a:rPr lang="en-US" dirty="0" smtClean="0"/>
            <a:t> 17 </a:t>
          </a:r>
          <a:r>
            <a:rPr lang="en-US" dirty="0" err="1" smtClean="0"/>
            <a:t>ayat</a:t>
          </a:r>
          <a:r>
            <a:rPr lang="en-US" dirty="0" smtClean="0"/>
            <a:t> 2 &amp; 3</a:t>
          </a:r>
        </a:p>
        <a:p>
          <a:r>
            <a:rPr lang="en-US" dirty="0" err="1" smtClean="0"/>
            <a:t>Amandemen</a:t>
          </a:r>
          <a:r>
            <a:rPr lang="en-US" dirty="0" smtClean="0"/>
            <a:t> I</a:t>
          </a:r>
        </a:p>
      </dgm:t>
    </dgm:pt>
    <dgm:pt modelId="{B6C89F61-FA9B-4B43-8199-9FCB6326B5E9}" type="parTrans" cxnId="{D058B94A-A155-3343-94AF-BB533E5AD677}">
      <dgm:prSet/>
      <dgm:spPr/>
      <dgm:t>
        <a:bodyPr/>
        <a:lstStyle/>
        <a:p>
          <a:endParaRPr lang="en-US"/>
        </a:p>
      </dgm:t>
    </dgm:pt>
    <dgm:pt modelId="{726EDB55-6C4A-EF44-8982-6C59C443920E}" type="sibTrans" cxnId="{D058B94A-A155-3343-94AF-BB533E5AD677}">
      <dgm:prSet/>
      <dgm:spPr/>
      <dgm:t>
        <a:bodyPr/>
        <a:lstStyle/>
        <a:p>
          <a:endParaRPr lang="en-US"/>
        </a:p>
      </dgm:t>
    </dgm:pt>
    <dgm:pt modelId="{BE6FE02C-3488-BD47-AACF-FB0531D00614}">
      <dgm:prSet phldrT="[Text]"/>
      <dgm:spPr/>
      <dgm:t>
        <a:bodyPr/>
        <a:lstStyle/>
        <a:p>
          <a:r>
            <a:rPr lang="en-US" dirty="0" smtClean="0"/>
            <a:t>2. </a:t>
          </a:r>
          <a:r>
            <a:rPr lang="en-US" dirty="0" err="1" smtClean="0"/>
            <a:t>Menteri</a:t>
          </a:r>
          <a:r>
            <a:rPr lang="en-US" dirty="0" smtClean="0"/>
            <a:t> </a:t>
          </a:r>
          <a:r>
            <a:rPr lang="en-US" dirty="0" err="1" smtClean="0"/>
            <a:t>diangkat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diberhentikan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Presiden</a:t>
          </a:r>
          <a:r>
            <a:rPr lang="en-US" dirty="0" smtClean="0"/>
            <a:t>.</a:t>
          </a:r>
          <a:endParaRPr lang="en-US" dirty="0"/>
        </a:p>
      </dgm:t>
    </dgm:pt>
    <dgm:pt modelId="{74A3B0CE-56CB-A04A-B3E7-7A65536B9E07}" type="parTrans" cxnId="{8026AE85-788E-5A4C-BAC9-8F27156D9190}">
      <dgm:prSet/>
      <dgm:spPr/>
      <dgm:t>
        <a:bodyPr/>
        <a:lstStyle/>
        <a:p>
          <a:endParaRPr lang="en-US"/>
        </a:p>
      </dgm:t>
    </dgm:pt>
    <dgm:pt modelId="{01705469-B90D-C740-B020-783878BA5836}" type="sibTrans" cxnId="{8026AE85-788E-5A4C-BAC9-8F27156D9190}">
      <dgm:prSet/>
      <dgm:spPr/>
      <dgm:t>
        <a:bodyPr/>
        <a:lstStyle/>
        <a:p>
          <a:endParaRPr lang="en-US"/>
        </a:p>
      </dgm:t>
    </dgm:pt>
    <dgm:pt modelId="{F6F0CF41-342C-F74E-83DB-2144999CFB25}">
      <dgm:prSet phldrT="[Text]"/>
      <dgm:spPr/>
      <dgm:t>
        <a:bodyPr/>
        <a:lstStyle/>
        <a:p>
          <a:r>
            <a:rPr lang="en-US" dirty="0" smtClean="0"/>
            <a:t>3. </a:t>
          </a:r>
          <a:r>
            <a:rPr lang="en-US" dirty="0" err="1" smtClean="0"/>
            <a:t>Setiap</a:t>
          </a:r>
          <a:r>
            <a:rPr lang="en-US" dirty="0" smtClean="0"/>
            <a:t> </a:t>
          </a:r>
          <a:r>
            <a:rPr lang="en-US" dirty="0" err="1" smtClean="0"/>
            <a:t>menteri</a:t>
          </a:r>
          <a:r>
            <a:rPr lang="en-US" dirty="0" smtClean="0"/>
            <a:t> </a:t>
          </a:r>
          <a:r>
            <a:rPr lang="en-US" dirty="0" err="1" smtClean="0"/>
            <a:t>membidangi</a:t>
          </a:r>
          <a:r>
            <a:rPr lang="en-US" dirty="0" smtClean="0"/>
            <a:t> </a:t>
          </a:r>
          <a:r>
            <a:rPr lang="en-US" dirty="0" err="1" smtClean="0"/>
            <a:t>urusan</a:t>
          </a:r>
          <a:r>
            <a:rPr lang="en-US" dirty="0" smtClean="0"/>
            <a:t> </a:t>
          </a:r>
          <a:r>
            <a:rPr lang="en-US" dirty="0" err="1" smtClean="0"/>
            <a:t>tertentu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pemerintahan</a:t>
          </a:r>
          <a:r>
            <a:rPr lang="en-US" dirty="0" smtClean="0"/>
            <a:t>.</a:t>
          </a:r>
          <a:endParaRPr lang="en-US" dirty="0"/>
        </a:p>
      </dgm:t>
    </dgm:pt>
    <dgm:pt modelId="{85CFDF0D-01F5-7840-B018-6FD066BA7076}" type="parTrans" cxnId="{0C889025-A195-3446-AD6C-33F1EFF44703}">
      <dgm:prSet/>
      <dgm:spPr/>
      <dgm:t>
        <a:bodyPr/>
        <a:lstStyle/>
        <a:p>
          <a:endParaRPr lang="en-US"/>
        </a:p>
      </dgm:t>
    </dgm:pt>
    <dgm:pt modelId="{D31695E1-C74D-A848-8E8A-852FDCE675B1}" type="sibTrans" cxnId="{0C889025-A195-3446-AD6C-33F1EFF44703}">
      <dgm:prSet/>
      <dgm:spPr/>
      <dgm:t>
        <a:bodyPr/>
        <a:lstStyle/>
        <a:p>
          <a:endParaRPr lang="en-US"/>
        </a:p>
      </dgm:t>
    </dgm:pt>
    <dgm:pt modelId="{2694F4E7-3E0D-834C-8633-523E7980069B}" type="pres">
      <dgm:prSet presAssocID="{15EFFC8B-59DD-1545-BF58-9AB40DB5F43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476E297-5DC5-7C4F-BFF5-C98B4834D868}" type="pres">
      <dgm:prSet presAssocID="{838F96C5-C9D1-8E42-A6B3-7EB038E3E687}" presName="posSpace" presStyleCnt="0"/>
      <dgm:spPr/>
    </dgm:pt>
    <dgm:pt modelId="{EC567D3F-A16C-B34D-8293-A8214ED9D54F}" type="pres">
      <dgm:prSet presAssocID="{838F96C5-C9D1-8E42-A6B3-7EB038E3E687}" presName="vertFlow" presStyleCnt="0"/>
      <dgm:spPr/>
    </dgm:pt>
    <dgm:pt modelId="{58F82A1E-9FBC-7A4F-8119-7FA1FEE79425}" type="pres">
      <dgm:prSet presAssocID="{838F96C5-C9D1-8E42-A6B3-7EB038E3E687}" presName="topSpace" presStyleCnt="0"/>
      <dgm:spPr/>
    </dgm:pt>
    <dgm:pt modelId="{C61526E8-1814-084D-99E9-CD4C2A8C43D9}" type="pres">
      <dgm:prSet presAssocID="{838F96C5-C9D1-8E42-A6B3-7EB038E3E687}" presName="firstComp" presStyleCnt="0"/>
      <dgm:spPr/>
    </dgm:pt>
    <dgm:pt modelId="{C3D71AD1-6162-A54A-909B-86F324A170C9}" type="pres">
      <dgm:prSet presAssocID="{838F96C5-C9D1-8E42-A6B3-7EB038E3E687}" presName="firstChild" presStyleLbl="bgAccFollowNode1" presStyleIdx="0" presStyleCnt="4"/>
      <dgm:spPr/>
      <dgm:t>
        <a:bodyPr/>
        <a:lstStyle/>
        <a:p>
          <a:endParaRPr lang="en-US"/>
        </a:p>
      </dgm:t>
    </dgm:pt>
    <dgm:pt modelId="{A2587E13-0E8A-3D4C-A91C-152F57C5262B}" type="pres">
      <dgm:prSet presAssocID="{838F96C5-C9D1-8E42-A6B3-7EB038E3E687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6F410-068F-9546-86EF-607002468A59}" type="pres">
      <dgm:prSet presAssocID="{09D5BA51-4BD8-3C4A-8FC9-5A9986E1EC61}" presName="comp" presStyleCnt="0"/>
      <dgm:spPr/>
    </dgm:pt>
    <dgm:pt modelId="{AC821215-2A5C-E94E-8E30-2EE89B94C2B2}" type="pres">
      <dgm:prSet presAssocID="{09D5BA51-4BD8-3C4A-8FC9-5A9986E1EC61}" presName="child" presStyleLbl="bgAccFollowNode1" presStyleIdx="1" presStyleCnt="4"/>
      <dgm:spPr/>
      <dgm:t>
        <a:bodyPr/>
        <a:lstStyle/>
        <a:p>
          <a:endParaRPr lang="en-US"/>
        </a:p>
      </dgm:t>
    </dgm:pt>
    <dgm:pt modelId="{B67EF16E-9949-F343-AAF8-5445E1F335A6}" type="pres">
      <dgm:prSet presAssocID="{09D5BA51-4BD8-3C4A-8FC9-5A9986E1EC61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F11F7-6D4C-C640-8BFE-78FE371962E6}" type="pres">
      <dgm:prSet presAssocID="{838F96C5-C9D1-8E42-A6B3-7EB038E3E687}" presName="negSpace" presStyleCnt="0"/>
      <dgm:spPr/>
    </dgm:pt>
    <dgm:pt modelId="{C070DA70-CF5B-444F-8F87-BE2FBB7D3C04}" type="pres">
      <dgm:prSet presAssocID="{838F96C5-C9D1-8E42-A6B3-7EB038E3E687}" presName="circle" presStyleLbl="node1" presStyleIdx="0" presStyleCnt="2"/>
      <dgm:spPr/>
      <dgm:t>
        <a:bodyPr/>
        <a:lstStyle/>
        <a:p>
          <a:endParaRPr lang="en-US"/>
        </a:p>
      </dgm:t>
    </dgm:pt>
    <dgm:pt modelId="{083FB11A-AD6A-724C-AFE2-075E481299D4}" type="pres">
      <dgm:prSet presAssocID="{B5618DFD-19B7-104A-A318-D9872B19DD6A}" presName="transSpace" presStyleCnt="0"/>
      <dgm:spPr/>
    </dgm:pt>
    <dgm:pt modelId="{F8792726-1C5C-DB47-AC0D-688A375863EA}" type="pres">
      <dgm:prSet presAssocID="{DE62EAD3-2DCF-3F43-90EC-63D6BB37EB99}" presName="posSpace" presStyleCnt="0"/>
      <dgm:spPr/>
    </dgm:pt>
    <dgm:pt modelId="{BB763EEB-FCA1-CB47-B2B3-3CCC8B906917}" type="pres">
      <dgm:prSet presAssocID="{DE62EAD3-2DCF-3F43-90EC-63D6BB37EB99}" presName="vertFlow" presStyleCnt="0"/>
      <dgm:spPr/>
    </dgm:pt>
    <dgm:pt modelId="{403DD096-1C7C-0640-9C31-6988A5C0AA36}" type="pres">
      <dgm:prSet presAssocID="{DE62EAD3-2DCF-3F43-90EC-63D6BB37EB99}" presName="topSpace" presStyleCnt="0"/>
      <dgm:spPr/>
    </dgm:pt>
    <dgm:pt modelId="{6A79103D-A3D5-8046-B667-4E164F799944}" type="pres">
      <dgm:prSet presAssocID="{DE62EAD3-2DCF-3F43-90EC-63D6BB37EB99}" presName="firstComp" presStyleCnt="0"/>
      <dgm:spPr/>
    </dgm:pt>
    <dgm:pt modelId="{472AA36E-F35D-8A40-ABE7-A5607BB87983}" type="pres">
      <dgm:prSet presAssocID="{DE62EAD3-2DCF-3F43-90EC-63D6BB37EB99}" presName="firstChild" presStyleLbl="bgAccFollowNode1" presStyleIdx="2" presStyleCnt="4"/>
      <dgm:spPr/>
      <dgm:t>
        <a:bodyPr/>
        <a:lstStyle/>
        <a:p>
          <a:endParaRPr lang="en-US"/>
        </a:p>
      </dgm:t>
    </dgm:pt>
    <dgm:pt modelId="{337B094B-6760-104D-8055-976D4BE810D4}" type="pres">
      <dgm:prSet presAssocID="{DE62EAD3-2DCF-3F43-90EC-63D6BB37EB99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90299-5369-DB4A-8F23-CE653439ED02}" type="pres">
      <dgm:prSet presAssocID="{F6F0CF41-342C-F74E-83DB-2144999CFB25}" presName="comp" presStyleCnt="0"/>
      <dgm:spPr/>
    </dgm:pt>
    <dgm:pt modelId="{29755AD0-F263-3A48-9601-50A9BEFDB2E4}" type="pres">
      <dgm:prSet presAssocID="{F6F0CF41-342C-F74E-83DB-2144999CFB25}" presName="child" presStyleLbl="bgAccFollowNode1" presStyleIdx="3" presStyleCnt="4"/>
      <dgm:spPr/>
      <dgm:t>
        <a:bodyPr/>
        <a:lstStyle/>
        <a:p>
          <a:endParaRPr lang="en-US"/>
        </a:p>
      </dgm:t>
    </dgm:pt>
    <dgm:pt modelId="{BDC18F57-E30A-804F-9B1E-5F00C0268D9C}" type="pres">
      <dgm:prSet presAssocID="{F6F0CF41-342C-F74E-83DB-2144999CFB25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88572-4469-4541-9E0C-BFA961A8D4C6}" type="pres">
      <dgm:prSet presAssocID="{DE62EAD3-2DCF-3F43-90EC-63D6BB37EB99}" presName="negSpace" presStyleCnt="0"/>
      <dgm:spPr/>
    </dgm:pt>
    <dgm:pt modelId="{ABFB37AD-A071-284C-8EF6-FC7A59E86134}" type="pres">
      <dgm:prSet presAssocID="{DE62EAD3-2DCF-3F43-90EC-63D6BB37EB99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504FC4D1-E37E-B04C-97F0-EE7CC011C176}" srcId="{15EFFC8B-59DD-1545-BF58-9AB40DB5F434}" destId="{838F96C5-C9D1-8E42-A6B3-7EB038E3E687}" srcOrd="0" destOrd="0" parTransId="{5F1F6687-2AF0-BE4F-8044-FA35BBE3003A}" sibTransId="{B5618DFD-19B7-104A-A318-D9872B19DD6A}"/>
    <dgm:cxn modelId="{0C889025-A195-3446-AD6C-33F1EFF44703}" srcId="{DE62EAD3-2DCF-3F43-90EC-63D6BB37EB99}" destId="{F6F0CF41-342C-F74E-83DB-2144999CFB25}" srcOrd="1" destOrd="0" parTransId="{85CFDF0D-01F5-7840-B018-6FD066BA7076}" sibTransId="{D31695E1-C74D-A848-8E8A-852FDCE675B1}"/>
    <dgm:cxn modelId="{8C051133-D430-914F-8002-44A347B86ACE}" type="presOf" srcId="{BE6FE02C-3488-BD47-AACF-FB0531D00614}" destId="{337B094B-6760-104D-8055-976D4BE810D4}" srcOrd="1" destOrd="0" presId="urn:microsoft.com/office/officeart/2005/8/layout/hList9"/>
    <dgm:cxn modelId="{0C96C192-C3C0-084D-91D7-FCF29E8B3918}" type="presOf" srcId="{DE62EAD3-2DCF-3F43-90EC-63D6BB37EB99}" destId="{ABFB37AD-A071-284C-8EF6-FC7A59E86134}" srcOrd="0" destOrd="0" presId="urn:microsoft.com/office/officeart/2005/8/layout/hList9"/>
    <dgm:cxn modelId="{12D844DE-498F-D142-A1FC-6F650FFD4BF8}" type="presOf" srcId="{09D5BA51-4BD8-3C4A-8FC9-5A9986E1EC61}" destId="{AC821215-2A5C-E94E-8E30-2EE89B94C2B2}" srcOrd="0" destOrd="0" presId="urn:microsoft.com/office/officeart/2005/8/layout/hList9"/>
    <dgm:cxn modelId="{95701A31-B814-CB46-9AC7-16B33E8C5BDF}" type="presOf" srcId="{15EFFC8B-59DD-1545-BF58-9AB40DB5F434}" destId="{2694F4E7-3E0D-834C-8633-523E7980069B}" srcOrd="0" destOrd="0" presId="urn:microsoft.com/office/officeart/2005/8/layout/hList9"/>
    <dgm:cxn modelId="{A6229CA2-B334-D04F-83E0-2CC25DEB1F53}" type="presOf" srcId="{F6F0CF41-342C-F74E-83DB-2144999CFB25}" destId="{29755AD0-F263-3A48-9601-50A9BEFDB2E4}" srcOrd="0" destOrd="0" presId="urn:microsoft.com/office/officeart/2005/8/layout/hList9"/>
    <dgm:cxn modelId="{E985BD38-8ABA-F245-A82B-19EE18FFB5BC}" srcId="{838F96C5-C9D1-8E42-A6B3-7EB038E3E687}" destId="{09D5BA51-4BD8-3C4A-8FC9-5A9986E1EC61}" srcOrd="1" destOrd="0" parTransId="{FD5D0292-7179-024E-9CB1-E91B8CDC83F1}" sibTransId="{4BFC707C-8EE9-F640-9A39-42C5DDEC276E}"/>
    <dgm:cxn modelId="{8026AE85-788E-5A4C-BAC9-8F27156D9190}" srcId="{DE62EAD3-2DCF-3F43-90EC-63D6BB37EB99}" destId="{BE6FE02C-3488-BD47-AACF-FB0531D00614}" srcOrd="0" destOrd="0" parTransId="{74A3B0CE-56CB-A04A-B3E7-7A65536B9E07}" sibTransId="{01705469-B90D-C740-B020-783878BA5836}"/>
    <dgm:cxn modelId="{D058B94A-A155-3343-94AF-BB533E5AD677}" srcId="{15EFFC8B-59DD-1545-BF58-9AB40DB5F434}" destId="{DE62EAD3-2DCF-3F43-90EC-63D6BB37EB99}" srcOrd="1" destOrd="0" parTransId="{B6C89F61-FA9B-4B43-8199-9FCB6326B5E9}" sibTransId="{726EDB55-6C4A-EF44-8982-6C59C443920E}"/>
    <dgm:cxn modelId="{2ACBDEC2-9D6F-3B4D-8421-7E267FCE6370}" srcId="{838F96C5-C9D1-8E42-A6B3-7EB038E3E687}" destId="{E54F083F-7028-EA49-A312-DF81BBA5E27F}" srcOrd="0" destOrd="0" parTransId="{C581D8CD-3826-914E-A76A-CBAB24D404AE}" sibTransId="{93C21736-8683-044B-92BB-043DCD78A475}"/>
    <dgm:cxn modelId="{ED85820E-BAB9-E545-9604-94447C19DF92}" type="presOf" srcId="{E54F083F-7028-EA49-A312-DF81BBA5E27F}" destId="{A2587E13-0E8A-3D4C-A91C-152F57C5262B}" srcOrd="1" destOrd="0" presId="urn:microsoft.com/office/officeart/2005/8/layout/hList9"/>
    <dgm:cxn modelId="{47EDE87D-205B-3145-B731-54C5CAB058DD}" type="presOf" srcId="{E54F083F-7028-EA49-A312-DF81BBA5E27F}" destId="{C3D71AD1-6162-A54A-909B-86F324A170C9}" srcOrd="0" destOrd="0" presId="urn:microsoft.com/office/officeart/2005/8/layout/hList9"/>
    <dgm:cxn modelId="{61404DD8-0E8C-7649-B863-881A0A56B1D4}" type="presOf" srcId="{F6F0CF41-342C-F74E-83DB-2144999CFB25}" destId="{BDC18F57-E30A-804F-9B1E-5F00C0268D9C}" srcOrd="1" destOrd="0" presId="urn:microsoft.com/office/officeart/2005/8/layout/hList9"/>
    <dgm:cxn modelId="{F39B7111-79E4-0448-AE98-9A1274455797}" type="presOf" srcId="{838F96C5-C9D1-8E42-A6B3-7EB038E3E687}" destId="{C070DA70-CF5B-444F-8F87-BE2FBB7D3C04}" srcOrd="0" destOrd="0" presId="urn:microsoft.com/office/officeart/2005/8/layout/hList9"/>
    <dgm:cxn modelId="{4310CBAF-F673-654D-866C-05C6F0CC3B9E}" type="presOf" srcId="{09D5BA51-4BD8-3C4A-8FC9-5A9986E1EC61}" destId="{B67EF16E-9949-F343-AAF8-5445E1F335A6}" srcOrd="1" destOrd="0" presId="urn:microsoft.com/office/officeart/2005/8/layout/hList9"/>
    <dgm:cxn modelId="{13F62133-E39A-5745-9E2C-25A93B5148D1}" type="presOf" srcId="{BE6FE02C-3488-BD47-AACF-FB0531D00614}" destId="{472AA36E-F35D-8A40-ABE7-A5607BB87983}" srcOrd="0" destOrd="0" presId="urn:microsoft.com/office/officeart/2005/8/layout/hList9"/>
    <dgm:cxn modelId="{86BDD982-5873-2D47-9D30-2EDD649F53D3}" type="presParOf" srcId="{2694F4E7-3E0D-834C-8633-523E7980069B}" destId="{A476E297-5DC5-7C4F-BFF5-C98B4834D868}" srcOrd="0" destOrd="0" presId="urn:microsoft.com/office/officeart/2005/8/layout/hList9"/>
    <dgm:cxn modelId="{6D32C37B-D838-DE44-B29E-0FC1C92D9F83}" type="presParOf" srcId="{2694F4E7-3E0D-834C-8633-523E7980069B}" destId="{EC567D3F-A16C-B34D-8293-A8214ED9D54F}" srcOrd="1" destOrd="0" presId="urn:microsoft.com/office/officeart/2005/8/layout/hList9"/>
    <dgm:cxn modelId="{F70229E9-53C0-BF46-8499-F8712B5F7D68}" type="presParOf" srcId="{EC567D3F-A16C-B34D-8293-A8214ED9D54F}" destId="{58F82A1E-9FBC-7A4F-8119-7FA1FEE79425}" srcOrd="0" destOrd="0" presId="urn:microsoft.com/office/officeart/2005/8/layout/hList9"/>
    <dgm:cxn modelId="{05DF77A6-3876-1E43-8B79-B9DC73A81BA9}" type="presParOf" srcId="{EC567D3F-A16C-B34D-8293-A8214ED9D54F}" destId="{C61526E8-1814-084D-99E9-CD4C2A8C43D9}" srcOrd="1" destOrd="0" presId="urn:microsoft.com/office/officeart/2005/8/layout/hList9"/>
    <dgm:cxn modelId="{C995C993-E8F6-5143-9D30-F998162131F6}" type="presParOf" srcId="{C61526E8-1814-084D-99E9-CD4C2A8C43D9}" destId="{C3D71AD1-6162-A54A-909B-86F324A170C9}" srcOrd="0" destOrd="0" presId="urn:microsoft.com/office/officeart/2005/8/layout/hList9"/>
    <dgm:cxn modelId="{7B9522EA-498B-FE4E-9DAE-C428D98B1313}" type="presParOf" srcId="{C61526E8-1814-084D-99E9-CD4C2A8C43D9}" destId="{A2587E13-0E8A-3D4C-A91C-152F57C5262B}" srcOrd="1" destOrd="0" presId="urn:microsoft.com/office/officeart/2005/8/layout/hList9"/>
    <dgm:cxn modelId="{97DC5A25-BF52-B141-A376-4CBFB013D1C2}" type="presParOf" srcId="{EC567D3F-A16C-B34D-8293-A8214ED9D54F}" destId="{1316F410-068F-9546-86EF-607002468A59}" srcOrd="2" destOrd="0" presId="urn:microsoft.com/office/officeart/2005/8/layout/hList9"/>
    <dgm:cxn modelId="{3F878863-CA49-5946-A609-67400967C160}" type="presParOf" srcId="{1316F410-068F-9546-86EF-607002468A59}" destId="{AC821215-2A5C-E94E-8E30-2EE89B94C2B2}" srcOrd="0" destOrd="0" presId="urn:microsoft.com/office/officeart/2005/8/layout/hList9"/>
    <dgm:cxn modelId="{7E1A8AFF-54BC-BA43-AB6C-02EA1A5E7782}" type="presParOf" srcId="{1316F410-068F-9546-86EF-607002468A59}" destId="{B67EF16E-9949-F343-AAF8-5445E1F335A6}" srcOrd="1" destOrd="0" presId="urn:microsoft.com/office/officeart/2005/8/layout/hList9"/>
    <dgm:cxn modelId="{D9FF9022-7786-1A42-9724-DDD3044EB667}" type="presParOf" srcId="{2694F4E7-3E0D-834C-8633-523E7980069B}" destId="{D9EF11F7-6D4C-C640-8BFE-78FE371962E6}" srcOrd="2" destOrd="0" presId="urn:microsoft.com/office/officeart/2005/8/layout/hList9"/>
    <dgm:cxn modelId="{C371F182-9195-A446-B6BD-D6CAB27B961E}" type="presParOf" srcId="{2694F4E7-3E0D-834C-8633-523E7980069B}" destId="{C070DA70-CF5B-444F-8F87-BE2FBB7D3C04}" srcOrd="3" destOrd="0" presId="urn:microsoft.com/office/officeart/2005/8/layout/hList9"/>
    <dgm:cxn modelId="{B33B8531-E762-4744-8FBD-4B51D8B6674D}" type="presParOf" srcId="{2694F4E7-3E0D-834C-8633-523E7980069B}" destId="{083FB11A-AD6A-724C-AFE2-075E481299D4}" srcOrd="4" destOrd="0" presId="urn:microsoft.com/office/officeart/2005/8/layout/hList9"/>
    <dgm:cxn modelId="{80011393-6796-CF4E-B3FE-A1F95C55F140}" type="presParOf" srcId="{2694F4E7-3E0D-834C-8633-523E7980069B}" destId="{F8792726-1C5C-DB47-AC0D-688A375863EA}" srcOrd="5" destOrd="0" presId="urn:microsoft.com/office/officeart/2005/8/layout/hList9"/>
    <dgm:cxn modelId="{3376D900-71B5-5B43-95A3-847245C97C82}" type="presParOf" srcId="{2694F4E7-3E0D-834C-8633-523E7980069B}" destId="{BB763EEB-FCA1-CB47-B2B3-3CCC8B906917}" srcOrd="6" destOrd="0" presId="urn:microsoft.com/office/officeart/2005/8/layout/hList9"/>
    <dgm:cxn modelId="{CA77BF22-D0F6-5640-B9FD-6FFBF25134B8}" type="presParOf" srcId="{BB763EEB-FCA1-CB47-B2B3-3CCC8B906917}" destId="{403DD096-1C7C-0640-9C31-6988A5C0AA36}" srcOrd="0" destOrd="0" presId="urn:microsoft.com/office/officeart/2005/8/layout/hList9"/>
    <dgm:cxn modelId="{BA182F44-E363-9E48-9A4C-46D7C415B7C0}" type="presParOf" srcId="{BB763EEB-FCA1-CB47-B2B3-3CCC8B906917}" destId="{6A79103D-A3D5-8046-B667-4E164F799944}" srcOrd="1" destOrd="0" presId="urn:microsoft.com/office/officeart/2005/8/layout/hList9"/>
    <dgm:cxn modelId="{40C0A6EC-CA3E-F04E-93D6-73EA76DE71F0}" type="presParOf" srcId="{6A79103D-A3D5-8046-B667-4E164F799944}" destId="{472AA36E-F35D-8A40-ABE7-A5607BB87983}" srcOrd="0" destOrd="0" presId="urn:microsoft.com/office/officeart/2005/8/layout/hList9"/>
    <dgm:cxn modelId="{8132ED35-A34B-EF40-8BC7-C267A99C7292}" type="presParOf" srcId="{6A79103D-A3D5-8046-B667-4E164F799944}" destId="{337B094B-6760-104D-8055-976D4BE810D4}" srcOrd="1" destOrd="0" presId="urn:microsoft.com/office/officeart/2005/8/layout/hList9"/>
    <dgm:cxn modelId="{B5BCA229-05F4-E84F-8BBE-27C5B8A89E2E}" type="presParOf" srcId="{BB763EEB-FCA1-CB47-B2B3-3CCC8B906917}" destId="{DCB90299-5369-DB4A-8F23-CE653439ED02}" srcOrd="2" destOrd="0" presId="urn:microsoft.com/office/officeart/2005/8/layout/hList9"/>
    <dgm:cxn modelId="{BC948C0A-1797-C245-AE77-72D117B5D46B}" type="presParOf" srcId="{DCB90299-5369-DB4A-8F23-CE653439ED02}" destId="{29755AD0-F263-3A48-9601-50A9BEFDB2E4}" srcOrd="0" destOrd="0" presId="urn:microsoft.com/office/officeart/2005/8/layout/hList9"/>
    <dgm:cxn modelId="{C8CC53DB-5308-E343-82D4-55AFF65CA328}" type="presParOf" srcId="{DCB90299-5369-DB4A-8F23-CE653439ED02}" destId="{BDC18F57-E30A-804F-9B1E-5F00C0268D9C}" srcOrd="1" destOrd="0" presId="urn:microsoft.com/office/officeart/2005/8/layout/hList9"/>
    <dgm:cxn modelId="{6C9D4C88-2162-EB48-9EE0-05024CB6AE7A}" type="presParOf" srcId="{2694F4E7-3E0D-834C-8633-523E7980069B}" destId="{F4C88572-4469-4541-9E0C-BFA961A8D4C6}" srcOrd="7" destOrd="0" presId="urn:microsoft.com/office/officeart/2005/8/layout/hList9"/>
    <dgm:cxn modelId="{8CA6C462-A67B-E24A-8427-844930C6D631}" type="presParOf" srcId="{2694F4E7-3E0D-834C-8633-523E7980069B}" destId="{ABFB37AD-A071-284C-8EF6-FC7A59E86134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95DDCB-BE00-3448-9A83-5A6E6C4C7655}" type="doc">
      <dgm:prSet loTypeId="urn:microsoft.com/office/officeart/2005/8/layout/vList2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0198BB-603F-0B44-8F40-906ADDB19EEA}">
      <dgm:prSet phldrT="[Text]"/>
      <dgm:spPr/>
      <dgm:t>
        <a:bodyPr/>
        <a:lstStyle/>
        <a:p>
          <a:r>
            <a:rPr lang="en-US" dirty="0" smtClean="0"/>
            <a:t>1. </a:t>
          </a:r>
          <a:r>
            <a:rPr lang="en-US" dirty="0" err="1" smtClean="0"/>
            <a:t>Tiap-tiap</a:t>
          </a:r>
          <a:r>
            <a:rPr lang="en-US" dirty="0" smtClean="0"/>
            <a:t> </a:t>
          </a:r>
          <a:r>
            <a:rPr lang="en-US" dirty="0" err="1" smtClean="0"/>
            <a:t>undang-undang</a:t>
          </a:r>
          <a:r>
            <a:rPr lang="en-US" dirty="0" smtClean="0"/>
            <a:t> </a:t>
          </a:r>
          <a:r>
            <a:rPr lang="en-US" dirty="0" err="1" smtClean="0"/>
            <a:t>menghendaki</a:t>
          </a:r>
          <a:r>
            <a:rPr lang="en-US" dirty="0" smtClean="0"/>
            <a:t> </a:t>
          </a:r>
          <a:r>
            <a:rPr lang="en-US" dirty="0" err="1" smtClean="0"/>
            <a:t>persetujuan</a:t>
          </a:r>
          <a:r>
            <a:rPr lang="en-US" dirty="0" smtClean="0"/>
            <a:t> </a:t>
          </a:r>
          <a:r>
            <a:rPr lang="en-US" dirty="0" err="1" smtClean="0"/>
            <a:t>Dewan</a:t>
          </a:r>
          <a:r>
            <a:rPr lang="en-US" dirty="0" smtClean="0"/>
            <a:t> </a:t>
          </a:r>
          <a:r>
            <a:rPr lang="en-US" dirty="0" err="1" smtClean="0"/>
            <a:t>Perwakilan</a:t>
          </a:r>
          <a:r>
            <a:rPr lang="en-US" dirty="0" smtClean="0"/>
            <a:t> Rakyat. </a:t>
          </a:r>
          <a:endParaRPr lang="en-US" dirty="0"/>
        </a:p>
      </dgm:t>
    </dgm:pt>
    <dgm:pt modelId="{049D8728-CDD5-F14D-A642-9AB029F50750}" type="parTrans" cxnId="{03964714-F6D0-9F48-A648-1A95474DBBF5}">
      <dgm:prSet/>
      <dgm:spPr/>
      <dgm:t>
        <a:bodyPr/>
        <a:lstStyle/>
        <a:p>
          <a:endParaRPr lang="en-US"/>
        </a:p>
      </dgm:t>
    </dgm:pt>
    <dgm:pt modelId="{9B5B94A3-83E6-B44C-A4C5-95FDD0B6233B}" type="sibTrans" cxnId="{03964714-F6D0-9F48-A648-1A95474DBBF5}">
      <dgm:prSet/>
      <dgm:spPr/>
      <dgm:t>
        <a:bodyPr/>
        <a:lstStyle/>
        <a:p>
          <a:endParaRPr lang="en-US"/>
        </a:p>
      </dgm:t>
    </dgm:pt>
    <dgm:pt modelId="{3C595F9C-3424-1244-A05F-5200B2B1F008}">
      <dgm:prSet phldrT="[Text]" phldr="1"/>
      <dgm:spPr/>
      <dgm:t>
        <a:bodyPr/>
        <a:lstStyle/>
        <a:p>
          <a:endParaRPr lang="en-US" dirty="0"/>
        </a:p>
      </dgm:t>
    </dgm:pt>
    <dgm:pt modelId="{FF17EA4F-E6D8-5341-BDFA-882FC0BC00E3}" type="parTrans" cxnId="{6ADC28D8-5DBF-1843-B73C-949A4FCC4389}">
      <dgm:prSet/>
      <dgm:spPr/>
      <dgm:t>
        <a:bodyPr/>
        <a:lstStyle/>
        <a:p>
          <a:endParaRPr lang="en-US"/>
        </a:p>
      </dgm:t>
    </dgm:pt>
    <dgm:pt modelId="{41436519-7606-134A-9329-8B46FD077F91}" type="sibTrans" cxnId="{6ADC28D8-5DBF-1843-B73C-949A4FCC4389}">
      <dgm:prSet/>
      <dgm:spPr/>
      <dgm:t>
        <a:bodyPr/>
        <a:lstStyle/>
        <a:p>
          <a:endParaRPr lang="en-US"/>
        </a:p>
      </dgm:t>
    </dgm:pt>
    <dgm:pt modelId="{AE83BD69-778B-5F42-980E-7AC43F76EA70}">
      <dgm:prSet phldrT="[Text]"/>
      <dgm:spPr/>
      <dgm:t>
        <a:bodyPr/>
        <a:lstStyle/>
        <a:p>
          <a:r>
            <a:rPr lang="en-US" dirty="0" smtClean="0"/>
            <a:t>2. </a:t>
          </a:r>
          <a:r>
            <a:rPr lang="en-US" dirty="0" err="1" smtClean="0"/>
            <a:t>Jika</a:t>
          </a:r>
          <a:r>
            <a:rPr lang="en-US" dirty="0" smtClean="0"/>
            <a:t> </a:t>
          </a:r>
          <a:r>
            <a:rPr lang="en-US" dirty="0" err="1" smtClean="0"/>
            <a:t>sesuatu</a:t>
          </a:r>
          <a:r>
            <a:rPr lang="en-US" dirty="0" smtClean="0"/>
            <a:t> </a:t>
          </a:r>
          <a:r>
            <a:rPr lang="en-US" dirty="0" err="1" smtClean="0"/>
            <a:t>rancangan</a:t>
          </a:r>
          <a:r>
            <a:rPr lang="en-US" dirty="0" smtClean="0"/>
            <a:t> </a:t>
          </a:r>
          <a:r>
            <a:rPr lang="en-US" dirty="0" err="1" smtClean="0"/>
            <a:t>undang-undang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mendapat</a:t>
          </a:r>
          <a:r>
            <a:rPr lang="en-US" dirty="0" smtClean="0"/>
            <a:t> </a:t>
          </a:r>
          <a:r>
            <a:rPr lang="en-US" dirty="0" err="1" smtClean="0"/>
            <a:t>persetujuan</a:t>
          </a:r>
          <a:r>
            <a:rPr lang="en-US" dirty="0" smtClean="0"/>
            <a:t> </a:t>
          </a:r>
          <a:r>
            <a:rPr lang="en-US" dirty="0" err="1" smtClean="0"/>
            <a:t>Dewan</a:t>
          </a:r>
          <a:r>
            <a:rPr lang="en-US" dirty="0" smtClean="0"/>
            <a:t> </a:t>
          </a:r>
          <a:r>
            <a:rPr lang="en-US" dirty="0" err="1" smtClean="0"/>
            <a:t>Perwakilan</a:t>
          </a:r>
          <a:r>
            <a:rPr lang="en-US" dirty="0" smtClean="0"/>
            <a:t> Rakyat, </a:t>
          </a:r>
          <a:r>
            <a:rPr lang="en-US" dirty="0" err="1" smtClean="0"/>
            <a:t>maka</a:t>
          </a:r>
          <a:r>
            <a:rPr lang="en-US" dirty="0" smtClean="0"/>
            <a:t> </a:t>
          </a:r>
          <a:r>
            <a:rPr lang="en-US" dirty="0" err="1" smtClean="0"/>
            <a:t>rancangan</a:t>
          </a:r>
          <a:r>
            <a:rPr lang="en-US" dirty="0" smtClean="0"/>
            <a:t> </a:t>
          </a:r>
          <a:r>
            <a:rPr lang="en-US" dirty="0" err="1" smtClean="0"/>
            <a:t>tadi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boleh</a:t>
          </a:r>
          <a:r>
            <a:rPr lang="en-US" dirty="0" smtClean="0"/>
            <a:t> </a:t>
          </a:r>
          <a:r>
            <a:rPr lang="en-US" dirty="0" err="1" smtClean="0"/>
            <a:t>dimajukan</a:t>
          </a:r>
          <a:r>
            <a:rPr lang="en-US" dirty="0" smtClean="0"/>
            <a:t> </a:t>
          </a:r>
          <a:r>
            <a:rPr lang="en-US" dirty="0" err="1" smtClean="0"/>
            <a:t>lagi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persidangan</a:t>
          </a:r>
          <a:r>
            <a:rPr lang="en-US" dirty="0" smtClean="0"/>
            <a:t> </a:t>
          </a:r>
          <a:r>
            <a:rPr lang="en-US" dirty="0" err="1" smtClean="0"/>
            <a:t>Dewan</a:t>
          </a:r>
          <a:r>
            <a:rPr lang="en-US" dirty="0" smtClean="0"/>
            <a:t> </a:t>
          </a:r>
          <a:r>
            <a:rPr lang="en-US" dirty="0" err="1" smtClean="0"/>
            <a:t>Perwakilan</a:t>
          </a:r>
          <a:r>
            <a:rPr lang="en-US" dirty="0" smtClean="0"/>
            <a:t> Rakyat </a:t>
          </a:r>
          <a:r>
            <a:rPr lang="en-US" dirty="0" err="1" smtClean="0"/>
            <a:t>masa</a:t>
          </a:r>
          <a:r>
            <a:rPr lang="en-US" dirty="0" smtClean="0"/>
            <a:t> </a:t>
          </a:r>
          <a:r>
            <a:rPr lang="en-US" dirty="0" err="1" smtClean="0"/>
            <a:t>itu</a:t>
          </a:r>
          <a:r>
            <a:rPr lang="en-US" dirty="0" smtClean="0"/>
            <a:t>. </a:t>
          </a:r>
          <a:endParaRPr lang="en-US" dirty="0"/>
        </a:p>
      </dgm:t>
    </dgm:pt>
    <dgm:pt modelId="{3C0E00FE-978A-7348-8D8A-E02981AA4FEE}" type="parTrans" cxnId="{110910AD-1847-E645-816D-E67ED186B8C6}">
      <dgm:prSet/>
      <dgm:spPr/>
      <dgm:t>
        <a:bodyPr/>
        <a:lstStyle/>
        <a:p>
          <a:endParaRPr lang="en-US"/>
        </a:p>
      </dgm:t>
    </dgm:pt>
    <dgm:pt modelId="{74797186-7E05-2344-A620-F80B6F70B54C}" type="sibTrans" cxnId="{110910AD-1847-E645-816D-E67ED186B8C6}">
      <dgm:prSet/>
      <dgm:spPr/>
      <dgm:t>
        <a:bodyPr/>
        <a:lstStyle/>
        <a:p>
          <a:endParaRPr lang="en-US"/>
        </a:p>
      </dgm:t>
    </dgm:pt>
    <dgm:pt modelId="{CBC748E7-B639-9647-8BDD-34B841A7CBFA}">
      <dgm:prSet phldrT="[Text]" phldr="1"/>
      <dgm:spPr/>
      <dgm:t>
        <a:bodyPr/>
        <a:lstStyle/>
        <a:p>
          <a:endParaRPr lang="en-US"/>
        </a:p>
      </dgm:t>
    </dgm:pt>
    <dgm:pt modelId="{7FE4C7D8-BE69-ED45-B33F-ADB01C322946}" type="parTrans" cxnId="{15DE98AD-E444-AD47-A0FF-0D8BCD7CD4F1}">
      <dgm:prSet/>
      <dgm:spPr/>
      <dgm:t>
        <a:bodyPr/>
        <a:lstStyle/>
        <a:p>
          <a:endParaRPr lang="en-US"/>
        </a:p>
      </dgm:t>
    </dgm:pt>
    <dgm:pt modelId="{B44F6A88-7205-CE4A-8408-FC0E7323DABE}" type="sibTrans" cxnId="{15DE98AD-E444-AD47-A0FF-0D8BCD7CD4F1}">
      <dgm:prSet/>
      <dgm:spPr/>
      <dgm:t>
        <a:bodyPr/>
        <a:lstStyle/>
        <a:p>
          <a:endParaRPr lang="en-US"/>
        </a:p>
      </dgm:t>
    </dgm:pt>
    <dgm:pt modelId="{4B1D6744-232E-8440-BD61-C9806BB9DBFC}" type="pres">
      <dgm:prSet presAssocID="{3D95DDCB-BE00-3448-9A83-5A6E6C4C76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BDD59D-D0BA-9A45-8D82-3A7B75EEB43A}" type="pres">
      <dgm:prSet presAssocID="{4F0198BB-603F-0B44-8F40-906ADDB19EE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92C5FE-E74C-9B4F-8E3A-D75B3D58EF97}" type="pres">
      <dgm:prSet presAssocID="{4F0198BB-603F-0B44-8F40-906ADDB19EE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CBE9F-65A8-1444-AD92-D9E23899DAEF}" type="pres">
      <dgm:prSet presAssocID="{AE83BD69-778B-5F42-980E-7AC43F76EA7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2CF98-C789-2249-8413-D4A08697D394}" type="pres">
      <dgm:prSet presAssocID="{AE83BD69-778B-5F42-980E-7AC43F76EA7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33F4DA-41A5-5A40-BDAB-3EB167425B90}" type="presOf" srcId="{3D95DDCB-BE00-3448-9A83-5A6E6C4C7655}" destId="{4B1D6744-232E-8440-BD61-C9806BB9DBFC}" srcOrd="0" destOrd="0" presId="urn:microsoft.com/office/officeart/2005/8/layout/vList2"/>
    <dgm:cxn modelId="{6E555B50-8FCB-CE45-A211-6BF39C437D41}" type="presOf" srcId="{3C595F9C-3424-1244-A05F-5200B2B1F008}" destId="{8D92C5FE-E74C-9B4F-8E3A-D75B3D58EF97}" srcOrd="0" destOrd="0" presId="urn:microsoft.com/office/officeart/2005/8/layout/vList2"/>
    <dgm:cxn modelId="{6AB227DC-7071-2A42-A008-63D57E6B0D34}" type="presOf" srcId="{CBC748E7-B639-9647-8BDD-34B841A7CBFA}" destId="{C292CF98-C789-2249-8413-D4A08697D394}" srcOrd="0" destOrd="0" presId="urn:microsoft.com/office/officeart/2005/8/layout/vList2"/>
    <dgm:cxn modelId="{A411FACA-7063-E14F-94E4-3319214D767C}" type="presOf" srcId="{4F0198BB-603F-0B44-8F40-906ADDB19EEA}" destId="{38BDD59D-D0BA-9A45-8D82-3A7B75EEB43A}" srcOrd="0" destOrd="0" presId="urn:microsoft.com/office/officeart/2005/8/layout/vList2"/>
    <dgm:cxn modelId="{03964714-F6D0-9F48-A648-1A95474DBBF5}" srcId="{3D95DDCB-BE00-3448-9A83-5A6E6C4C7655}" destId="{4F0198BB-603F-0B44-8F40-906ADDB19EEA}" srcOrd="0" destOrd="0" parTransId="{049D8728-CDD5-F14D-A642-9AB029F50750}" sibTransId="{9B5B94A3-83E6-B44C-A4C5-95FDD0B6233B}"/>
    <dgm:cxn modelId="{15DE98AD-E444-AD47-A0FF-0D8BCD7CD4F1}" srcId="{AE83BD69-778B-5F42-980E-7AC43F76EA70}" destId="{CBC748E7-B639-9647-8BDD-34B841A7CBFA}" srcOrd="0" destOrd="0" parTransId="{7FE4C7D8-BE69-ED45-B33F-ADB01C322946}" sibTransId="{B44F6A88-7205-CE4A-8408-FC0E7323DABE}"/>
    <dgm:cxn modelId="{63C17370-C0BB-4641-A515-1BD7794E4AA9}" type="presOf" srcId="{AE83BD69-778B-5F42-980E-7AC43F76EA70}" destId="{B1FCBE9F-65A8-1444-AD92-D9E23899DAEF}" srcOrd="0" destOrd="0" presId="urn:microsoft.com/office/officeart/2005/8/layout/vList2"/>
    <dgm:cxn modelId="{6ADC28D8-5DBF-1843-B73C-949A4FCC4389}" srcId="{4F0198BB-603F-0B44-8F40-906ADDB19EEA}" destId="{3C595F9C-3424-1244-A05F-5200B2B1F008}" srcOrd="0" destOrd="0" parTransId="{FF17EA4F-E6D8-5341-BDFA-882FC0BC00E3}" sibTransId="{41436519-7606-134A-9329-8B46FD077F91}"/>
    <dgm:cxn modelId="{110910AD-1847-E645-816D-E67ED186B8C6}" srcId="{3D95DDCB-BE00-3448-9A83-5A6E6C4C7655}" destId="{AE83BD69-778B-5F42-980E-7AC43F76EA70}" srcOrd="1" destOrd="0" parTransId="{3C0E00FE-978A-7348-8D8A-E02981AA4FEE}" sibTransId="{74797186-7E05-2344-A620-F80B6F70B54C}"/>
    <dgm:cxn modelId="{741F880D-26C6-5A4E-A340-94B2B0C77491}" type="presParOf" srcId="{4B1D6744-232E-8440-BD61-C9806BB9DBFC}" destId="{38BDD59D-D0BA-9A45-8D82-3A7B75EEB43A}" srcOrd="0" destOrd="0" presId="urn:microsoft.com/office/officeart/2005/8/layout/vList2"/>
    <dgm:cxn modelId="{5A8B1BAE-3FA8-BB4E-A598-EC09749D3D42}" type="presParOf" srcId="{4B1D6744-232E-8440-BD61-C9806BB9DBFC}" destId="{8D92C5FE-E74C-9B4F-8E3A-D75B3D58EF97}" srcOrd="1" destOrd="0" presId="urn:microsoft.com/office/officeart/2005/8/layout/vList2"/>
    <dgm:cxn modelId="{ABF144B1-8CF9-D143-8AF4-37B81D868E14}" type="presParOf" srcId="{4B1D6744-232E-8440-BD61-C9806BB9DBFC}" destId="{B1FCBE9F-65A8-1444-AD92-D9E23899DAEF}" srcOrd="2" destOrd="0" presId="urn:microsoft.com/office/officeart/2005/8/layout/vList2"/>
    <dgm:cxn modelId="{2DDF79BA-3CA1-8A4C-9730-A84A5F60EB62}" type="presParOf" srcId="{4B1D6744-232E-8440-BD61-C9806BB9DBFC}" destId="{C292CF98-C789-2249-8413-D4A08697D39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EFFC8B-59DD-1545-BF58-9AB40DB5F434}" type="doc">
      <dgm:prSet loTypeId="urn:microsoft.com/office/officeart/2005/8/layout/hList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8F96C5-C9D1-8E42-A6B3-7EB038E3E687}">
      <dgm:prSet phldrT="[Text]"/>
      <dgm:spPr/>
      <dgm:t>
        <a:bodyPr/>
        <a:lstStyle/>
        <a:p>
          <a:r>
            <a:rPr lang="en-US" dirty="0" err="1" smtClean="0"/>
            <a:t>Pasal</a:t>
          </a:r>
          <a:r>
            <a:rPr lang="en-US" dirty="0" smtClean="0"/>
            <a:t> 21 </a:t>
          </a:r>
          <a:r>
            <a:rPr lang="en-US" dirty="0" err="1" smtClean="0"/>
            <a:t>ayat</a:t>
          </a:r>
          <a:r>
            <a:rPr lang="en-US" dirty="0" smtClean="0"/>
            <a:t> 1 &amp; 2</a:t>
          </a:r>
        </a:p>
        <a:p>
          <a:r>
            <a:rPr lang="en-US" dirty="0" smtClean="0"/>
            <a:t>UUD 1945</a:t>
          </a:r>
          <a:endParaRPr lang="en-US" dirty="0"/>
        </a:p>
      </dgm:t>
    </dgm:pt>
    <dgm:pt modelId="{5F1F6687-2AF0-BE4F-8044-FA35BBE3003A}" type="parTrans" cxnId="{504FC4D1-E37E-B04C-97F0-EE7CC011C176}">
      <dgm:prSet/>
      <dgm:spPr/>
      <dgm:t>
        <a:bodyPr/>
        <a:lstStyle/>
        <a:p>
          <a:endParaRPr lang="en-US"/>
        </a:p>
      </dgm:t>
    </dgm:pt>
    <dgm:pt modelId="{B5618DFD-19B7-104A-A318-D9872B19DD6A}" type="sibTrans" cxnId="{504FC4D1-E37E-B04C-97F0-EE7CC011C176}">
      <dgm:prSet/>
      <dgm:spPr/>
      <dgm:t>
        <a:bodyPr/>
        <a:lstStyle/>
        <a:p>
          <a:endParaRPr lang="en-US"/>
        </a:p>
      </dgm:t>
    </dgm:pt>
    <dgm:pt modelId="{E54F083F-7028-EA49-A312-DF81BBA5E27F}">
      <dgm:prSet phldrT="[Text]"/>
      <dgm:spPr/>
      <dgm:t>
        <a:bodyPr/>
        <a:lstStyle/>
        <a:p>
          <a:r>
            <a:rPr lang="en-US" dirty="0" smtClean="0"/>
            <a:t>1. </a:t>
          </a:r>
          <a:r>
            <a:rPr lang="en-US" dirty="0" err="1" smtClean="0"/>
            <a:t>Anggota-anggota</a:t>
          </a:r>
          <a:r>
            <a:rPr lang="en-US" dirty="0" smtClean="0"/>
            <a:t> </a:t>
          </a:r>
          <a:r>
            <a:rPr lang="en-US" dirty="0" err="1" smtClean="0"/>
            <a:t>Dewan</a:t>
          </a:r>
          <a:r>
            <a:rPr lang="en-US" dirty="0" smtClean="0"/>
            <a:t> </a:t>
          </a:r>
          <a:r>
            <a:rPr lang="en-US" dirty="0" err="1" smtClean="0"/>
            <a:t>Perwakilan</a:t>
          </a:r>
          <a:r>
            <a:rPr lang="en-US" dirty="0" smtClean="0"/>
            <a:t> Rakyat </a:t>
          </a:r>
          <a:r>
            <a:rPr lang="en-US" dirty="0" err="1" smtClean="0"/>
            <a:t>berhak</a:t>
          </a:r>
          <a:r>
            <a:rPr lang="en-US" dirty="0" smtClean="0"/>
            <a:t> </a:t>
          </a:r>
          <a:r>
            <a:rPr lang="en-US" dirty="0" err="1" smtClean="0"/>
            <a:t>memajukan</a:t>
          </a:r>
          <a:r>
            <a:rPr lang="en-US" dirty="0" smtClean="0"/>
            <a:t> </a:t>
          </a:r>
          <a:r>
            <a:rPr lang="en-US" dirty="0" err="1" smtClean="0"/>
            <a:t>rancangan</a:t>
          </a:r>
          <a:r>
            <a:rPr lang="en-US" dirty="0" smtClean="0"/>
            <a:t> </a:t>
          </a:r>
          <a:r>
            <a:rPr lang="en-US" dirty="0" err="1" smtClean="0"/>
            <a:t>undang-undang</a:t>
          </a:r>
          <a:r>
            <a:rPr lang="en-US" dirty="0" smtClean="0"/>
            <a:t>. </a:t>
          </a:r>
          <a:endParaRPr lang="en-US" dirty="0"/>
        </a:p>
      </dgm:t>
    </dgm:pt>
    <dgm:pt modelId="{C581D8CD-3826-914E-A76A-CBAB24D404AE}" type="parTrans" cxnId="{2ACBDEC2-9D6F-3B4D-8421-7E267FCE6370}">
      <dgm:prSet/>
      <dgm:spPr/>
      <dgm:t>
        <a:bodyPr/>
        <a:lstStyle/>
        <a:p>
          <a:endParaRPr lang="en-US"/>
        </a:p>
      </dgm:t>
    </dgm:pt>
    <dgm:pt modelId="{93C21736-8683-044B-92BB-043DCD78A475}" type="sibTrans" cxnId="{2ACBDEC2-9D6F-3B4D-8421-7E267FCE6370}">
      <dgm:prSet/>
      <dgm:spPr/>
      <dgm:t>
        <a:bodyPr/>
        <a:lstStyle/>
        <a:p>
          <a:endParaRPr lang="en-US"/>
        </a:p>
      </dgm:t>
    </dgm:pt>
    <dgm:pt modelId="{09D5BA51-4BD8-3C4A-8FC9-5A9986E1EC61}">
      <dgm:prSet phldrT="[Text]"/>
      <dgm:spPr/>
      <dgm:t>
        <a:bodyPr/>
        <a:lstStyle/>
        <a:p>
          <a:r>
            <a:rPr lang="en-US" dirty="0" smtClean="0"/>
            <a:t>2. </a:t>
          </a:r>
          <a:r>
            <a:rPr lang="en-US" dirty="0" err="1" smtClean="0"/>
            <a:t>Jika</a:t>
          </a:r>
          <a:r>
            <a:rPr lang="en-US" dirty="0" smtClean="0"/>
            <a:t> </a:t>
          </a:r>
          <a:r>
            <a:rPr lang="en-US" dirty="0" err="1" smtClean="0"/>
            <a:t>rancangan</a:t>
          </a:r>
          <a:r>
            <a:rPr lang="en-US" dirty="0" smtClean="0"/>
            <a:t> </a:t>
          </a:r>
          <a:r>
            <a:rPr lang="en-US" dirty="0" err="1" smtClean="0"/>
            <a:t>itu</a:t>
          </a:r>
          <a:r>
            <a:rPr lang="en-US" dirty="0" smtClean="0"/>
            <a:t>, </a:t>
          </a:r>
          <a:r>
            <a:rPr lang="en-US" dirty="0" err="1" smtClean="0"/>
            <a:t>meskipun</a:t>
          </a:r>
          <a:r>
            <a:rPr lang="en-US" dirty="0" smtClean="0"/>
            <a:t> </a:t>
          </a:r>
          <a:r>
            <a:rPr lang="en-US" dirty="0" err="1" smtClean="0"/>
            <a:t>disetujui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Dewan</a:t>
          </a:r>
          <a:r>
            <a:rPr lang="en-US" dirty="0" smtClean="0"/>
            <a:t> </a:t>
          </a:r>
          <a:r>
            <a:rPr lang="en-US" dirty="0" err="1" smtClean="0"/>
            <a:t>Perwakilan</a:t>
          </a:r>
          <a:r>
            <a:rPr lang="en-US" dirty="0" smtClean="0"/>
            <a:t> Rakyat,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disyahkan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Presiden</a:t>
          </a:r>
          <a:r>
            <a:rPr lang="en-US" dirty="0" smtClean="0"/>
            <a:t>, </a:t>
          </a:r>
          <a:r>
            <a:rPr lang="en-US" dirty="0" err="1" smtClean="0"/>
            <a:t>maka</a:t>
          </a:r>
          <a:r>
            <a:rPr lang="en-US" dirty="0" smtClean="0"/>
            <a:t> </a:t>
          </a:r>
          <a:r>
            <a:rPr lang="en-US" dirty="0" err="1" smtClean="0"/>
            <a:t>rancangan</a:t>
          </a:r>
          <a:r>
            <a:rPr lang="en-US" dirty="0" smtClean="0"/>
            <a:t> </a:t>
          </a:r>
          <a:r>
            <a:rPr lang="en-US" dirty="0" err="1" smtClean="0"/>
            <a:t>tadi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boleh</a:t>
          </a:r>
          <a:r>
            <a:rPr lang="en-US" dirty="0" smtClean="0"/>
            <a:t> </a:t>
          </a:r>
          <a:r>
            <a:rPr lang="en-US" dirty="0" err="1" smtClean="0"/>
            <a:t>dimajukan</a:t>
          </a:r>
          <a:r>
            <a:rPr lang="en-US" dirty="0" smtClean="0"/>
            <a:t> </a:t>
          </a:r>
          <a:r>
            <a:rPr lang="en-US" dirty="0" err="1" smtClean="0"/>
            <a:t>lagi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persidangan</a:t>
          </a:r>
          <a:r>
            <a:rPr lang="en-US" dirty="0" smtClean="0"/>
            <a:t> </a:t>
          </a:r>
          <a:r>
            <a:rPr lang="en-US" dirty="0" err="1" smtClean="0"/>
            <a:t>Dewan</a:t>
          </a:r>
          <a:r>
            <a:rPr lang="en-US" dirty="0" smtClean="0"/>
            <a:t> </a:t>
          </a:r>
          <a:r>
            <a:rPr lang="en-US" dirty="0" err="1" smtClean="0"/>
            <a:t>Perwakilan</a:t>
          </a:r>
          <a:r>
            <a:rPr lang="en-US" dirty="0" smtClean="0"/>
            <a:t> Rakyat </a:t>
          </a:r>
          <a:r>
            <a:rPr lang="en-US" dirty="0" err="1" smtClean="0"/>
            <a:t>masa</a:t>
          </a:r>
          <a:r>
            <a:rPr lang="en-US" dirty="0" smtClean="0"/>
            <a:t> </a:t>
          </a:r>
          <a:r>
            <a:rPr lang="en-US" dirty="0" err="1" smtClean="0"/>
            <a:t>itu</a:t>
          </a:r>
          <a:r>
            <a:rPr lang="en-US" dirty="0" smtClean="0"/>
            <a:t>. </a:t>
          </a:r>
          <a:endParaRPr lang="en-US" dirty="0"/>
        </a:p>
      </dgm:t>
    </dgm:pt>
    <dgm:pt modelId="{FD5D0292-7179-024E-9CB1-E91B8CDC83F1}" type="parTrans" cxnId="{E985BD38-8ABA-F245-A82B-19EE18FFB5BC}">
      <dgm:prSet/>
      <dgm:spPr/>
      <dgm:t>
        <a:bodyPr/>
        <a:lstStyle/>
        <a:p>
          <a:endParaRPr lang="en-US"/>
        </a:p>
      </dgm:t>
    </dgm:pt>
    <dgm:pt modelId="{4BFC707C-8EE9-F640-9A39-42C5DDEC276E}" type="sibTrans" cxnId="{E985BD38-8ABA-F245-A82B-19EE18FFB5BC}">
      <dgm:prSet/>
      <dgm:spPr/>
      <dgm:t>
        <a:bodyPr/>
        <a:lstStyle/>
        <a:p>
          <a:endParaRPr lang="en-US"/>
        </a:p>
      </dgm:t>
    </dgm:pt>
    <dgm:pt modelId="{DE62EAD3-2DCF-3F43-90EC-63D6BB37EB99}">
      <dgm:prSet phldrT="[Text]"/>
      <dgm:spPr/>
      <dgm:t>
        <a:bodyPr/>
        <a:lstStyle/>
        <a:p>
          <a:r>
            <a:rPr lang="en-US" dirty="0" err="1" smtClean="0"/>
            <a:t>Pasal</a:t>
          </a:r>
          <a:r>
            <a:rPr lang="en-US" dirty="0" smtClean="0"/>
            <a:t> 21 </a:t>
          </a:r>
        </a:p>
        <a:p>
          <a:r>
            <a:rPr lang="en-US" dirty="0" err="1" smtClean="0"/>
            <a:t>Amandemen</a:t>
          </a:r>
          <a:r>
            <a:rPr lang="en-US" dirty="0" smtClean="0"/>
            <a:t> I</a:t>
          </a:r>
          <a:endParaRPr lang="en-US" dirty="0"/>
        </a:p>
      </dgm:t>
    </dgm:pt>
    <dgm:pt modelId="{B6C89F61-FA9B-4B43-8199-9FCB6326B5E9}" type="parTrans" cxnId="{D058B94A-A155-3343-94AF-BB533E5AD677}">
      <dgm:prSet/>
      <dgm:spPr/>
      <dgm:t>
        <a:bodyPr/>
        <a:lstStyle/>
        <a:p>
          <a:endParaRPr lang="en-US"/>
        </a:p>
      </dgm:t>
    </dgm:pt>
    <dgm:pt modelId="{726EDB55-6C4A-EF44-8982-6C59C443920E}" type="sibTrans" cxnId="{D058B94A-A155-3343-94AF-BB533E5AD677}">
      <dgm:prSet/>
      <dgm:spPr/>
      <dgm:t>
        <a:bodyPr/>
        <a:lstStyle/>
        <a:p>
          <a:endParaRPr lang="en-US"/>
        </a:p>
      </dgm:t>
    </dgm:pt>
    <dgm:pt modelId="{BE6FE02C-3488-BD47-AACF-FB0531D00614}">
      <dgm:prSet phldrT="[Text]"/>
      <dgm:spPr/>
      <dgm:t>
        <a:bodyPr/>
        <a:lstStyle/>
        <a:p>
          <a:r>
            <a:rPr lang="en-US" dirty="0" err="1" smtClean="0"/>
            <a:t>Anggota</a:t>
          </a:r>
          <a:r>
            <a:rPr lang="en-US" dirty="0" smtClean="0"/>
            <a:t> </a:t>
          </a:r>
          <a:r>
            <a:rPr lang="en-US" dirty="0" err="1" smtClean="0"/>
            <a:t>Dewan</a:t>
          </a:r>
          <a:r>
            <a:rPr lang="en-US" dirty="0" smtClean="0"/>
            <a:t> </a:t>
          </a:r>
          <a:r>
            <a:rPr lang="en-US" dirty="0" err="1" smtClean="0"/>
            <a:t>Perwakilan</a:t>
          </a:r>
          <a:r>
            <a:rPr lang="en-US" dirty="0" smtClean="0"/>
            <a:t> Rakyat </a:t>
          </a:r>
          <a:r>
            <a:rPr lang="en-US" dirty="0" err="1" smtClean="0"/>
            <a:t>berhak</a:t>
          </a:r>
          <a:r>
            <a:rPr lang="en-US" dirty="0" smtClean="0"/>
            <a:t> </a:t>
          </a:r>
          <a:r>
            <a:rPr lang="en-US" dirty="0" err="1" smtClean="0"/>
            <a:t>mengajukan</a:t>
          </a:r>
          <a:r>
            <a:rPr lang="en-US" dirty="0" smtClean="0"/>
            <a:t> </a:t>
          </a:r>
          <a:r>
            <a:rPr lang="en-US" dirty="0" err="1" smtClean="0"/>
            <a:t>usul</a:t>
          </a:r>
          <a:r>
            <a:rPr lang="en-US" dirty="0" smtClean="0"/>
            <a:t> </a:t>
          </a:r>
          <a:r>
            <a:rPr lang="en-US" dirty="0" err="1" smtClean="0"/>
            <a:t>rancangan</a:t>
          </a:r>
          <a:r>
            <a:rPr lang="en-US" dirty="0" smtClean="0"/>
            <a:t> </a:t>
          </a:r>
          <a:r>
            <a:rPr lang="en-US" dirty="0" err="1" smtClean="0"/>
            <a:t>undang-undang</a:t>
          </a:r>
          <a:r>
            <a:rPr lang="en-US" dirty="0" smtClean="0"/>
            <a:t>. </a:t>
          </a:r>
        </a:p>
        <a:p>
          <a:r>
            <a:rPr lang="en-US" dirty="0" err="1" smtClean="0"/>
            <a:t>Naskah</a:t>
          </a:r>
          <a:r>
            <a:rPr lang="en-US" dirty="0" smtClean="0"/>
            <a:t> </a:t>
          </a:r>
          <a:r>
            <a:rPr lang="en-US" dirty="0" err="1" smtClean="0"/>
            <a:t>perubahan</a:t>
          </a:r>
          <a:r>
            <a:rPr lang="en-US" dirty="0" smtClean="0"/>
            <a:t> </a:t>
          </a:r>
          <a:r>
            <a:rPr lang="en-US" dirty="0" err="1" smtClean="0"/>
            <a:t>ini</a:t>
          </a:r>
          <a:r>
            <a:rPr lang="en-US" dirty="0" smtClean="0"/>
            <a:t> </a:t>
          </a:r>
          <a:r>
            <a:rPr lang="en-US" dirty="0" err="1" smtClean="0"/>
            <a:t>merupakan</a:t>
          </a:r>
          <a:r>
            <a:rPr lang="en-US" dirty="0" smtClean="0"/>
            <a:t> </a:t>
          </a:r>
          <a:r>
            <a:rPr lang="en-US" dirty="0" err="1" smtClean="0"/>
            <a:t>bagian</a:t>
          </a:r>
          <a:r>
            <a:rPr lang="en-US" dirty="0" smtClean="0"/>
            <a:t> </a:t>
          </a:r>
          <a:r>
            <a:rPr lang="en-US" dirty="0" err="1" smtClean="0"/>
            <a:t>tak</a:t>
          </a:r>
          <a:r>
            <a:rPr lang="en-US" dirty="0" smtClean="0"/>
            <a:t> </a:t>
          </a:r>
          <a:r>
            <a:rPr lang="en-US" dirty="0" err="1" smtClean="0"/>
            <a:t>terpisahkan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naskah</a:t>
          </a:r>
          <a:r>
            <a:rPr lang="en-US" dirty="0" smtClean="0"/>
            <a:t> </a:t>
          </a:r>
          <a:r>
            <a:rPr lang="en-US" dirty="0" err="1" smtClean="0"/>
            <a:t>Undang-undang</a:t>
          </a:r>
          <a:r>
            <a:rPr lang="en-US" dirty="0" smtClean="0"/>
            <a:t> </a:t>
          </a:r>
          <a:r>
            <a:rPr lang="en-US" dirty="0" err="1" smtClean="0"/>
            <a:t>Dasar</a:t>
          </a:r>
          <a:r>
            <a:rPr lang="en-US" dirty="0" smtClean="0"/>
            <a:t> Negara </a:t>
          </a:r>
          <a:r>
            <a:rPr lang="en-US" dirty="0" err="1" smtClean="0"/>
            <a:t>Republik</a:t>
          </a:r>
          <a:r>
            <a:rPr lang="en-US" dirty="0" smtClean="0"/>
            <a:t> Indonesia </a:t>
          </a:r>
          <a:r>
            <a:rPr lang="en-US" dirty="0" err="1" smtClean="0"/>
            <a:t>Tahun</a:t>
          </a:r>
          <a:r>
            <a:rPr lang="en-US" dirty="0" smtClean="0"/>
            <a:t> 1945. </a:t>
          </a:r>
          <a:r>
            <a:rPr lang="en-US" dirty="0" err="1" smtClean="0"/>
            <a:t>Perubahan</a:t>
          </a:r>
          <a:r>
            <a:rPr lang="en-US" dirty="0" smtClean="0"/>
            <a:t> </a:t>
          </a:r>
          <a:r>
            <a:rPr lang="en-US" dirty="0" err="1" smtClean="0"/>
            <a:t>tersebut</a:t>
          </a:r>
          <a:r>
            <a:rPr lang="en-US" dirty="0" smtClean="0"/>
            <a:t> </a:t>
          </a:r>
          <a:r>
            <a:rPr lang="en-US" dirty="0" err="1" smtClean="0"/>
            <a:t>diputuskan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Rapat</a:t>
          </a:r>
          <a:r>
            <a:rPr lang="en-US" dirty="0" smtClean="0"/>
            <a:t> </a:t>
          </a:r>
          <a:r>
            <a:rPr lang="en-US" dirty="0" err="1" smtClean="0"/>
            <a:t>Paripurna</a:t>
          </a:r>
          <a:r>
            <a:rPr lang="en-US" dirty="0" smtClean="0"/>
            <a:t> </a:t>
          </a:r>
          <a:r>
            <a:rPr lang="en-US" dirty="0" err="1" smtClean="0"/>
            <a:t>Majelis</a:t>
          </a:r>
          <a:r>
            <a:rPr lang="en-US" dirty="0" smtClean="0"/>
            <a:t> </a:t>
          </a:r>
          <a:r>
            <a:rPr lang="en-US" dirty="0" err="1" smtClean="0"/>
            <a:t>Permusyawaratan</a:t>
          </a:r>
          <a:r>
            <a:rPr lang="en-US" dirty="0" smtClean="0"/>
            <a:t> Rakyat </a:t>
          </a:r>
          <a:r>
            <a:rPr lang="en-US" dirty="0" err="1" smtClean="0"/>
            <a:t>Republik</a:t>
          </a:r>
          <a:r>
            <a:rPr lang="en-US" dirty="0" smtClean="0"/>
            <a:t> Indonesia </a:t>
          </a:r>
          <a:r>
            <a:rPr lang="en-US" dirty="0" err="1" smtClean="0"/>
            <a:t>ke</a:t>
          </a:r>
          <a:r>
            <a:rPr lang="en-US" dirty="0" smtClean="0"/>
            <a:t> 12 </a:t>
          </a:r>
          <a:r>
            <a:rPr lang="en-US" dirty="0" err="1" smtClean="0"/>
            <a:t>tanggal</a:t>
          </a:r>
          <a:r>
            <a:rPr lang="en-US" dirty="0" smtClean="0"/>
            <a:t> 19 </a:t>
          </a:r>
          <a:r>
            <a:rPr lang="en-US" dirty="0" err="1" smtClean="0"/>
            <a:t>Oktober</a:t>
          </a:r>
          <a:r>
            <a:rPr lang="en-US" dirty="0" smtClean="0"/>
            <a:t> 1999 </a:t>
          </a:r>
          <a:r>
            <a:rPr lang="en-US" dirty="0" err="1" smtClean="0"/>
            <a:t>Sidang</a:t>
          </a:r>
          <a:r>
            <a:rPr lang="en-US" dirty="0" smtClean="0"/>
            <a:t> </a:t>
          </a:r>
          <a:r>
            <a:rPr lang="en-US" dirty="0" err="1" smtClean="0"/>
            <a:t>Umum</a:t>
          </a:r>
          <a:r>
            <a:rPr lang="en-US" dirty="0" smtClean="0"/>
            <a:t> </a:t>
          </a:r>
          <a:r>
            <a:rPr lang="en-US" dirty="0" err="1" smtClean="0"/>
            <a:t>Majelis</a:t>
          </a:r>
          <a:r>
            <a:rPr lang="en-US" dirty="0" smtClean="0"/>
            <a:t> </a:t>
          </a:r>
          <a:r>
            <a:rPr lang="en-US" dirty="0" err="1" smtClean="0"/>
            <a:t>Permusyawaratan</a:t>
          </a:r>
          <a:r>
            <a:rPr lang="en-US" dirty="0" smtClean="0"/>
            <a:t> Rakyat </a:t>
          </a:r>
          <a:r>
            <a:rPr lang="en-US" dirty="0" err="1" smtClean="0"/>
            <a:t>Republik</a:t>
          </a:r>
          <a:r>
            <a:rPr lang="en-US" dirty="0" smtClean="0"/>
            <a:t> Indonesia,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mulai</a:t>
          </a:r>
          <a:r>
            <a:rPr lang="en-US" dirty="0" smtClean="0"/>
            <a:t> </a:t>
          </a:r>
          <a:r>
            <a:rPr lang="en-US" dirty="0" err="1" smtClean="0"/>
            <a:t>berlaku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tanggal</a:t>
          </a:r>
          <a:r>
            <a:rPr lang="en-US" dirty="0" smtClean="0"/>
            <a:t> </a:t>
          </a:r>
          <a:r>
            <a:rPr lang="en-US" dirty="0" err="1" smtClean="0"/>
            <a:t>ditetapkan</a:t>
          </a:r>
          <a:r>
            <a:rPr lang="en-US" dirty="0" smtClean="0"/>
            <a:t>. </a:t>
          </a:r>
          <a:endParaRPr lang="en-US" dirty="0"/>
        </a:p>
      </dgm:t>
    </dgm:pt>
    <dgm:pt modelId="{74A3B0CE-56CB-A04A-B3E7-7A65536B9E07}" type="parTrans" cxnId="{8026AE85-788E-5A4C-BAC9-8F27156D9190}">
      <dgm:prSet/>
      <dgm:spPr/>
      <dgm:t>
        <a:bodyPr/>
        <a:lstStyle/>
        <a:p>
          <a:endParaRPr lang="en-US"/>
        </a:p>
      </dgm:t>
    </dgm:pt>
    <dgm:pt modelId="{01705469-B90D-C740-B020-783878BA5836}" type="sibTrans" cxnId="{8026AE85-788E-5A4C-BAC9-8F27156D9190}">
      <dgm:prSet/>
      <dgm:spPr/>
      <dgm:t>
        <a:bodyPr/>
        <a:lstStyle/>
        <a:p>
          <a:endParaRPr lang="en-US"/>
        </a:p>
      </dgm:t>
    </dgm:pt>
    <dgm:pt modelId="{2694F4E7-3E0D-834C-8633-523E7980069B}" type="pres">
      <dgm:prSet presAssocID="{15EFFC8B-59DD-1545-BF58-9AB40DB5F43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476E297-5DC5-7C4F-BFF5-C98B4834D868}" type="pres">
      <dgm:prSet presAssocID="{838F96C5-C9D1-8E42-A6B3-7EB038E3E687}" presName="posSpace" presStyleCnt="0"/>
      <dgm:spPr/>
    </dgm:pt>
    <dgm:pt modelId="{EC567D3F-A16C-B34D-8293-A8214ED9D54F}" type="pres">
      <dgm:prSet presAssocID="{838F96C5-C9D1-8E42-A6B3-7EB038E3E687}" presName="vertFlow" presStyleCnt="0"/>
      <dgm:spPr/>
    </dgm:pt>
    <dgm:pt modelId="{58F82A1E-9FBC-7A4F-8119-7FA1FEE79425}" type="pres">
      <dgm:prSet presAssocID="{838F96C5-C9D1-8E42-A6B3-7EB038E3E687}" presName="topSpace" presStyleCnt="0"/>
      <dgm:spPr/>
    </dgm:pt>
    <dgm:pt modelId="{C61526E8-1814-084D-99E9-CD4C2A8C43D9}" type="pres">
      <dgm:prSet presAssocID="{838F96C5-C9D1-8E42-A6B3-7EB038E3E687}" presName="firstComp" presStyleCnt="0"/>
      <dgm:spPr/>
    </dgm:pt>
    <dgm:pt modelId="{C3D71AD1-6162-A54A-909B-86F324A170C9}" type="pres">
      <dgm:prSet presAssocID="{838F96C5-C9D1-8E42-A6B3-7EB038E3E687}" presName="firstChild" presStyleLbl="bgAccFollowNode1" presStyleIdx="0" presStyleCnt="3"/>
      <dgm:spPr/>
      <dgm:t>
        <a:bodyPr/>
        <a:lstStyle/>
        <a:p>
          <a:endParaRPr lang="en-US"/>
        </a:p>
      </dgm:t>
    </dgm:pt>
    <dgm:pt modelId="{A2587E13-0E8A-3D4C-A91C-152F57C5262B}" type="pres">
      <dgm:prSet presAssocID="{838F96C5-C9D1-8E42-A6B3-7EB038E3E687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6F410-068F-9546-86EF-607002468A59}" type="pres">
      <dgm:prSet presAssocID="{09D5BA51-4BD8-3C4A-8FC9-5A9986E1EC61}" presName="comp" presStyleCnt="0"/>
      <dgm:spPr/>
    </dgm:pt>
    <dgm:pt modelId="{AC821215-2A5C-E94E-8E30-2EE89B94C2B2}" type="pres">
      <dgm:prSet presAssocID="{09D5BA51-4BD8-3C4A-8FC9-5A9986E1EC61}" presName="child" presStyleLbl="bgAccFollowNode1" presStyleIdx="1" presStyleCnt="3"/>
      <dgm:spPr/>
      <dgm:t>
        <a:bodyPr/>
        <a:lstStyle/>
        <a:p>
          <a:endParaRPr lang="en-US"/>
        </a:p>
      </dgm:t>
    </dgm:pt>
    <dgm:pt modelId="{B67EF16E-9949-F343-AAF8-5445E1F335A6}" type="pres">
      <dgm:prSet presAssocID="{09D5BA51-4BD8-3C4A-8FC9-5A9986E1EC61}" presName="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F11F7-6D4C-C640-8BFE-78FE371962E6}" type="pres">
      <dgm:prSet presAssocID="{838F96C5-C9D1-8E42-A6B3-7EB038E3E687}" presName="negSpace" presStyleCnt="0"/>
      <dgm:spPr/>
    </dgm:pt>
    <dgm:pt modelId="{C070DA70-CF5B-444F-8F87-BE2FBB7D3C04}" type="pres">
      <dgm:prSet presAssocID="{838F96C5-C9D1-8E42-A6B3-7EB038E3E687}" presName="circle" presStyleLbl="node1" presStyleIdx="0" presStyleCnt="2"/>
      <dgm:spPr/>
      <dgm:t>
        <a:bodyPr/>
        <a:lstStyle/>
        <a:p>
          <a:endParaRPr lang="en-US"/>
        </a:p>
      </dgm:t>
    </dgm:pt>
    <dgm:pt modelId="{083FB11A-AD6A-724C-AFE2-075E481299D4}" type="pres">
      <dgm:prSet presAssocID="{B5618DFD-19B7-104A-A318-D9872B19DD6A}" presName="transSpace" presStyleCnt="0"/>
      <dgm:spPr/>
    </dgm:pt>
    <dgm:pt modelId="{F8792726-1C5C-DB47-AC0D-688A375863EA}" type="pres">
      <dgm:prSet presAssocID="{DE62EAD3-2DCF-3F43-90EC-63D6BB37EB99}" presName="posSpace" presStyleCnt="0"/>
      <dgm:spPr/>
    </dgm:pt>
    <dgm:pt modelId="{BB763EEB-FCA1-CB47-B2B3-3CCC8B906917}" type="pres">
      <dgm:prSet presAssocID="{DE62EAD3-2DCF-3F43-90EC-63D6BB37EB99}" presName="vertFlow" presStyleCnt="0"/>
      <dgm:spPr/>
    </dgm:pt>
    <dgm:pt modelId="{403DD096-1C7C-0640-9C31-6988A5C0AA36}" type="pres">
      <dgm:prSet presAssocID="{DE62EAD3-2DCF-3F43-90EC-63D6BB37EB99}" presName="topSpace" presStyleCnt="0"/>
      <dgm:spPr/>
    </dgm:pt>
    <dgm:pt modelId="{6A79103D-A3D5-8046-B667-4E164F799944}" type="pres">
      <dgm:prSet presAssocID="{DE62EAD3-2DCF-3F43-90EC-63D6BB37EB99}" presName="firstComp" presStyleCnt="0"/>
      <dgm:spPr/>
    </dgm:pt>
    <dgm:pt modelId="{472AA36E-F35D-8A40-ABE7-A5607BB87983}" type="pres">
      <dgm:prSet presAssocID="{DE62EAD3-2DCF-3F43-90EC-63D6BB37EB99}" presName="firstChild" presStyleLbl="bgAccFollowNode1" presStyleIdx="2" presStyleCnt="3" custScaleY="234288"/>
      <dgm:spPr/>
      <dgm:t>
        <a:bodyPr/>
        <a:lstStyle/>
        <a:p>
          <a:endParaRPr lang="en-US"/>
        </a:p>
      </dgm:t>
    </dgm:pt>
    <dgm:pt modelId="{337B094B-6760-104D-8055-976D4BE810D4}" type="pres">
      <dgm:prSet presAssocID="{DE62EAD3-2DCF-3F43-90EC-63D6BB37EB99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88572-4469-4541-9E0C-BFA961A8D4C6}" type="pres">
      <dgm:prSet presAssocID="{DE62EAD3-2DCF-3F43-90EC-63D6BB37EB99}" presName="negSpace" presStyleCnt="0"/>
      <dgm:spPr/>
    </dgm:pt>
    <dgm:pt modelId="{ABFB37AD-A071-284C-8EF6-FC7A59E86134}" type="pres">
      <dgm:prSet presAssocID="{DE62EAD3-2DCF-3F43-90EC-63D6BB37EB99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D2E1BC27-1839-6E42-AC4F-C7D51E5B3990}" type="presOf" srcId="{BE6FE02C-3488-BD47-AACF-FB0531D00614}" destId="{337B094B-6760-104D-8055-976D4BE810D4}" srcOrd="1" destOrd="0" presId="urn:microsoft.com/office/officeart/2005/8/layout/hList9"/>
    <dgm:cxn modelId="{EDD6E5D2-AEFC-8D4E-BC3C-675E7CFBF7AE}" type="presOf" srcId="{09D5BA51-4BD8-3C4A-8FC9-5A9986E1EC61}" destId="{B67EF16E-9949-F343-AAF8-5445E1F335A6}" srcOrd="1" destOrd="0" presId="urn:microsoft.com/office/officeart/2005/8/layout/hList9"/>
    <dgm:cxn modelId="{504FC4D1-E37E-B04C-97F0-EE7CC011C176}" srcId="{15EFFC8B-59DD-1545-BF58-9AB40DB5F434}" destId="{838F96C5-C9D1-8E42-A6B3-7EB038E3E687}" srcOrd="0" destOrd="0" parTransId="{5F1F6687-2AF0-BE4F-8044-FA35BBE3003A}" sibTransId="{B5618DFD-19B7-104A-A318-D9872B19DD6A}"/>
    <dgm:cxn modelId="{A080A725-430C-3D43-829A-22B4D15A11DC}" type="presOf" srcId="{DE62EAD3-2DCF-3F43-90EC-63D6BB37EB99}" destId="{ABFB37AD-A071-284C-8EF6-FC7A59E86134}" srcOrd="0" destOrd="0" presId="urn:microsoft.com/office/officeart/2005/8/layout/hList9"/>
    <dgm:cxn modelId="{2ACBDEC2-9D6F-3B4D-8421-7E267FCE6370}" srcId="{838F96C5-C9D1-8E42-A6B3-7EB038E3E687}" destId="{E54F083F-7028-EA49-A312-DF81BBA5E27F}" srcOrd="0" destOrd="0" parTransId="{C581D8CD-3826-914E-A76A-CBAB24D404AE}" sibTransId="{93C21736-8683-044B-92BB-043DCD78A475}"/>
    <dgm:cxn modelId="{0FD31675-D57A-8442-8CA5-D3CADFD2E488}" type="presOf" srcId="{838F96C5-C9D1-8E42-A6B3-7EB038E3E687}" destId="{C070DA70-CF5B-444F-8F87-BE2FBB7D3C04}" srcOrd="0" destOrd="0" presId="urn:microsoft.com/office/officeart/2005/8/layout/hList9"/>
    <dgm:cxn modelId="{E985BD38-8ABA-F245-A82B-19EE18FFB5BC}" srcId="{838F96C5-C9D1-8E42-A6B3-7EB038E3E687}" destId="{09D5BA51-4BD8-3C4A-8FC9-5A9986E1EC61}" srcOrd="1" destOrd="0" parTransId="{FD5D0292-7179-024E-9CB1-E91B8CDC83F1}" sibTransId="{4BFC707C-8EE9-F640-9A39-42C5DDEC276E}"/>
    <dgm:cxn modelId="{D058B94A-A155-3343-94AF-BB533E5AD677}" srcId="{15EFFC8B-59DD-1545-BF58-9AB40DB5F434}" destId="{DE62EAD3-2DCF-3F43-90EC-63D6BB37EB99}" srcOrd="1" destOrd="0" parTransId="{B6C89F61-FA9B-4B43-8199-9FCB6326B5E9}" sibTransId="{726EDB55-6C4A-EF44-8982-6C59C443920E}"/>
    <dgm:cxn modelId="{0CCDB5E0-2198-4249-9D83-54A44C93C11C}" type="presOf" srcId="{09D5BA51-4BD8-3C4A-8FC9-5A9986E1EC61}" destId="{AC821215-2A5C-E94E-8E30-2EE89B94C2B2}" srcOrd="0" destOrd="0" presId="urn:microsoft.com/office/officeart/2005/8/layout/hList9"/>
    <dgm:cxn modelId="{8026AE85-788E-5A4C-BAC9-8F27156D9190}" srcId="{DE62EAD3-2DCF-3F43-90EC-63D6BB37EB99}" destId="{BE6FE02C-3488-BD47-AACF-FB0531D00614}" srcOrd="0" destOrd="0" parTransId="{74A3B0CE-56CB-A04A-B3E7-7A65536B9E07}" sibTransId="{01705469-B90D-C740-B020-783878BA5836}"/>
    <dgm:cxn modelId="{C2B2CFAD-333C-CA43-95B9-73795FE609A0}" type="presOf" srcId="{15EFFC8B-59DD-1545-BF58-9AB40DB5F434}" destId="{2694F4E7-3E0D-834C-8633-523E7980069B}" srcOrd="0" destOrd="0" presId="urn:microsoft.com/office/officeart/2005/8/layout/hList9"/>
    <dgm:cxn modelId="{A636916D-9C48-E44E-BE73-CC1385B24604}" type="presOf" srcId="{E54F083F-7028-EA49-A312-DF81BBA5E27F}" destId="{A2587E13-0E8A-3D4C-A91C-152F57C5262B}" srcOrd="1" destOrd="0" presId="urn:microsoft.com/office/officeart/2005/8/layout/hList9"/>
    <dgm:cxn modelId="{BBDCD533-7AD9-3545-9FED-CD97751091C1}" type="presOf" srcId="{E54F083F-7028-EA49-A312-DF81BBA5E27F}" destId="{C3D71AD1-6162-A54A-909B-86F324A170C9}" srcOrd="0" destOrd="0" presId="urn:microsoft.com/office/officeart/2005/8/layout/hList9"/>
    <dgm:cxn modelId="{140D2DF0-2639-6C40-9DC2-CF3D1727A5B7}" type="presOf" srcId="{BE6FE02C-3488-BD47-AACF-FB0531D00614}" destId="{472AA36E-F35D-8A40-ABE7-A5607BB87983}" srcOrd="0" destOrd="0" presId="urn:microsoft.com/office/officeart/2005/8/layout/hList9"/>
    <dgm:cxn modelId="{245CBDB8-64F1-AD4E-90F7-120C036DDFC6}" type="presParOf" srcId="{2694F4E7-3E0D-834C-8633-523E7980069B}" destId="{A476E297-5DC5-7C4F-BFF5-C98B4834D868}" srcOrd="0" destOrd="0" presId="urn:microsoft.com/office/officeart/2005/8/layout/hList9"/>
    <dgm:cxn modelId="{9B4A9817-0961-CE48-869B-5F95BFA20285}" type="presParOf" srcId="{2694F4E7-3E0D-834C-8633-523E7980069B}" destId="{EC567D3F-A16C-B34D-8293-A8214ED9D54F}" srcOrd="1" destOrd="0" presId="urn:microsoft.com/office/officeart/2005/8/layout/hList9"/>
    <dgm:cxn modelId="{3ACBBC44-C876-B640-B4AA-6EAE41153F10}" type="presParOf" srcId="{EC567D3F-A16C-B34D-8293-A8214ED9D54F}" destId="{58F82A1E-9FBC-7A4F-8119-7FA1FEE79425}" srcOrd="0" destOrd="0" presId="urn:microsoft.com/office/officeart/2005/8/layout/hList9"/>
    <dgm:cxn modelId="{DE516A0C-33F0-9641-9BB3-B6D9267CA95E}" type="presParOf" srcId="{EC567D3F-A16C-B34D-8293-A8214ED9D54F}" destId="{C61526E8-1814-084D-99E9-CD4C2A8C43D9}" srcOrd="1" destOrd="0" presId="urn:microsoft.com/office/officeart/2005/8/layout/hList9"/>
    <dgm:cxn modelId="{3DD2FA42-B761-134F-BB78-6D0BA91A79AF}" type="presParOf" srcId="{C61526E8-1814-084D-99E9-CD4C2A8C43D9}" destId="{C3D71AD1-6162-A54A-909B-86F324A170C9}" srcOrd="0" destOrd="0" presId="urn:microsoft.com/office/officeart/2005/8/layout/hList9"/>
    <dgm:cxn modelId="{E34FC327-3E8B-A548-93A7-F9100C3ED8CF}" type="presParOf" srcId="{C61526E8-1814-084D-99E9-CD4C2A8C43D9}" destId="{A2587E13-0E8A-3D4C-A91C-152F57C5262B}" srcOrd="1" destOrd="0" presId="urn:microsoft.com/office/officeart/2005/8/layout/hList9"/>
    <dgm:cxn modelId="{2961182C-8DD9-EB4D-8150-23025CFD8B48}" type="presParOf" srcId="{EC567D3F-A16C-B34D-8293-A8214ED9D54F}" destId="{1316F410-068F-9546-86EF-607002468A59}" srcOrd="2" destOrd="0" presId="urn:microsoft.com/office/officeart/2005/8/layout/hList9"/>
    <dgm:cxn modelId="{1FCBD2AF-FA9D-9945-A2DA-44D14536C257}" type="presParOf" srcId="{1316F410-068F-9546-86EF-607002468A59}" destId="{AC821215-2A5C-E94E-8E30-2EE89B94C2B2}" srcOrd="0" destOrd="0" presId="urn:microsoft.com/office/officeart/2005/8/layout/hList9"/>
    <dgm:cxn modelId="{F1E817C5-A5A6-EC41-BABA-4A8CBA9CB557}" type="presParOf" srcId="{1316F410-068F-9546-86EF-607002468A59}" destId="{B67EF16E-9949-F343-AAF8-5445E1F335A6}" srcOrd="1" destOrd="0" presId="urn:microsoft.com/office/officeart/2005/8/layout/hList9"/>
    <dgm:cxn modelId="{789D0144-05B8-9E44-A2A2-23B5CDCBA13A}" type="presParOf" srcId="{2694F4E7-3E0D-834C-8633-523E7980069B}" destId="{D9EF11F7-6D4C-C640-8BFE-78FE371962E6}" srcOrd="2" destOrd="0" presId="urn:microsoft.com/office/officeart/2005/8/layout/hList9"/>
    <dgm:cxn modelId="{C4F9B0C4-58E3-D64A-A809-901298042D87}" type="presParOf" srcId="{2694F4E7-3E0D-834C-8633-523E7980069B}" destId="{C070DA70-CF5B-444F-8F87-BE2FBB7D3C04}" srcOrd="3" destOrd="0" presId="urn:microsoft.com/office/officeart/2005/8/layout/hList9"/>
    <dgm:cxn modelId="{7EF85334-667E-3B44-AB89-5DD203067636}" type="presParOf" srcId="{2694F4E7-3E0D-834C-8633-523E7980069B}" destId="{083FB11A-AD6A-724C-AFE2-075E481299D4}" srcOrd="4" destOrd="0" presId="urn:microsoft.com/office/officeart/2005/8/layout/hList9"/>
    <dgm:cxn modelId="{1D549C93-5E6E-D449-83C2-96BEA210C5DF}" type="presParOf" srcId="{2694F4E7-3E0D-834C-8633-523E7980069B}" destId="{F8792726-1C5C-DB47-AC0D-688A375863EA}" srcOrd="5" destOrd="0" presId="urn:microsoft.com/office/officeart/2005/8/layout/hList9"/>
    <dgm:cxn modelId="{C0A48673-AA0C-AA43-AADC-73F55D596D09}" type="presParOf" srcId="{2694F4E7-3E0D-834C-8633-523E7980069B}" destId="{BB763EEB-FCA1-CB47-B2B3-3CCC8B906917}" srcOrd="6" destOrd="0" presId="urn:microsoft.com/office/officeart/2005/8/layout/hList9"/>
    <dgm:cxn modelId="{F72B2CEC-4756-2447-A339-0E08A8E2EEB3}" type="presParOf" srcId="{BB763EEB-FCA1-CB47-B2B3-3CCC8B906917}" destId="{403DD096-1C7C-0640-9C31-6988A5C0AA36}" srcOrd="0" destOrd="0" presId="urn:microsoft.com/office/officeart/2005/8/layout/hList9"/>
    <dgm:cxn modelId="{053E9F66-B212-A74F-AC6E-D6F8815DD801}" type="presParOf" srcId="{BB763EEB-FCA1-CB47-B2B3-3CCC8B906917}" destId="{6A79103D-A3D5-8046-B667-4E164F799944}" srcOrd="1" destOrd="0" presId="urn:microsoft.com/office/officeart/2005/8/layout/hList9"/>
    <dgm:cxn modelId="{C241A382-F179-A546-8BCE-6DABF8B82608}" type="presParOf" srcId="{6A79103D-A3D5-8046-B667-4E164F799944}" destId="{472AA36E-F35D-8A40-ABE7-A5607BB87983}" srcOrd="0" destOrd="0" presId="urn:microsoft.com/office/officeart/2005/8/layout/hList9"/>
    <dgm:cxn modelId="{18225A2B-CE9C-674F-B352-CD018F969728}" type="presParOf" srcId="{6A79103D-A3D5-8046-B667-4E164F799944}" destId="{337B094B-6760-104D-8055-976D4BE810D4}" srcOrd="1" destOrd="0" presId="urn:microsoft.com/office/officeart/2005/8/layout/hList9"/>
    <dgm:cxn modelId="{3D6CFFA3-9391-9D47-80AB-E17CA8575D84}" type="presParOf" srcId="{2694F4E7-3E0D-834C-8633-523E7980069B}" destId="{F4C88572-4469-4541-9E0C-BFA961A8D4C6}" srcOrd="7" destOrd="0" presId="urn:microsoft.com/office/officeart/2005/8/layout/hList9"/>
    <dgm:cxn modelId="{1B9ED91B-9911-BB4C-BA62-D769C013476D}" type="presParOf" srcId="{2694F4E7-3E0D-834C-8633-523E7980069B}" destId="{ABFB37AD-A071-284C-8EF6-FC7A59E86134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DFE32-903F-3D49-890F-EA1FEE47DA4E}">
      <dsp:nvSpPr>
        <dsp:cNvPr id="0" name=""/>
        <dsp:cNvSpPr/>
      </dsp:nvSpPr>
      <dsp:spPr>
        <a:xfrm>
          <a:off x="2128506" y="528306"/>
          <a:ext cx="3515386" cy="3515386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315E4C6-A925-5C45-B545-B64A07990EDC}">
      <dsp:nvSpPr>
        <dsp:cNvPr id="0" name=""/>
        <dsp:cNvSpPr/>
      </dsp:nvSpPr>
      <dsp:spPr>
        <a:xfrm>
          <a:off x="2128506" y="528306"/>
          <a:ext cx="3515386" cy="3515386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F354442-615D-9443-8B78-B6869B0A420C}">
      <dsp:nvSpPr>
        <dsp:cNvPr id="0" name=""/>
        <dsp:cNvSpPr/>
      </dsp:nvSpPr>
      <dsp:spPr>
        <a:xfrm>
          <a:off x="2128506" y="528306"/>
          <a:ext cx="3515386" cy="3515386"/>
        </a:xfrm>
        <a:prstGeom prst="blockArc">
          <a:avLst>
            <a:gd name="adj1" fmla="val 0"/>
            <a:gd name="adj2" fmla="val 5400000"/>
            <a:gd name="adj3" fmla="val 4641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DC663F0-B883-744D-9B6D-107C6772DC64}">
      <dsp:nvSpPr>
        <dsp:cNvPr id="0" name=""/>
        <dsp:cNvSpPr/>
      </dsp:nvSpPr>
      <dsp:spPr>
        <a:xfrm>
          <a:off x="2128506" y="528306"/>
          <a:ext cx="3515386" cy="3515386"/>
        </a:xfrm>
        <a:prstGeom prst="blockArc">
          <a:avLst>
            <a:gd name="adj1" fmla="val 16200000"/>
            <a:gd name="adj2" fmla="val 0"/>
            <a:gd name="adj3" fmla="val 4641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C4BCAA-1851-584A-8C4D-8C03543AA849}">
      <dsp:nvSpPr>
        <dsp:cNvPr id="0" name=""/>
        <dsp:cNvSpPr/>
      </dsp:nvSpPr>
      <dsp:spPr>
        <a:xfrm>
          <a:off x="3076891" y="1476691"/>
          <a:ext cx="1618617" cy="161861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UUD 1945</a:t>
          </a:r>
          <a:endParaRPr lang="en-US" sz="3700" kern="1200" dirty="0"/>
        </a:p>
      </dsp:txBody>
      <dsp:txXfrm>
        <a:off x="3313932" y="1713732"/>
        <a:ext cx="1144535" cy="1144535"/>
      </dsp:txXfrm>
    </dsp:sp>
    <dsp:sp modelId="{5A704F7A-E707-8E40-A9A4-A342BCFC7B7B}">
      <dsp:nvSpPr>
        <dsp:cNvPr id="0" name=""/>
        <dsp:cNvSpPr/>
      </dsp:nvSpPr>
      <dsp:spPr>
        <a:xfrm>
          <a:off x="3319683" y="2579"/>
          <a:ext cx="1133032" cy="1133032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Amandemen</a:t>
          </a:r>
          <a:r>
            <a:rPr lang="en-US" sz="1200" kern="1200" dirty="0" smtClean="0"/>
            <a:t> IV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10 </a:t>
          </a:r>
          <a:r>
            <a:rPr lang="en-US" sz="1200" kern="1200" dirty="0" err="1" smtClean="0"/>
            <a:t>Agustus</a:t>
          </a:r>
          <a:r>
            <a:rPr lang="en-US" sz="1200" kern="1200" dirty="0" smtClean="0"/>
            <a:t> 2002</a:t>
          </a:r>
          <a:endParaRPr lang="en-US" sz="1200" kern="1200" dirty="0"/>
        </a:p>
      </dsp:txBody>
      <dsp:txXfrm>
        <a:off x="3485612" y="168508"/>
        <a:ext cx="801174" cy="801174"/>
      </dsp:txXfrm>
    </dsp:sp>
    <dsp:sp modelId="{23E7060C-FFDE-D647-B298-BF389F58E09F}">
      <dsp:nvSpPr>
        <dsp:cNvPr id="0" name=""/>
        <dsp:cNvSpPr/>
      </dsp:nvSpPr>
      <dsp:spPr>
        <a:xfrm>
          <a:off x="5036588" y="1719483"/>
          <a:ext cx="1133032" cy="1133032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Amandemen</a:t>
          </a:r>
          <a:r>
            <a:rPr lang="en-US" sz="1200" kern="1200" dirty="0" smtClean="0"/>
            <a:t> I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19 </a:t>
          </a:r>
          <a:r>
            <a:rPr lang="en-US" sz="1200" kern="1200" dirty="0" err="1" smtClean="0"/>
            <a:t>Oktober</a:t>
          </a:r>
          <a:r>
            <a:rPr lang="en-US" sz="1200" kern="1200" dirty="0" smtClean="0"/>
            <a:t> 1999</a:t>
          </a:r>
          <a:endParaRPr lang="en-US" sz="1200" kern="1200" dirty="0"/>
        </a:p>
      </dsp:txBody>
      <dsp:txXfrm>
        <a:off x="5202517" y="1885412"/>
        <a:ext cx="801174" cy="801174"/>
      </dsp:txXfrm>
    </dsp:sp>
    <dsp:sp modelId="{2A8B9549-F983-8841-A302-E8C6A012C537}">
      <dsp:nvSpPr>
        <dsp:cNvPr id="0" name=""/>
        <dsp:cNvSpPr/>
      </dsp:nvSpPr>
      <dsp:spPr>
        <a:xfrm>
          <a:off x="3319683" y="3436388"/>
          <a:ext cx="1133032" cy="1133032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Amandemen</a:t>
          </a:r>
          <a:r>
            <a:rPr lang="en-US" sz="1200" kern="1200" dirty="0" smtClean="0"/>
            <a:t> II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18 </a:t>
          </a:r>
          <a:r>
            <a:rPr lang="en-US" sz="1200" kern="1200" dirty="0" err="1" smtClean="0"/>
            <a:t>Agustus</a:t>
          </a:r>
          <a:r>
            <a:rPr lang="en-US" sz="1200" kern="1200" dirty="0" smtClean="0"/>
            <a:t> 2000</a:t>
          </a:r>
          <a:endParaRPr lang="en-US" sz="1200" kern="1200" dirty="0"/>
        </a:p>
      </dsp:txBody>
      <dsp:txXfrm>
        <a:off x="3485612" y="3602317"/>
        <a:ext cx="801174" cy="801174"/>
      </dsp:txXfrm>
    </dsp:sp>
    <dsp:sp modelId="{E44B6515-CA87-E747-880C-64F65EFA8F23}">
      <dsp:nvSpPr>
        <dsp:cNvPr id="0" name=""/>
        <dsp:cNvSpPr/>
      </dsp:nvSpPr>
      <dsp:spPr>
        <a:xfrm>
          <a:off x="1602779" y="1719483"/>
          <a:ext cx="1133032" cy="1133032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Amandemen</a:t>
          </a:r>
          <a:r>
            <a:rPr lang="en-US" sz="1200" kern="1200" dirty="0" smtClean="0"/>
            <a:t> III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10 November 2001</a:t>
          </a:r>
          <a:endParaRPr lang="en-US" sz="1200" kern="1200" dirty="0"/>
        </a:p>
      </dsp:txBody>
      <dsp:txXfrm>
        <a:off x="1768708" y="1885412"/>
        <a:ext cx="801174" cy="8011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51D37-E4E1-8F44-8366-B7654F5BE3E4}">
      <dsp:nvSpPr>
        <dsp:cNvPr id="0" name=""/>
        <dsp:cNvSpPr/>
      </dsp:nvSpPr>
      <dsp:spPr>
        <a:xfrm>
          <a:off x="2662705" y="2659611"/>
          <a:ext cx="662987" cy="1894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1493" y="0"/>
              </a:lnTo>
              <a:lnTo>
                <a:pt x="331493" y="1894972"/>
              </a:lnTo>
              <a:lnTo>
                <a:pt x="662987" y="18949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944009" y="3556907"/>
        <a:ext cx="100380" cy="100380"/>
      </dsp:txXfrm>
    </dsp:sp>
    <dsp:sp modelId="{E018A5ED-C3AC-B54D-88DB-5A0183124AFB}">
      <dsp:nvSpPr>
        <dsp:cNvPr id="0" name=""/>
        <dsp:cNvSpPr/>
      </dsp:nvSpPr>
      <dsp:spPr>
        <a:xfrm>
          <a:off x="2662705" y="2659611"/>
          <a:ext cx="662987" cy="631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1493" y="0"/>
              </a:lnTo>
              <a:lnTo>
                <a:pt x="331493" y="631657"/>
              </a:lnTo>
              <a:lnTo>
                <a:pt x="662987" y="6316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71306" y="2952546"/>
        <a:ext cx="45786" cy="45786"/>
      </dsp:txXfrm>
    </dsp:sp>
    <dsp:sp modelId="{3B798A26-CA30-1140-B886-6F6A3AFF0C55}">
      <dsp:nvSpPr>
        <dsp:cNvPr id="0" name=""/>
        <dsp:cNvSpPr/>
      </dsp:nvSpPr>
      <dsp:spPr>
        <a:xfrm>
          <a:off x="2662705" y="2027953"/>
          <a:ext cx="662987" cy="631657"/>
        </a:xfrm>
        <a:custGeom>
          <a:avLst/>
          <a:gdLst/>
          <a:ahLst/>
          <a:cxnLst/>
          <a:rect l="0" t="0" r="0" b="0"/>
          <a:pathLst>
            <a:path>
              <a:moveTo>
                <a:pt x="0" y="631657"/>
              </a:moveTo>
              <a:lnTo>
                <a:pt x="331493" y="631657"/>
              </a:lnTo>
              <a:lnTo>
                <a:pt x="331493" y="0"/>
              </a:lnTo>
              <a:lnTo>
                <a:pt x="66298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71306" y="2320889"/>
        <a:ext cx="45786" cy="45786"/>
      </dsp:txXfrm>
    </dsp:sp>
    <dsp:sp modelId="{98905FD5-DE4B-5848-A26D-E46F7BB9C7DF}">
      <dsp:nvSpPr>
        <dsp:cNvPr id="0" name=""/>
        <dsp:cNvSpPr/>
      </dsp:nvSpPr>
      <dsp:spPr>
        <a:xfrm>
          <a:off x="2662705" y="764638"/>
          <a:ext cx="662987" cy="1894972"/>
        </a:xfrm>
        <a:custGeom>
          <a:avLst/>
          <a:gdLst/>
          <a:ahLst/>
          <a:cxnLst/>
          <a:rect l="0" t="0" r="0" b="0"/>
          <a:pathLst>
            <a:path>
              <a:moveTo>
                <a:pt x="0" y="1894972"/>
              </a:moveTo>
              <a:lnTo>
                <a:pt x="331493" y="1894972"/>
              </a:lnTo>
              <a:lnTo>
                <a:pt x="331493" y="0"/>
              </a:lnTo>
              <a:lnTo>
                <a:pt x="66298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944009" y="1661934"/>
        <a:ext cx="100380" cy="100380"/>
      </dsp:txXfrm>
    </dsp:sp>
    <dsp:sp modelId="{0F7EA0E3-F502-E04B-8E67-3D07D27ECA4F}">
      <dsp:nvSpPr>
        <dsp:cNvPr id="0" name=""/>
        <dsp:cNvSpPr/>
      </dsp:nvSpPr>
      <dsp:spPr>
        <a:xfrm rot="16200000">
          <a:off x="-502231" y="2154284"/>
          <a:ext cx="5319222" cy="101065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UUD 1945</a:t>
          </a:r>
          <a:endParaRPr lang="en-US" sz="6500" kern="1200" dirty="0"/>
        </a:p>
      </dsp:txBody>
      <dsp:txXfrm>
        <a:off x="-502231" y="2154284"/>
        <a:ext cx="5319222" cy="1010652"/>
      </dsp:txXfrm>
    </dsp:sp>
    <dsp:sp modelId="{358DDD02-9913-5E40-B11C-5CB0456BAA58}">
      <dsp:nvSpPr>
        <dsp:cNvPr id="0" name=""/>
        <dsp:cNvSpPr/>
      </dsp:nvSpPr>
      <dsp:spPr>
        <a:xfrm>
          <a:off x="3325693" y="259312"/>
          <a:ext cx="3314939" cy="101065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err="1" smtClean="0"/>
            <a:t>Amandemen</a:t>
          </a:r>
          <a:r>
            <a:rPr lang="en-US" sz="700" b="1" kern="1200" dirty="0" smtClean="0"/>
            <a:t> I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err="1" smtClean="0"/>
            <a:t>Pasal</a:t>
          </a:r>
          <a:r>
            <a:rPr lang="en-US" sz="700" b="1" kern="1200" dirty="0" smtClean="0"/>
            <a:t> 5 </a:t>
          </a:r>
          <a:r>
            <a:rPr lang="en-US" sz="700" b="1" kern="1200" dirty="0" err="1" smtClean="0"/>
            <a:t>Ayat</a:t>
          </a:r>
          <a:r>
            <a:rPr lang="en-US" sz="700" b="1" kern="1200" dirty="0" smtClean="0"/>
            <a:t> (1), </a:t>
          </a:r>
          <a:r>
            <a:rPr lang="en-US" sz="700" b="1" kern="1200" dirty="0" err="1" smtClean="0"/>
            <a:t>Pasal</a:t>
          </a:r>
          <a:r>
            <a:rPr lang="en-US" sz="700" b="1" kern="1200" dirty="0" smtClean="0"/>
            <a:t> 7, </a:t>
          </a:r>
          <a:r>
            <a:rPr lang="en-US" sz="700" b="1" kern="1200" dirty="0" err="1" smtClean="0"/>
            <a:t>Pasal</a:t>
          </a:r>
          <a:r>
            <a:rPr lang="en-US" sz="700" b="1" kern="1200" dirty="0" smtClean="0"/>
            <a:t> 9, </a:t>
          </a:r>
          <a:r>
            <a:rPr lang="en-US" sz="700" b="1" kern="1200" dirty="0" err="1" smtClean="0"/>
            <a:t>Pasal</a:t>
          </a:r>
          <a:r>
            <a:rPr lang="en-US" sz="700" b="1" kern="1200" dirty="0" smtClean="0"/>
            <a:t> 13 </a:t>
          </a:r>
          <a:r>
            <a:rPr lang="en-US" sz="700" b="1" kern="1200" dirty="0" err="1" smtClean="0"/>
            <a:t>Ayat</a:t>
          </a:r>
          <a:r>
            <a:rPr lang="en-US" sz="700" b="1" kern="1200" dirty="0" smtClean="0"/>
            <a:t> (2), </a:t>
          </a:r>
          <a:r>
            <a:rPr lang="en-US" sz="700" b="1" kern="1200" dirty="0" err="1" smtClean="0"/>
            <a:t>Pasal</a:t>
          </a:r>
          <a:r>
            <a:rPr lang="en-US" sz="700" b="1" kern="1200" dirty="0" smtClean="0"/>
            <a:t> 14, </a:t>
          </a:r>
          <a:r>
            <a:rPr lang="en-US" sz="700" b="1" kern="1200" dirty="0" err="1" smtClean="0"/>
            <a:t>Pasal</a:t>
          </a:r>
          <a:r>
            <a:rPr lang="en-US" sz="700" b="1" kern="1200" dirty="0" smtClean="0"/>
            <a:t> 15, </a:t>
          </a:r>
          <a:r>
            <a:rPr lang="en-US" sz="700" b="1" kern="1200" dirty="0" err="1" smtClean="0"/>
            <a:t>Pasal</a:t>
          </a:r>
          <a:r>
            <a:rPr lang="en-US" sz="700" b="1" kern="1200" dirty="0" smtClean="0"/>
            <a:t> 17 </a:t>
          </a:r>
          <a:r>
            <a:rPr lang="en-US" sz="700" b="1" kern="1200" dirty="0" err="1" smtClean="0"/>
            <a:t>Ayat</a:t>
          </a:r>
          <a:r>
            <a:rPr lang="en-US" sz="700" b="1" kern="1200" dirty="0" smtClean="0"/>
            <a:t> (2) </a:t>
          </a:r>
          <a:r>
            <a:rPr lang="en-US" sz="700" b="1" kern="1200" dirty="0" err="1" smtClean="0"/>
            <a:t>dan</a:t>
          </a:r>
          <a:r>
            <a:rPr lang="en-US" sz="700" b="1" kern="1200" dirty="0" smtClean="0"/>
            <a:t> (3), </a:t>
          </a:r>
          <a:r>
            <a:rPr lang="en-US" sz="700" b="1" kern="1200" dirty="0" err="1" smtClean="0"/>
            <a:t>Pasal</a:t>
          </a:r>
          <a:r>
            <a:rPr lang="en-US" sz="700" b="1" kern="1200" dirty="0" smtClean="0"/>
            <a:t> 20 </a:t>
          </a:r>
          <a:r>
            <a:rPr lang="en-US" sz="700" b="1" kern="1200" dirty="0" err="1" smtClean="0"/>
            <a:t>dan</a:t>
          </a:r>
          <a:r>
            <a:rPr lang="en-US" sz="700" b="1" kern="1200" dirty="0" smtClean="0"/>
            <a:t> </a:t>
          </a:r>
          <a:r>
            <a:rPr lang="en-US" sz="700" b="1" kern="1200" dirty="0" err="1" smtClean="0"/>
            <a:t>Pasal</a:t>
          </a:r>
          <a:r>
            <a:rPr lang="en-US" sz="700" b="1" kern="1200" dirty="0" smtClean="0"/>
            <a:t> 21 </a:t>
          </a:r>
          <a:endParaRPr lang="en-US" sz="700" kern="1200" dirty="0"/>
        </a:p>
      </dsp:txBody>
      <dsp:txXfrm>
        <a:off x="3325693" y="259312"/>
        <a:ext cx="3314939" cy="1010652"/>
      </dsp:txXfrm>
    </dsp:sp>
    <dsp:sp modelId="{965892B4-74BC-2041-9112-3FCAF72E07B7}">
      <dsp:nvSpPr>
        <dsp:cNvPr id="0" name=""/>
        <dsp:cNvSpPr/>
      </dsp:nvSpPr>
      <dsp:spPr>
        <a:xfrm>
          <a:off x="3325693" y="1522627"/>
          <a:ext cx="3314939" cy="101065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err="1" smtClean="0"/>
            <a:t>Amandemen</a:t>
          </a:r>
          <a:r>
            <a:rPr lang="en-US" sz="700" b="1" kern="1200" dirty="0" smtClean="0"/>
            <a:t> II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err="1" smtClean="0"/>
            <a:t>Pasal</a:t>
          </a:r>
          <a:r>
            <a:rPr lang="en-US" sz="700" b="1" kern="1200" dirty="0" smtClean="0"/>
            <a:t> 18, </a:t>
          </a:r>
          <a:r>
            <a:rPr lang="en-US" sz="700" b="1" kern="1200" dirty="0" err="1" smtClean="0"/>
            <a:t>Pasal</a:t>
          </a:r>
          <a:r>
            <a:rPr lang="en-US" sz="700" b="1" kern="1200" dirty="0" smtClean="0"/>
            <a:t> 18A, </a:t>
          </a:r>
          <a:r>
            <a:rPr lang="en-US" sz="700" b="1" kern="1200" dirty="0" err="1" smtClean="0"/>
            <a:t>Pasal</a:t>
          </a:r>
          <a:r>
            <a:rPr lang="en-US" sz="700" b="1" kern="1200" dirty="0" smtClean="0"/>
            <a:t> 18B, </a:t>
          </a:r>
          <a:r>
            <a:rPr lang="en-US" sz="700" b="1" kern="1200" dirty="0" err="1" smtClean="0"/>
            <a:t>Pasal</a:t>
          </a:r>
          <a:r>
            <a:rPr lang="en-US" sz="700" b="1" kern="1200" dirty="0" smtClean="0"/>
            <a:t> 19, </a:t>
          </a:r>
          <a:r>
            <a:rPr lang="en-US" sz="700" b="1" kern="1200" dirty="0" err="1" smtClean="0"/>
            <a:t>Pasal</a:t>
          </a:r>
          <a:r>
            <a:rPr lang="en-US" sz="700" b="1" kern="1200" dirty="0" smtClean="0"/>
            <a:t> 20 </a:t>
          </a:r>
          <a:r>
            <a:rPr lang="en-US" sz="700" b="1" kern="1200" dirty="0" err="1" smtClean="0"/>
            <a:t>Ayat</a:t>
          </a:r>
          <a:r>
            <a:rPr lang="en-US" sz="700" b="1" kern="1200" dirty="0" smtClean="0"/>
            <a:t> (5), </a:t>
          </a:r>
          <a:r>
            <a:rPr lang="en-US" sz="700" b="1" kern="1200" dirty="0" err="1" smtClean="0"/>
            <a:t>Pasal</a:t>
          </a:r>
          <a:r>
            <a:rPr lang="en-US" sz="700" b="1" kern="1200" dirty="0" smtClean="0"/>
            <a:t> 20A, </a:t>
          </a:r>
          <a:r>
            <a:rPr lang="en-US" sz="700" b="1" kern="1200" dirty="0" err="1" smtClean="0"/>
            <a:t>Pasal</a:t>
          </a:r>
          <a:r>
            <a:rPr lang="en-US" sz="700" b="1" kern="1200" dirty="0" smtClean="0"/>
            <a:t> 22A, </a:t>
          </a:r>
          <a:r>
            <a:rPr lang="en-US" sz="700" b="1" kern="1200" dirty="0" err="1" smtClean="0"/>
            <a:t>Pasal</a:t>
          </a:r>
          <a:r>
            <a:rPr lang="en-US" sz="700" b="1" kern="1200" dirty="0" smtClean="0"/>
            <a:t> 22B, Bab IXA, </a:t>
          </a:r>
          <a:r>
            <a:rPr lang="en-US" sz="700" b="1" kern="1200" dirty="0" err="1" smtClean="0"/>
            <a:t>pasal</a:t>
          </a:r>
          <a:r>
            <a:rPr lang="en-US" sz="700" b="1" kern="1200" dirty="0" smtClean="0"/>
            <a:t> 25E, Bab X, </a:t>
          </a:r>
          <a:r>
            <a:rPr lang="en-US" sz="700" b="1" kern="1200" dirty="0" err="1" smtClean="0"/>
            <a:t>pasal</a:t>
          </a:r>
          <a:r>
            <a:rPr lang="en-US" sz="700" b="1" kern="1200" dirty="0" smtClean="0"/>
            <a:t> 26 </a:t>
          </a:r>
          <a:r>
            <a:rPr lang="en-US" sz="700" b="1" kern="1200" dirty="0" err="1" smtClean="0"/>
            <a:t>Ayat</a:t>
          </a:r>
          <a:r>
            <a:rPr lang="en-US" sz="700" b="1" kern="1200" dirty="0" smtClean="0"/>
            <a:t> (2) </a:t>
          </a:r>
          <a:r>
            <a:rPr lang="en-US" sz="700" b="1" kern="1200" dirty="0" err="1" smtClean="0"/>
            <a:t>dan</a:t>
          </a:r>
          <a:r>
            <a:rPr lang="en-US" sz="700" b="1" kern="1200" dirty="0" smtClean="0"/>
            <a:t> </a:t>
          </a:r>
          <a:r>
            <a:rPr lang="en-US" sz="700" b="1" kern="1200" dirty="0" err="1" smtClean="0"/>
            <a:t>Ayat</a:t>
          </a:r>
          <a:r>
            <a:rPr lang="en-US" sz="700" b="1" kern="1200" dirty="0" smtClean="0"/>
            <a:t> (3), </a:t>
          </a:r>
          <a:r>
            <a:rPr lang="en-US" sz="700" b="1" kern="1200" dirty="0" err="1" smtClean="0"/>
            <a:t>Pasal</a:t>
          </a:r>
          <a:r>
            <a:rPr lang="en-US" sz="700" b="1" kern="1200" dirty="0" smtClean="0"/>
            <a:t> 27 </a:t>
          </a:r>
          <a:r>
            <a:rPr lang="en-US" sz="700" b="1" kern="1200" dirty="0" err="1" smtClean="0"/>
            <a:t>Ayat</a:t>
          </a:r>
          <a:r>
            <a:rPr lang="en-US" sz="700" b="1" kern="1200" dirty="0" smtClean="0"/>
            <a:t> (3), Bab XA, </a:t>
          </a:r>
          <a:r>
            <a:rPr lang="en-US" sz="700" b="1" kern="1200" dirty="0" err="1" smtClean="0"/>
            <a:t>pasal</a:t>
          </a:r>
          <a:r>
            <a:rPr lang="en-US" sz="700" b="1" kern="1200" dirty="0" smtClean="0"/>
            <a:t> 28A, </a:t>
          </a:r>
          <a:r>
            <a:rPr lang="en-US" sz="700" b="1" kern="1200" dirty="0" err="1" smtClean="0"/>
            <a:t>Pasal</a:t>
          </a:r>
          <a:r>
            <a:rPr lang="en-US" sz="700" b="1" kern="1200" dirty="0" smtClean="0"/>
            <a:t> 28B, </a:t>
          </a:r>
          <a:r>
            <a:rPr lang="en-US" sz="700" b="1" kern="1200" dirty="0" err="1" smtClean="0"/>
            <a:t>Pasal</a:t>
          </a:r>
          <a:r>
            <a:rPr lang="en-US" sz="700" b="1" kern="1200" dirty="0" smtClean="0"/>
            <a:t> 28C, </a:t>
          </a:r>
          <a:r>
            <a:rPr lang="en-US" sz="700" b="1" kern="1200" dirty="0" err="1" smtClean="0"/>
            <a:t>Pasal</a:t>
          </a:r>
          <a:r>
            <a:rPr lang="en-US" sz="700" b="1" kern="1200" dirty="0" smtClean="0"/>
            <a:t> 28D, </a:t>
          </a:r>
          <a:r>
            <a:rPr lang="en-US" sz="700" b="1" kern="1200" dirty="0" err="1" smtClean="0"/>
            <a:t>Pasal</a:t>
          </a:r>
          <a:r>
            <a:rPr lang="en-US" sz="700" b="1" kern="1200" dirty="0" smtClean="0"/>
            <a:t> 28E, </a:t>
          </a:r>
          <a:r>
            <a:rPr lang="en-US" sz="700" b="1" kern="1200" dirty="0" err="1" smtClean="0"/>
            <a:t>Pasal</a:t>
          </a:r>
          <a:r>
            <a:rPr lang="en-US" sz="700" b="1" kern="1200" dirty="0" smtClean="0"/>
            <a:t> 28F, </a:t>
          </a:r>
          <a:r>
            <a:rPr lang="en-US" sz="700" b="1" kern="1200" dirty="0" err="1" smtClean="0"/>
            <a:t>Pasal</a:t>
          </a:r>
          <a:r>
            <a:rPr lang="en-US" sz="700" b="1" kern="1200" dirty="0" smtClean="0"/>
            <a:t> 28G, </a:t>
          </a:r>
          <a:r>
            <a:rPr lang="en-US" sz="700" b="1" kern="1200" dirty="0" err="1" smtClean="0"/>
            <a:t>pasal</a:t>
          </a:r>
          <a:r>
            <a:rPr lang="en-US" sz="700" b="1" kern="1200" dirty="0" smtClean="0"/>
            <a:t> 28H, </a:t>
          </a:r>
          <a:r>
            <a:rPr lang="en-US" sz="700" b="1" kern="1200" dirty="0" err="1" smtClean="0"/>
            <a:t>Pasal</a:t>
          </a:r>
          <a:r>
            <a:rPr lang="en-US" sz="700" b="1" kern="1200" dirty="0" smtClean="0"/>
            <a:t> 28I, </a:t>
          </a:r>
          <a:r>
            <a:rPr lang="en-US" sz="700" b="1" kern="1200" dirty="0" err="1" smtClean="0"/>
            <a:t>Pasal</a:t>
          </a:r>
          <a:r>
            <a:rPr lang="en-US" sz="700" b="1" kern="1200" dirty="0" smtClean="0"/>
            <a:t> 28J, Bab XII, </a:t>
          </a:r>
          <a:r>
            <a:rPr lang="en-US" sz="700" b="1" kern="1200" dirty="0" err="1" smtClean="0"/>
            <a:t>Pasal</a:t>
          </a:r>
          <a:r>
            <a:rPr lang="en-US" sz="700" b="1" kern="1200" dirty="0" smtClean="0"/>
            <a:t> 30, Bab XV, </a:t>
          </a:r>
          <a:r>
            <a:rPr lang="en-US" sz="700" b="1" kern="1200" dirty="0" err="1" smtClean="0"/>
            <a:t>Pasal</a:t>
          </a:r>
          <a:r>
            <a:rPr lang="en-US" sz="700" b="1" kern="1200" dirty="0" smtClean="0"/>
            <a:t> 36A, </a:t>
          </a:r>
          <a:r>
            <a:rPr lang="en-US" sz="700" b="1" kern="1200" dirty="0" err="1" smtClean="0"/>
            <a:t>Pasal</a:t>
          </a:r>
          <a:r>
            <a:rPr lang="en-US" sz="700" b="1" kern="1200" dirty="0" smtClean="0"/>
            <a:t> 36B, </a:t>
          </a:r>
          <a:r>
            <a:rPr lang="en-US" sz="700" b="1" kern="1200" dirty="0" err="1" smtClean="0"/>
            <a:t>dan</a:t>
          </a:r>
          <a:r>
            <a:rPr lang="en-US" sz="700" b="1" kern="1200" dirty="0" smtClean="0"/>
            <a:t> </a:t>
          </a:r>
          <a:r>
            <a:rPr lang="en-US" sz="700" b="1" kern="1200" dirty="0" err="1" smtClean="0"/>
            <a:t>Pasal</a:t>
          </a:r>
          <a:r>
            <a:rPr lang="en-US" sz="700" b="1" kern="1200" dirty="0" smtClean="0"/>
            <a:t> 36C </a:t>
          </a:r>
          <a:endParaRPr lang="en-US" sz="700" b="1" kern="1200" dirty="0"/>
        </a:p>
      </dsp:txBody>
      <dsp:txXfrm>
        <a:off x="3325693" y="1522627"/>
        <a:ext cx="3314939" cy="1010652"/>
      </dsp:txXfrm>
    </dsp:sp>
    <dsp:sp modelId="{4E3A7A52-13E0-0F41-A564-1EA827F742F5}">
      <dsp:nvSpPr>
        <dsp:cNvPr id="0" name=""/>
        <dsp:cNvSpPr/>
      </dsp:nvSpPr>
      <dsp:spPr>
        <a:xfrm>
          <a:off x="3325693" y="2785942"/>
          <a:ext cx="3314939" cy="101065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err="1" smtClean="0"/>
            <a:t>Amandemen</a:t>
          </a:r>
          <a:r>
            <a:rPr lang="en-US" sz="700" b="1" kern="1200" dirty="0" smtClean="0"/>
            <a:t> III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b="1" kern="1200" dirty="0" err="1" smtClean="0"/>
            <a:t>Pasal</a:t>
          </a:r>
          <a:r>
            <a:rPr lang="tr-TR" sz="700" b="1" kern="1200" dirty="0" smtClean="0"/>
            <a:t> 1 </a:t>
          </a:r>
          <a:r>
            <a:rPr lang="tr-TR" sz="700" b="1" kern="1200" dirty="0" err="1" smtClean="0"/>
            <a:t>Ayat</a:t>
          </a:r>
          <a:r>
            <a:rPr lang="tr-TR" sz="700" b="1" kern="1200" dirty="0" smtClean="0"/>
            <a:t> (2) dan (3); </a:t>
          </a:r>
          <a:r>
            <a:rPr lang="tr-TR" sz="700" b="1" kern="1200" dirty="0" err="1" smtClean="0"/>
            <a:t>Pasal</a:t>
          </a:r>
          <a:r>
            <a:rPr lang="tr-TR" sz="700" b="1" kern="1200" dirty="0" smtClean="0"/>
            <a:t> 3 </a:t>
          </a:r>
          <a:r>
            <a:rPr lang="tr-TR" sz="700" b="1" kern="1200" dirty="0" err="1" smtClean="0"/>
            <a:t>Ayat</a:t>
          </a:r>
          <a:r>
            <a:rPr lang="tr-TR" sz="700" b="1" kern="1200" dirty="0" smtClean="0"/>
            <a:t> (1), (3), dan (4); </a:t>
          </a:r>
          <a:r>
            <a:rPr lang="tr-TR" sz="700" b="1" kern="1200" dirty="0" err="1" smtClean="0"/>
            <a:t>Pasal</a:t>
          </a:r>
          <a:r>
            <a:rPr lang="tr-TR" sz="700" b="1" kern="1200" dirty="0" smtClean="0"/>
            <a:t> 6 </a:t>
          </a:r>
          <a:r>
            <a:rPr lang="tr-TR" sz="700" b="1" kern="1200" dirty="0" err="1" smtClean="0"/>
            <a:t>Ayat</a:t>
          </a:r>
          <a:r>
            <a:rPr lang="tr-TR" sz="700" b="1" kern="1200" dirty="0" smtClean="0"/>
            <a:t> (1), dan (2); </a:t>
          </a:r>
          <a:r>
            <a:rPr lang="tr-TR" sz="700" b="1" kern="1200" dirty="0" err="1" smtClean="0"/>
            <a:t>Pasal</a:t>
          </a:r>
          <a:r>
            <a:rPr lang="tr-TR" sz="700" b="1" kern="1200" dirty="0" smtClean="0"/>
            <a:t> 6A </a:t>
          </a:r>
          <a:r>
            <a:rPr lang="tr-TR" sz="700" b="1" kern="1200" dirty="0" err="1" smtClean="0"/>
            <a:t>Ayat</a:t>
          </a:r>
          <a:r>
            <a:rPr lang="tr-TR" sz="700" b="1" kern="1200" dirty="0" smtClean="0"/>
            <a:t> (1), (2), (3), dan (5); </a:t>
          </a:r>
          <a:r>
            <a:rPr lang="tr-TR" sz="700" b="1" kern="1200" dirty="0" err="1" smtClean="0"/>
            <a:t>Pasal</a:t>
          </a:r>
          <a:r>
            <a:rPr lang="tr-TR" sz="700" b="1" kern="1200" dirty="0" smtClean="0"/>
            <a:t> 7A; </a:t>
          </a:r>
          <a:r>
            <a:rPr lang="tr-TR" sz="700" b="1" kern="1200" dirty="0" err="1" smtClean="0"/>
            <a:t>Pasal</a:t>
          </a:r>
          <a:r>
            <a:rPr lang="tr-TR" sz="700" b="1" kern="1200" dirty="0" smtClean="0"/>
            <a:t> 7B </a:t>
          </a:r>
          <a:r>
            <a:rPr lang="tr-TR" sz="700" b="1" kern="1200" dirty="0" err="1" smtClean="0"/>
            <a:t>Ayat</a:t>
          </a:r>
          <a:r>
            <a:rPr lang="tr-TR" sz="700" b="1" kern="1200" dirty="0" smtClean="0"/>
            <a:t> (1), (2), (3), (4), (5), (6), dan (7); </a:t>
          </a:r>
          <a:r>
            <a:rPr lang="tr-TR" sz="700" b="1" kern="1200" dirty="0" err="1" smtClean="0"/>
            <a:t>Pasal</a:t>
          </a:r>
          <a:r>
            <a:rPr lang="tr-TR" sz="700" b="1" kern="1200" dirty="0" smtClean="0"/>
            <a:t> 7C; </a:t>
          </a:r>
          <a:r>
            <a:rPr lang="tr-TR" sz="700" b="1" kern="1200" dirty="0" err="1" smtClean="0"/>
            <a:t>Pasal</a:t>
          </a:r>
          <a:r>
            <a:rPr lang="tr-TR" sz="700" b="1" kern="1200" dirty="0" smtClean="0"/>
            <a:t> 8 </a:t>
          </a:r>
          <a:r>
            <a:rPr lang="tr-TR" sz="700" b="1" kern="1200" dirty="0" err="1" smtClean="0"/>
            <a:t>Ayat</a:t>
          </a:r>
          <a:r>
            <a:rPr lang="tr-TR" sz="700" b="1" kern="1200" dirty="0" smtClean="0"/>
            <a:t> (1) dan (2); </a:t>
          </a:r>
          <a:r>
            <a:rPr lang="tr-TR" sz="700" b="1" kern="1200" dirty="0" err="1" smtClean="0"/>
            <a:t>Pasal</a:t>
          </a:r>
          <a:r>
            <a:rPr lang="tr-TR" sz="700" b="1" kern="1200" dirty="0" smtClean="0"/>
            <a:t> 11 </a:t>
          </a:r>
          <a:r>
            <a:rPr lang="tr-TR" sz="700" b="1" kern="1200" dirty="0" err="1" smtClean="0"/>
            <a:t>ayat</a:t>
          </a:r>
          <a:r>
            <a:rPr lang="tr-TR" sz="700" b="1" kern="1200" dirty="0" smtClean="0"/>
            <a:t> (2) dan (3); </a:t>
          </a:r>
          <a:r>
            <a:rPr lang="tr-TR" sz="700" b="1" kern="1200" dirty="0" err="1" smtClean="0"/>
            <a:t>Pasal</a:t>
          </a:r>
          <a:r>
            <a:rPr lang="tr-TR" sz="700" b="1" kern="1200" dirty="0" smtClean="0"/>
            <a:t> 17 </a:t>
          </a:r>
          <a:r>
            <a:rPr lang="tr-TR" sz="700" b="1" kern="1200" dirty="0" err="1" smtClean="0"/>
            <a:t>Ayat</a:t>
          </a:r>
          <a:r>
            <a:rPr lang="tr-TR" sz="700" b="1" kern="1200" dirty="0" smtClean="0"/>
            <a:t> (4); </a:t>
          </a:r>
          <a:r>
            <a:rPr lang="tr-TR" sz="700" b="1" kern="1200" dirty="0" err="1" smtClean="0"/>
            <a:t>Bab</a:t>
          </a:r>
          <a:r>
            <a:rPr lang="tr-TR" sz="700" b="1" kern="1200" dirty="0" smtClean="0"/>
            <a:t> VIIA, </a:t>
          </a:r>
          <a:r>
            <a:rPr lang="tr-TR" sz="700" b="1" kern="1200" dirty="0" err="1" smtClean="0"/>
            <a:t>Pasal</a:t>
          </a:r>
          <a:r>
            <a:rPr lang="tr-TR" sz="700" b="1" kern="1200" dirty="0" smtClean="0"/>
            <a:t> 22C </a:t>
          </a:r>
          <a:r>
            <a:rPr lang="tr-TR" sz="700" b="1" kern="1200" dirty="0" err="1" smtClean="0"/>
            <a:t>Ayat</a:t>
          </a:r>
          <a:r>
            <a:rPr lang="tr-TR" sz="700" b="1" kern="1200" dirty="0" smtClean="0"/>
            <a:t> (1), (2), (3), dan (4); </a:t>
          </a:r>
          <a:r>
            <a:rPr lang="tr-TR" sz="700" b="1" kern="1200" dirty="0" err="1" smtClean="0"/>
            <a:t>Pasal</a:t>
          </a:r>
          <a:r>
            <a:rPr lang="tr-TR" sz="700" b="1" kern="1200" dirty="0" smtClean="0"/>
            <a:t> 22D </a:t>
          </a:r>
          <a:r>
            <a:rPr lang="tr-TR" sz="700" b="1" kern="1200" dirty="0" err="1" smtClean="0"/>
            <a:t>Ayat</a:t>
          </a:r>
          <a:r>
            <a:rPr lang="tr-TR" sz="700" b="1" kern="1200" dirty="0" smtClean="0"/>
            <a:t> (1), (2), (3), dan (4); </a:t>
          </a:r>
          <a:r>
            <a:rPr lang="tr-TR" sz="700" b="1" kern="1200" dirty="0" err="1" smtClean="0"/>
            <a:t>Bab</a:t>
          </a:r>
          <a:r>
            <a:rPr lang="tr-TR" sz="700" b="1" kern="1200" dirty="0" smtClean="0"/>
            <a:t> </a:t>
          </a:r>
          <a:r>
            <a:rPr lang="tr-TR" sz="700" b="1" kern="1200" dirty="0" err="1" smtClean="0"/>
            <a:t>VIIb</a:t>
          </a:r>
          <a:r>
            <a:rPr lang="tr-TR" sz="700" b="1" kern="1200" dirty="0" smtClean="0"/>
            <a:t>, </a:t>
          </a:r>
          <a:r>
            <a:rPr lang="tr-TR" sz="700" b="1" kern="1200" dirty="0" err="1" smtClean="0"/>
            <a:t>Pasal</a:t>
          </a:r>
          <a:r>
            <a:rPr lang="tr-TR" sz="700" b="1" kern="1200" dirty="0" smtClean="0"/>
            <a:t> 22E </a:t>
          </a:r>
          <a:r>
            <a:rPr lang="tr-TR" sz="700" b="1" kern="1200" dirty="0" err="1" smtClean="0"/>
            <a:t>Ayat</a:t>
          </a:r>
          <a:r>
            <a:rPr lang="tr-TR" sz="700" b="1" kern="1200" dirty="0" smtClean="0"/>
            <a:t> (1), (2), (3), (4), (5), dan (6); </a:t>
          </a:r>
          <a:r>
            <a:rPr lang="tr-TR" sz="700" b="1" kern="1200" dirty="0" err="1" smtClean="0"/>
            <a:t>Pasal</a:t>
          </a:r>
          <a:r>
            <a:rPr lang="tr-TR" sz="700" b="1" kern="1200" dirty="0" smtClean="0"/>
            <a:t> 23 </a:t>
          </a:r>
          <a:r>
            <a:rPr lang="tr-TR" sz="700" b="1" kern="1200" dirty="0" err="1" smtClean="0"/>
            <a:t>Ayat</a:t>
          </a:r>
          <a:r>
            <a:rPr lang="tr-TR" sz="700" b="1" kern="1200" dirty="0" smtClean="0"/>
            <a:t> (1), (2), (3); </a:t>
          </a:r>
          <a:r>
            <a:rPr lang="tr-TR" sz="700" b="1" kern="1200" dirty="0" err="1" smtClean="0"/>
            <a:t>Pasal</a:t>
          </a:r>
          <a:r>
            <a:rPr lang="tr-TR" sz="700" b="1" kern="1200" dirty="0" smtClean="0"/>
            <a:t> 23A; </a:t>
          </a:r>
          <a:r>
            <a:rPr lang="tr-TR" sz="700" b="1" kern="1200" dirty="0" err="1" smtClean="0"/>
            <a:t>Pasal</a:t>
          </a:r>
          <a:r>
            <a:rPr lang="tr-TR" sz="700" b="1" kern="1200" dirty="0" smtClean="0"/>
            <a:t> 23C; </a:t>
          </a:r>
          <a:r>
            <a:rPr lang="tr-TR" sz="700" b="1" kern="1200" dirty="0" err="1" smtClean="0"/>
            <a:t>Bab</a:t>
          </a:r>
          <a:r>
            <a:rPr lang="tr-TR" sz="700" b="1" kern="1200" dirty="0" smtClean="0"/>
            <a:t> VIIIA, </a:t>
          </a:r>
          <a:r>
            <a:rPr lang="tr-TR" sz="700" b="1" kern="1200" dirty="0" err="1" smtClean="0"/>
            <a:t>Pasal</a:t>
          </a:r>
          <a:r>
            <a:rPr lang="tr-TR" sz="700" b="1" kern="1200" dirty="0" smtClean="0"/>
            <a:t> 23E </a:t>
          </a:r>
          <a:r>
            <a:rPr lang="tr-TR" sz="700" b="1" kern="1200" dirty="0" err="1" smtClean="0"/>
            <a:t>Ayat</a:t>
          </a:r>
          <a:r>
            <a:rPr lang="tr-TR" sz="700" b="1" kern="1200" dirty="0" smtClean="0"/>
            <a:t> (1), (2), (3), dan (4); </a:t>
          </a:r>
          <a:r>
            <a:rPr lang="tr-TR" sz="700" b="1" kern="1200" dirty="0" err="1" smtClean="0"/>
            <a:t>Pasal</a:t>
          </a:r>
          <a:r>
            <a:rPr lang="tr-TR" sz="700" b="1" kern="1200" dirty="0" smtClean="0"/>
            <a:t> 23F </a:t>
          </a:r>
          <a:r>
            <a:rPr lang="tr-TR" sz="700" b="1" kern="1200" dirty="0" err="1" smtClean="0"/>
            <a:t>Ayat</a:t>
          </a:r>
          <a:r>
            <a:rPr lang="tr-TR" sz="700" b="1" kern="1200" dirty="0" smtClean="0"/>
            <a:t> (1) dan (2); </a:t>
          </a:r>
          <a:r>
            <a:rPr lang="tr-TR" sz="700" b="1" kern="1200" dirty="0" err="1" smtClean="0"/>
            <a:t>Pasal</a:t>
          </a:r>
          <a:r>
            <a:rPr lang="tr-TR" sz="700" b="1" kern="1200" dirty="0" smtClean="0"/>
            <a:t> 23G </a:t>
          </a:r>
          <a:r>
            <a:rPr lang="tr-TR" sz="700" b="1" kern="1200" dirty="0" err="1" smtClean="0"/>
            <a:t>Ayat</a:t>
          </a:r>
          <a:r>
            <a:rPr lang="tr-TR" sz="700" b="1" kern="1200" dirty="0" smtClean="0"/>
            <a:t> (1) dan (2); </a:t>
          </a:r>
          <a:r>
            <a:rPr lang="tr-TR" sz="700" b="1" kern="1200" dirty="0" err="1" smtClean="0"/>
            <a:t>Pasal</a:t>
          </a:r>
          <a:r>
            <a:rPr lang="tr-TR" sz="700" b="1" kern="1200" dirty="0" smtClean="0"/>
            <a:t> 24 </a:t>
          </a:r>
          <a:r>
            <a:rPr lang="tr-TR" sz="700" b="1" kern="1200" dirty="0" err="1" smtClean="0"/>
            <a:t>Ayat</a:t>
          </a:r>
          <a:r>
            <a:rPr lang="tr-TR" sz="700" b="1" kern="1200" dirty="0" smtClean="0"/>
            <a:t> (1) dan (2); </a:t>
          </a:r>
          <a:r>
            <a:rPr lang="tr-TR" sz="700" b="1" kern="1200" dirty="0" err="1" smtClean="0"/>
            <a:t>Pasal</a:t>
          </a:r>
          <a:r>
            <a:rPr lang="tr-TR" sz="700" b="1" kern="1200" dirty="0" smtClean="0"/>
            <a:t> 24A </a:t>
          </a:r>
          <a:r>
            <a:rPr lang="tr-TR" sz="700" b="1" kern="1200" dirty="0" err="1" smtClean="0"/>
            <a:t>Ayat</a:t>
          </a:r>
          <a:r>
            <a:rPr lang="tr-TR" sz="700" b="1" kern="1200" dirty="0" smtClean="0"/>
            <a:t> (1), (2), (3), (4), dan (5); </a:t>
          </a:r>
          <a:r>
            <a:rPr lang="tr-TR" sz="700" b="1" kern="1200" dirty="0" err="1" smtClean="0"/>
            <a:t>Pasal</a:t>
          </a:r>
          <a:r>
            <a:rPr lang="tr-TR" sz="700" b="1" kern="1200" dirty="0" smtClean="0"/>
            <a:t> 24B </a:t>
          </a:r>
          <a:r>
            <a:rPr lang="tr-TR" sz="700" b="1" kern="1200" dirty="0" err="1" smtClean="0"/>
            <a:t>Ayat</a:t>
          </a:r>
          <a:r>
            <a:rPr lang="tr-TR" sz="700" b="1" kern="1200" dirty="0" smtClean="0"/>
            <a:t> (1), (2), (3), dan (4); </a:t>
          </a:r>
          <a:r>
            <a:rPr lang="tr-TR" sz="700" b="1" kern="1200" dirty="0" err="1" smtClean="0"/>
            <a:t>Pasal</a:t>
          </a:r>
          <a:r>
            <a:rPr lang="tr-TR" sz="700" b="1" kern="1200" dirty="0" smtClean="0"/>
            <a:t> 24C </a:t>
          </a:r>
          <a:r>
            <a:rPr lang="tr-TR" sz="700" b="1" kern="1200" dirty="0" err="1" smtClean="0"/>
            <a:t>Ayat</a:t>
          </a:r>
          <a:r>
            <a:rPr lang="tr-TR" sz="700" b="1" kern="1200" dirty="0" smtClean="0"/>
            <a:t> (1), (2), (3), (4), (5), dan (6) </a:t>
          </a:r>
          <a:endParaRPr lang="en-US" sz="700" kern="1200" dirty="0"/>
        </a:p>
      </dsp:txBody>
      <dsp:txXfrm>
        <a:off x="3325693" y="2785942"/>
        <a:ext cx="3314939" cy="1010652"/>
      </dsp:txXfrm>
    </dsp:sp>
    <dsp:sp modelId="{481AB8D2-B912-124A-A134-75F4589C57B7}">
      <dsp:nvSpPr>
        <dsp:cNvPr id="0" name=""/>
        <dsp:cNvSpPr/>
      </dsp:nvSpPr>
      <dsp:spPr>
        <a:xfrm>
          <a:off x="3325693" y="4049257"/>
          <a:ext cx="3314939" cy="101065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err="1" smtClean="0"/>
            <a:t>Amandemen</a:t>
          </a:r>
          <a:r>
            <a:rPr lang="en-US" sz="700" b="1" kern="1200" dirty="0" smtClean="0"/>
            <a:t> IV</a:t>
          </a:r>
          <a:endParaRPr lang="en-US" sz="700" b="1" kern="1200" dirty="0"/>
        </a:p>
      </dsp:txBody>
      <dsp:txXfrm>
        <a:off x="3325693" y="4049257"/>
        <a:ext cx="3314939" cy="1010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BA4EB-D10A-4043-A6BE-FE6756104E13}">
      <dsp:nvSpPr>
        <dsp:cNvPr id="0" name=""/>
        <dsp:cNvSpPr/>
      </dsp:nvSpPr>
      <dsp:spPr>
        <a:xfrm>
          <a:off x="1296412" y="1359055"/>
          <a:ext cx="2427926" cy="16194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1. </a:t>
          </a:r>
          <a:r>
            <a:rPr lang="en-US" sz="1700" kern="1200" dirty="0" err="1" smtClean="0"/>
            <a:t>Presiden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memegang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kekuasaan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membentuk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undang-undang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dengan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persetujuan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Dewan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Perwakilan</a:t>
          </a:r>
          <a:r>
            <a:rPr lang="en-US" sz="1700" kern="1200" dirty="0" smtClean="0"/>
            <a:t> Rakyat. </a:t>
          </a:r>
          <a:endParaRPr lang="en-US" sz="1700" kern="1200" dirty="0"/>
        </a:p>
      </dsp:txBody>
      <dsp:txXfrm>
        <a:off x="1684880" y="1359055"/>
        <a:ext cx="2039458" cy="1619426"/>
      </dsp:txXfrm>
    </dsp:sp>
    <dsp:sp modelId="{BDA3BFEC-AE7B-4D43-A4DC-99104E601A1C}">
      <dsp:nvSpPr>
        <dsp:cNvPr id="0" name=""/>
        <dsp:cNvSpPr/>
      </dsp:nvSpPr>
      <dsp:spPr>
        <a:xfrm>
          <a:off x="1296412" y="2978481"/>
          <a:ext cx="2427926" cy="16194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2. </a:t>
          </a:r>
          <a:r>
            <a:rPr lang="en-US" sz="1700" kern="1200" dirty="0" err="1" smtClean="0"/>
            <a:t>Presiden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menetapkan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peraturan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pemerintah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untuk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menjalankan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undang-undang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sebagaimana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mestinya</a:t>
          </a:r>
          <a:r>
            <a:rPr lang="en-US" sz="1700" kern="1200" dirty="0" smtClean="0"/>
            <a:t>. </a:t>
          </a:r>
          <a:endParaRPr lang="en-US" sz="1700" kern="1200" dirty="0"/>
        </a:p>
      </dsp:txBody>
      <dsp:txXfrm>
        <a:off x="1684880" y="2978481"/>
        <a:ext cx="2039458" cy="1619426"/>
      </dsp:txXfrm>
    </dsp:sp>
    <dsp:sp modelId="{366F019F-E2FF-BE4A-8001-45722C106296}">
      <dsp:nvSpPr>
        <dsp:cNvPr id="0" name=""/>
        <dsp:cNvSpPr/>
      </dsp:nvSpPr>
      <dsp:spPr>
        <a:xfrm>
          <a:off x="1518" y="711608"/>
          <a:ext cx="1618617" cy="161861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Pasal</a:t>
          </a:r>
          <a:r>
            <a:rPr lang="en-US" sz="1900" kern="1200" dirty="0" smtClean="0"/>
            <a:t> 5 </a:t>
          </a:r>
          <a:r>
            <a:rPr lang="en-US" sz="1900" kern="1200" dirty="0" err="1" smtClean="0"/>
            <a:t>ayat</a:t>
          </a:r>
          <a:r>
            <a:rPr lang="en-US" sz="1900" kern="1200" dirty="0" smtClean="0"/>
            <a:t> 1 &amp; 2 UUD 1945</a:t>
          </a:r>
          <a:endParaRPr lang="en-US" sz="1900" kern="1200" dirty="0"/>
        </a:p>
      </dsp:txBody>
      <dsp:txXfrm>
        <a:off x="238559" y="948649"/>
        <a:ext cx="1144535" cy="1144535"/>
      </dsp:txXfrm>
    </dsp:sp>
    <dsp:sp modelId="{F0564ED4-2FAF-CA4E-8520-4BC7C4968696}">
      <dsp:nvSpPr>
        <dsp:cNvPr id="0" name=""/>
        <dsp:cNvSpPr/>
      </dsp:nvSpPr>
      <dsp:spPr>
        <a:xfrm>
          <a:off x="5342955" y="1359055"/>
          <a:ext cx="2427926" cy="16194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1. </a:t>
          </a:r>
          <a:r>
            <a:rPr lang="en-US" sz="1700" kern="1200" dirty="0" err="1" smtClean="0"/>
            <a:t>Presiden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berhak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mengajukan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rancangan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undang-undang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kepada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Dewan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Perwakilan</a:t>
          </a:r>
          <a:r>
            <a:rPr lang="en-US" sz="1700" kern="1200" dirty="0" smtClean="0"/>
            <a:t> Rakyat. </a:t>
          </a:r>
          <a:endParaRPr lang="en-US" sz="1700" kern="1200" dirty="0"/>
        </a:p>
      </dsp:txBody>
      <dsp:txXfrm>
        <a:off x="5731423" y="1359055"/>
        <a:ext cx="2039458" cy="1619426"/>
      </dsp:txXfrm>
    </dsp:sp>
    <dsp:sp modelId="{F8F6109C-2A0F-A942-B4F9-0158F373EB01}">
      <dsp:nvSpPr>
        <dsp:cNvPr id="0" name=""/>
        <dsp:cNvSpPr/>
      </dsp:nvSpPr>
      <dsp:spPr>
        <a:xfrm>
          <a:off x="5342955" y="2978481"/>
          <a:ext cx="2427926" cy="16194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5731423" y="2978481"/>
        <a:ext cx="2039458" cy="1619426"/>
      </dsp:txXfrm>
    </dsp:sp>
    <dsp:sp modelId="{BB47686D-1BFB-0944-B749-80AAF3E57F18}">
      <dsp:nvSpPr>
        <dsp:cNvPr id="0" name=""/>
        <dsp:cNvSpPr/>
      </dsp:nvSpPr>
      <dsp:spPr>
        <a:xfrm>
          <a:off x="4048061" y="711608"/>
          <a:ext cx="1618617" cy="161861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Pasal</a:t>
          </a:r>
          <a:r>
            <a:rPr lang="en-US" sz="1900" kern="1200" dirty="0" smtClean="0"/>
            <a:t> 5 </a:t>
          </a:r>
          <a:r>
            <a:rPr lang="en-US" sz="1900" kern="1200" dirty="0" err="1" smtClean="0"/>
            <a:t>ayat</a:t>
          </a:r>
          <a:r>
            <a:rPr lang="en-US" sz="1900" kern="1200" dirty="0" smtClean="0"/>
            <a:t> 1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Amandemen</a:t>
          </a:r>
          <a:r>
            <a:rPr lang="en-US" sz="1900" kern="1200" dirty="0" smtClean="0"/>
            <a:t> I</a:t>
          </a:r>
          <a:endParaRPr lang="en-US" sz="1900" kern="1200" dirty="0"/>
        </a:p>
      </dsp:txBody>
      <dsp:txXfrm>
        <a:off x="4285102" y="948649"/>
        <a:ext cx="1144535" cy="11445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8FD51-235C-254E-AC03-9A128532863B}">
      <dsp:nvSpPr>
        <dsp:cNvPr id="0" name=""/>
        <dsp:cNvSpPr/>
      </dsp:nvSpPr>
      <dsp:spPr>
        <a:xfrm>
          <a:off x="1296412" y="2104197"/>
          <a:ext cx="2427926" cy="16194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Presiden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Wakil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Presiden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memegang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jabatannya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selama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masa</a:t>
          </a:r>
          <a:r>
            <a:rPr lang="en-US" sz="1400" kern="1200" dirty="0" smtClean="0"/>
            <a:t> lima </a:t>
          </a:r>
          <a:r>
            <a:rPr lang="en-US" sz="1400" kern="1200" dirty="0" err="1" smtClean="0"/>
            <a:t>tahun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sesudahnya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dapat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dipilih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kembali</a:t>
          </a:r>
          <a:r>
            <a:rPr lang="en-US" sz="1400" kern="1200" dirty="0" smtClean="0"/>
            <a:t>. </a:t>
          </a:r>
          <a:endParaRPr lang="en-US" sz="1400" kern="1200" dirty="0"/>
        </a:p>
      </dsp:txBody>
      <dsp:txXfrm>
        <a:off x="1684880" y="2104197"/>
        <a:ext cx="2039458" cy="1619426"/>
      </dsp:txXfrm>
    </dsp:sp>
    <dsp:sp modelId="{05964A33-D6B9-5340-ABB8-D7B9F9F60297}">
      <dsp:nvSpPr>
        <dsp:cNvPr id="0" name=""/>
        <dsp:cNvSpPr/>
      </dsp:nvSpPr>
      <dsp:spPr>
        <a:xfrm>
          <a:off x="1518" y="1456750"/>
          <a:ext cx="1618617" cy="161861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Pasal</a:t>
          </a:r>
          <a:r>
            <a:rPr lang="en-US" sz="1900" kern="1200" dirty="0" smtClean="0"/>
            <a:t> 7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UUD 1945</a:t>
          </a:r>
          <a:endParaRPr lang="en-US" sz="1900" kern="1200" dirty="0"/>
        </a:p>
      </dsp:txBody>
      <dsp:txXfrm>
        <a:off x="238559" y="1693791"/>
        <a:ext cx="1144535" cy="1144535"/>
      </dsp:txXfrm>
    </dsp:sp>
    <dsp:sp modelId="{4069345F-F09F-8A4C-90F1-5036F9DCF4B3}">
      <dsp:nvSpPr>
        <dsp:cNvPr id="0" name=""/>
        <dsp:cNvSpPr/>
      </dsp:nvSpPr>
      <dsp:spPr>
        <a:xfrm>
          <a:off x="5342955" y="2104197"/>
          <a:ext cx="2427926" cy="16194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Presiden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Wakil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Presiden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memegang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jabatan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selama</a:t>
          </a:r>
          <a:r>
            <a:rPr lang="en-US" sz="1400" kern="1200" dirty="0" smtClean="0"/>
            <a:t> lima </a:t>
          </a:r>
          <a:r>
            <a:rPr lang="en-US" sz="1400" kern="1200" dirty="0" err="1" smtClean="0"/>
            <a:t>tahun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sesudahnya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dapat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dipilih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kembali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dalam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jabatan</a:t>
          </a:r>
          <a:r>
            <a:rPr lang="en-US" sz="1400" kern="1200" dirty="0" smtClean="0"/>
            <a:t> yang </a:t>
          </a:r>
          <a:r>
            <a:rPr lang="en-US" sz="1400" kern="1200" dirty="0" err="1" smtClean="0"/>
            <a:t>sama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hanya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untuk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satu</a:t>
          </a:r>
          <a:r>
            <a:rPr lang="en-US" sz="1400" kern="1200" dirty="0" smtClean="0"/>
            <a:t> kali </a:t>
          </a:r>
          <a:r>
            <a:rPr lang="en-US" sz="1400" kern="1200" dirty="0" err="1" smtClean="0"/>
            <a:t>masa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jabatan</a:t>
          </a:r>
          <a:r>
            <a:rPr lang="en-US" sz="1400" kern="1200" dirty="0" smtClean="0"/>
            <a:t>. </a:t>
          </a:r>
          <a:endParaRPr lang="en-US" sz="1400" kern="1200" dirty="0"/>
        </a:p>
      </dsp:txBody>
      <dsp:txXfrm>
        <a:off x="5731423" y="2104197"/>
        <a:ext cx="2039458" cy="1619426"/>
      </dsp:txXfrm>
    </dsp:sp>
    <dsp:sp modelId="{577439F1-DB24-5048-B09D-37E5D8F0FBF9}">
      <dsp:nvSpPr>
        <dsp:cNvPr id="0" name=""/>
        <dsp:cNvSpPr/>
      </dsp:nvSpPr>
      <dsp:spPr>
        <a:xfrm>
          <a:off x="4048061" y="1456750"/>
          <a:ext cx="1618617" cy="161861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Pasal</a:t>
          </a:r>
          <a:r>
            <a:rPr lang="en-US" sz="1900" kern="1200" dirty="0" smtClean="0"/>
            <a:t> 7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Amandemen</a:t>
          </a:r>
          <a:r>
            <a:rPr lang="en-US" sz="1900" kern="1200" dirty="0" smtClean="0"/>
            <a:t> I</a:t>
          </a:r>
          <a:endParaRPr lang="en-US" sz="1900" kern="1200" dirty="0"/>
        </a:p>
      </dsp:txBody>
      <dsp:txXfrm>
        <a:off x="4285102" y="1693791"/>
        <a:ext cx="1144535" cy="11445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71AD1-6162-A54A-909B-86F324A170C9}">
      <dsp:nvSpPr>
        <dsp:cNvPr id="0" name=""/>
        <dsp:cNvSpPr/>
      </dsp:nvSpPr>
      <dsp:spPr>
        <a:xfrm>
          <a:off x="1296412" y="990296"/>
          <a:ext cx="2427926" cy="16194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1. </a:t>
          </a:r>
          <a:r>
            <a:rPr lang="en-US" sz="1600" kern="1200" dirty="0" err="1" smtClean="0"/>
            <a:t>Presiden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mengangkat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duta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konsul</a:t>
          </a:r>
          <a:r>
            <a:rPr lang="en-US" sz="1600" kern="1200" dirty="0" smtClean="0"/>
            <a:t>.</a:t>
          </a:r>
          <a:endParaRPr lang="en-US" sz="1600" kern="1200" dirty="0"/>
        </a:p>
      </dsp:txBody>
      <dsp:txXfrm>
        <a:off x="1684880" y="990296"/>
        <a:ext cx="2039458" cy="1619426"/>
      </dsp:txXfrm>
    </dsp:sp>
    <dsp:sp modelId="{AC821215-2A5C-E94E-8E30-2EE89B94C2B2}">
      <dsp:nvSpPr>
        <dsp:cNvPr id="0" name=""/>
        <dsp:cNvSpPr/>
      </dsp:nvSpPr>
      <dsp:spPr>
        <a:xfrm>
          <a:off x="1296412" y="2609723"/>
          <a:ext cx="2427926" cy="16194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2. </a:t>
          </a:r>
          <a:r>
            <a:rPr lang="en-US" sz="1600" kern="1200" dirty="0" err="1" smtClean="0"/>
            <a:t>Presiden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menerima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duta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negara</a:t>
          </a:r>
          <a:r>
            <a:rPr lang="en-US" sz="1600" kern="1200" dirty="0" smtClean="0"/>
            <a:t> lain.</a:t>
          </a:r>
          <a:endParaRPr lang="en-US" sz="1600" kern="1200" dirty="0"/>
        </a:p>
      </dsp:txBody>
      <dsp:txXfrm>
        <a:off x="1684880" y="2609723"/>
        <a:ext cx="2039458" cy="1619426"/>
      </dsp:txXfrm>
    </dsp:sp>
    <dsp:sp modelId="{C070DA70-CF5B-444F-8F87-BE2FBB7D3C04}">
      <dsp:nvSpPr>
        <dsp:cNvPr id="0" name=""/>
        <dsp:cNvSpPr/>
      </dsp:nvSpPr>
      <dsp:spPr>
        <a:xfrm>
          <a:off x="1518" y="342849"/>
          <a:ext cx="1618617" cy="161861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Pasal</a:t>
          </a:r>
          <a:r>
            <a:rPr lang="en-US" sz="1800" kern="1200" dirty="0" smtClean="0"/>
            <a:t> 13 </a:t>
          </a:r>
          <a:r>
            <a:rPr lang="en-US" sz="1800" kern="1200" dirty="0" err="1" smtClean="0"/>
            <a:t>aya</a:t>
          </a:r>
          <a:r>
            <a:rPr lang="en-US" sz="1800" kern="1200" dirty="0" smtClean="0"/>
            <a:t> 1 &amp; 2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UUD 1945</a:t>
          </a:r>
          <a:endParaRPr lang="en-US" sz="1800" kern="1200" dirty="0"/>
        </a:p>
      </dsp:txBody>
      <dsp:txXfrm>
        <a:off x="238559" y="579890"/>
        <a:ext cx="1144535" cy="1144535"/>
      </dsp:txXfrm>
    </dsp:sp>
    <dsp:sp modelId="{472AA36E-F35D-8A40-ABE7-A5607BB87983}">
      <dsp:nvSpPr>
        <dsp:cNvPr id="0" name=""/>
        <dsp:cNvSpPr/>
      </dsp:nvSpPr>
      <dsp:spPr>
        <a:xfrm>
          <a:off x="5342955" y="990296"/>
          <a:ext cx="2427926" cy="16194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2. </a:t>
          </a:r>
          <a:r>
            <a:rPr lang="en-US" sz="1600" kern="1200" dirty="0" err="1" smtClean="0"/>
            <a:t>Dalam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hal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mengangkat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duta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Presiden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memperhatikan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pertimbangan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Dewan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Perwakilan</a:t>
          </a:r>
          <a:r>
            <a:rPr lang="en-US" sz="1600" kern="1200" dirty="0" smtClean="0"/>
            <a:t> Rakyat. </a:t>
          </a:r>
          <a:endParaRPr lang="en-US" sz="1600" kern="1200" dirty="0"/>
        </a:p>
      </dsp:txBody>
      <dsp:txXfrm>
        <a:off x="5731423" y="990296"/>
        <a:ext cx="2039458" cy="1619426"/>
      </dsp:txXfrm>
    </dsp:sp>
    <dsp:sp modelId="{29755AD0-F263-3A48-9601-50A9BEFDB2E4}">
      <dsp:nvSpPr>
        <dsp:cNvPr id="0" name=""/>
        <dsp:cNvSpPr/>
      </dsp:nvSpPr>
      <dsp:spPr>
        <a:xfrm>
          <a:off x="5342955" y="2609723"/>
          <a:ext cx="2427926" cy="16194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3. </a:t>
          </a:r>
          <a:r>
            <a:rPr lang="en-US" sz="1600" kern="1200" dirty="0" err="1" smtClean="0"/>
            <a:t>Presiden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menerima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penempatan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duta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negara</a:t>
          </a:r>
          <a:r>
            <a:rPr lang="en-US" sz="1600" kern="1200" dirty="0" smtClean="0"/>
            <a:t> lain </a:t>
          </a:r>
          <a:r>
            <a:rPr lang="en-US" sz="1600" kern="1200" dirty="0" err="1" smtClean="0"/>
            <a:t>dengan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memperhatikan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pertimbangan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Dewan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Perwakilan</a:t>
          </a:r>
          <a:r>
            <a:rPr lang="en-US" sz="1600" kern="1200" dirty="0" smtClean="0"/>
            <a:t> Rakyat. </a:t>
          </a:r>
          <a:endParaRPr lang="en-US" sz="1600" kern="1200" dirty="0"/>
        </a:p>
      </dsp:txBody>
      <dsp:txXfrm>
        <a:off x="5731423" y="2609723"/>
        <a:ext cx="2039458" cy="1619426"/>
      </dsp:txXfrm>
    </dsp:sp>
    <dsp:sp modelId="{ABFB37AD-A071-284C-8EF6-FC7A59E86134}">
      <dsp:nvSpPr>
        <dsp:cNvPr id="0" name=""/>
        <dsp:cNvSpPr/>
      </dsp:nvSpPr>
      <dsp:spPr>
        <a:xfrm>
          <a:off x="4048061" y="342849"/>
          <a:ext cx="1618617" cy="161861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Pasal</a:t>
          </a:r>
          <a:r>
            <a:rPr lang="en-US" sz="1800" kern="1200" dirty="0" smtClean="0"/>
            <a:t> 13 </a:t>
          </a:r>
          <a:r>
            <a:rPr lang="en-US" sz="1800" kern="1200" dirty="0" err="1" smtClean="0"/>
            <a:t>ayat</a:t>
          </a:r>
          <a:r>
            <a:rPr lang="en-US" sz="1800" kern="1200" dirty="0" smtClean="0"/>
            <a:t> 2 &amp;3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Amandemen</a:t>
          </a:r>
          <a:r>
            <a:rPr lang="en-US" sz="1800" kern="1200" dirty="0" smtClean="0"/>
            <a:t> I</a:t>
          </a:r>
          <a:endParaRPr lang="en-US" sz="1800" kern="1200" dirty="0"/>
        </a:p>
      </dsp:txBody>
      <dsp:txXfrm>
        <a:off x="4285102" y="579890"/>
        <a:ext cx="1144535" cy="11445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71AD1-6162-A54A-909B-86F324A170C9}">
      <dsp:nvSpPr>
        <dsp:cNvPr id="0" name=""/>
        <dsp:cNvSpPr/>
      </dsp:nvSpPr>
      <dsp:spPr>
        <a:xfrm>
          <a:off x="1296412" y="990296"/>
          <a:ext cx="2427926" cy="16194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Presiden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memberi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grasi</a:t>
          </a:r>
          <a:r>
            <a:rPr lang="en-US" sz="1700" kern="1200" dirty="0" smtClean="0"/>
            <a:t>, </a:t>
          </a:r>
          <a:r>
            <a:rPr lang="en-US" sz="1700" kern="1200" dirty="0" err="1" smtClean="0"/>
            <a:t>amnesti</a:t>
          </a:r>
          <a:r>
            <a:rPr lang="en-US" sz="1700" kern="1200" dirty="0" smtClean="0"/>
            <a:t>, </a:t>
          </a:r>
          <a:r>
            <a:rPr lang="en-US" sz="1700" kern="1200" dirty="0" err="1" smtClean="0"/>
            <a:t>abolisi</a:t>
          </a:r>
          <a:r>
            <a:rPr lang="en-US" sz="1700" kern="1200" dirty="0" smtClean="0"/>
            <a:t>, </a:t>
          </a:r>
          <a:r>
            <a:rPr lang="en-US" sz="1700" kern="1200" dirty="0" err="1" smtClean="0"/>
            <a:t>dan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rehabilitasi</a:t>
          </a:r>
          <a:r>
            <a:rPr lang="en-US" sz="1700" kern="1200" dirty="0" smtClean="0"/>
            <a:t>. </a:t>
          </a:r>
          <a:endParaRPr lang="en-US" sz="1700" kern="1200" dirty="0"/>
        </a:p>
      </dsp:txBody>
      <dsp:txXfrm>
        <a:off x="1684880" y="990296"/>
        <a:ext cx="2039458" cy="1619426"/>
      </dsp:txXfrm>
    </dsp:sp>
    <dsp:sp modelId="{AC821215-2A5C-E94E-8E30-2EE89B94C2B2}">
      <dsp:nvSpPr>
        <dsp:cNvPr id="0" name=""/>
        <dsp:cNvSpPr/>
      </dsp:nvSpPr>
      <dsp:spPr>
        <a:xfrm>
          <a:off x="1296412" y="2609723"/>
          <a:ext cx="2427926" cy="16194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684880" y="2609723"/>
        <a:ext cx="2039458" cy="1619426"/>
      </dsp:txXfrm>
    </dsp:sp>
    <dsp:sp modelId="{C070DA70-CF5B-444F-8F87-BE2FBB7D3C04}">
      <dsp:nvSpPr>
        <dsp:cNvPr id="0" name=""/>
        <dsp:cNvSpPr/>
      </dsp:nvSpPr>
      <dsp:spPr>
        <a:xfrm>
          <a:off x="1518" y="342849"/>
          <a:ext cx="1618617" cy="161861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Pasal</a:t>
          </a:r>
          <a:r>
            <a:rPr lang="en-US" sz="1800" kern="1200" dirty="0" smtClean="0"/>
            <a:t> 14 UUD 1945</a:t>
          </a:r>
          <a:endParaRPr lang="en-US" sz="1800" kern="1200" dirty="0"/>
        </a:p>
      </dsp:txBody>
      <dsp:txXfrm>
        <a:off x="238559" y="579890"/>
        <a:ext cx="1144535" cy="1144535"/>
      </dsp:txXfrm>
    </dsp:sp>
    <dsp:sp modelId="{472AA36E-F35D-8A40-ABE7-A5607BB87983}">
      <dsp:nvSpPr>
        <dsp:cNvPr id="0" name=""/>
        <dsp:cNvSpPr/>
      </dsp:nvSpPr>
      <dsp:spPr>
        <a:xfrm>
          <a:off x="5342955" y="990296"/>
          <a:ext cx="2427926" cy="16194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1. </a:t>
          </a:r>
          <a:r>
            <a:rPr lang="en-US" sz="1700" kern="1200" dirty="0" err="1" smtClean="0"/>
            <a:t>Presiden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memberi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grasi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rehabilitasi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dengan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memperhatikan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pertimbangan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Mahkamah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Agung</a:t>
          </a:r>
          <a:r>
            <a:rPr lang="en-US" sz="1700" kern="1200" dirty="0" smtClean="0"/>
            <a:t>. </a:t>
          </a:r>
          <a:endParaRPr lang="en-US" sz="1700" kern="1200" dirty="0"/>
        </a:p>
      </dsp:txBody>
      <dsp:txXfrm>
        <a:off x="5731423" y="990296"/>
        <a:ext cx="2039458" cy="1619426"/>
      </dsp:txXfrm>
    </dsp:sp>
    <dsp:sp modelId="{29755AD0-F263-3A48-9601-50A9BEFDB2E4}">
      <dsp:nvSpPr>
        <dsp:cNvPr id="0" name=""/>
        <dsp:cNvSpPr/>
      </dsp:nvSpPr>
      <dsp:spPr>
        <a:xfrm>
          <a:off x="5342955" y="2609723"/>
          <a:ext cx="2427926" cy="16194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2. </a:t>
          </a:r>
          <a:r>
            <a:rPr lang="en-US" sz="1700" kern="1200" dirty="0" err="1" smtClean="0"/>
            <a:t>Presiden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memberi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amnesti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abolisi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dengan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memperhatikan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pertimbangan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Dewan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Perwakilan</a:t>
          </a:r>
          <a:r>
            <a:rPr lang="en-US" sz="1700" kern="1200" dirty="0" smtClean="0"/>
            <a:t> Rakyat. </a:t>
          </a:r>
          <a:endParaRPr lang="en-US" sz="1700" kern="1200" dirty="0"/>
        </a:p>
      </dsp:txBody>
      <dsp:txXfrm>
        <a:off x="5731423" y="2609723"/>
        <a:ext cx="2039458" cy="1619426"/>
      </dsp:txXfrm>
    </dsp:sp>
    <dsp:sp modelId="{ABFB37AD-A071-284C-8EF6-FC7A59E86134}">
      <dsp:nvSpPr>
        <dsp:cNvPr id="0" name=""/>
        <dsp:cNvSpPr/>
      </dsp:nvSpPr>
      <dsp:spPr>
        <a:xfrm>
          <a:off x="4048061" y="342849"/>
          <a:ext cx="1618617" cy="161861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Pasal</a:t>
          </a:r>
          <a:r>
            <a:rPr lang="en-US" sz="1800" kern="1200" dirty="0" smtClean="0"/>
            <a:t> 14 </a:t>
          </a:r>
          <a:r>
            <a:rPr lang="en-US" sz="1800" kern="1200" dirty="0" err="1" smtClean="0"/>
            <a:t>ayat</a:t>
          </a:r>
          <a:r>
            <a:rPr lang="en-US" sz="1800" kern="1200" dirty="0" smtClean="0"/>
            <a:t> 1 &amp; 2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Amandemen</a:t>
          </a:r>
          <a:r>
            <a:rPr lang="en-US" sz="1800" kern="1200" dirty="0" smtClean="0"/>
            <a:t> I</a:t>
          </a:r>
          <a:endParaRPr lang="en-US" sz="1800" kern="1200" dirty="0"/>
        </a:p>
      </dsp:txBody>
      <dsp:txXfrm>
        <a:off x="4285102" y="579890"/>
        <a:ext cx="1144535" cy="11445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71AD1-6162-A54A-909B-86F324A170C9}">
      <dsp:nvSpPr>
        <dsp:cNvPr id="0" name=""/>
        <dsp:cNvSpPr/>
      </dsp:nvSpPr>
      <dsp:spPr>
        <a:xfrm>
          <a:off x="1296412" y="1800010"/>
          <a:ext cx="2427926" cy="16194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Presiden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memberi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gelaran</a:t>
          </a:r>
          <a:r>
            <a:rPr lang="en-US" sz="1700" kern="1200" dirty="0" smtClean="0"/>
            <a:t>, </a:t>
          </a:r>
          <a:r>
            <a:rPr lang="en-US" sz="1700" kern="1200" dirty="0" err="1" smtClean="0"/>
            <a:t>tanda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jasa</a:t>
          </a:r>
          <a:r>
            <a:rPr lang="en-US" sz="1700" kern="1200" dirty="0" smtClean="0"/>
            <a:t>, </a:t>
          </a:r>
          <a:r>
            <a:rPr lang="en-US" sz="1700" kern="1200" dirty="0" err="1" smtClean="0"/>
            <a:t>dan</a:t>
          </a:r>
          <a:r>
            <a:rPr lang="en-US" sz="1700" kern="1200" dirty="0" smtClean="0"/>
            <a:t> lain-lain </a:t>
          </a:r>
          <a:r>
            <a:rPr lang="en-US" sz="1700" kern="1200" dirty="0" err="1" smtClean="0"/>
            <a:t>tanda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kehormatan</a:t>
          </a:r>
          <a:r>
            <a:rPr lang="en-US" sz="1700" kern="1200" dirty="0" smtClean="0"/>
            <a:t>. </a:t>
          </a:r>
          <a:endParaRPr lang="en-US" sz="1700" kern="1200" dirty="0"/>
        </a:p>
      </dsp:txBody>
      <dsp:txXfrm>
        <a:off x="1684880" y="1800010"/>
        <a:ext cx="2039458" cy="1619426"/>
      </dsp:txXfrm>
    </dsp:sp>
    <dsp:sp modelId="{C070DA70-CF5B-444F-8F87-BE2FBB7D3C04}">
      <dsp:nvSpPr>
        <dsp:cNvPr id="0" name=""/>
        <dsp:cNvSpPr/>
      </dsp:nvSpPr>
      <dsp:spPr>
        <a:xfrm>
          <a:off x="1518" y="1152563"/>
          <a:ext cx="1618617" cy="161861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Pasal</a:t>
          </a:r>
          <a:r>
            <a:rPr lang="en-US" sz="1900" kern="1200" dirty="0" smtClean="0"/>
            <a:t> 15 UUD 1945</a:t>
          </a:r>
          <a:endParaRPr lang="en-US" sz="1900" kern="1200" dirty="0"/>
        </a:p>
      </dsp:txBody>
      <dsp:txXfrm>
        <a:off x="238559" y="1389604"/>
        <a:ext cx="1144535" cy="1144535"/>
      </dsp:txXfrm>
    </dsp:sp>
    <dsp:sp modelId="{472AA36E-F35D-8A40-ABE7-A5607BB87983}">
      <dsp:nvSpPr>
        <dsp:cNvPr id="0" name=""/>
        <dsp:cNvSpPr/>
      </dsp:nvSpPr>
      <dsp:spPr>
        <a:xfrm>
          <a:off x="5342955" y="1800010"/>
          <a:ext cx="2427926" cy="16194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Presiden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memberi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gelar</a:t>
          </a:r>
          <a:r>
            <a:rPr lang="en-US" sz="1700" kern="1200" dirty="0" smtClean="0"/>
            <a:t>, </a:t>
          </a:r>
          <a:r>
            <a:rPr lang="en-US" sz="1700" kern="1200" dirty="0" err="1" smtClean="0"/>
            <a:t>tanda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jasa</a:t>
          </a:r>
          <a:r>
            <a:rPr lang="en-US" sz="1700" kern="1200" dirty="0" smtClean="0"/>
            <a:t>, </a:t>
          </a:r>
          <a:r>
            <a:rPr lang="en-US" sz="1700" kern="1200" dirty="0" err="1" smtClean="0"/>
            <a:t>dan</a:t>
          </a:r>
          <a:r>
            <a:rPr lang="en-US" sz="1700" kern="1200" dirty="0" smtClean="0"/>
            <a:t> lain-lain </a:t>
          </a:r>
          <a:r>
            <a:rPr lang="en-US" sz="1700" kern="1200" dirty="0" err="1" smtClean="0"/>
            <a:t>tanda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kehormatan</a:t>
          </a:r>
          <a:r>
            <a:rPr lang="en-US" sz="1700" kern="1200" dirty="0" smtClean="0"/>
            <a:t> yang </a:t>
          </a:r>
          <a:r>
            <a:rPr lang="en-US" sz="1700" kern="1200" dirty="0" err="1" smtClean="0"/>
            <a:t>diatur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dengan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undang</a:t>
          </a:r>
          <a:r>
            <a:rPr lang="en-US" sz="1700" kern="1200" dirty="0" smtClean="0"/>
            <a:t>- </a:t>
          </a:r>
          <a:r>
            <a:rPr lang="en-US" sz="1700" kern="1200" dirty="0" err="1" smtClean="0"/>
            <a:t>undang</a:t>
          </a:r>
          <a:r>
            <a:rPr lang="en-US" sz="1700" kern="1200" dirty="0" smtClean="0"/>
            <a:t>. </a:t>
          </a:r>
          <a:endParaRPr lang="en-US" sz="1700" kern="1200" dirty="0"/>
        </a:p>
      </dsp:txBody>
      <dsp:txXfrm>
        <a:off x="5731423" y="1800010"/>
        <a:ext cx="2039458" cy="1619426"/>
      </dsp:txXfrm>
    </dsp:sp>
    <dsp:sp modelId="{ABFB37AD-A071-284C-8EF6-FC7A59E86134}">
      <dsp:nvSpPr>
        <dsp:cNvPr id="0" name=""/>
        <dsp:cNvSpPr/>
      </dsp:nvSpPr>
      <dsp:spPr>
        <a:xfrm>
          <a:off x="4048061" y="1152563"/>
          <a:ext cx="1618617" cy="161861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Pasal</a:t>
          </a:r>
          <a:r>
            <a:rPr lang="en-US" sz="1900" kern="1200" dirty="0" smtClean="0"/>
            <a:t> 15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Amandemen</a:t>
          </a:r>
          <a:r>
            <a:rPr lang="en-US" sz="1900" kern="1200" dirty="0" smtClean="0"/>
            <a:t> I</a:t>
          </a:r>
          <a:endParaRPr lang="en-US" sz="1900" kern="1200" dirty="0"/>
        </a:p>
      </dsp:txBody>
      <dsp:txXfrm>
        <a:off x="4285102" y="1389604"/>
        <a:ext cx="1144535" cy="11445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71AD1-6162-A54A-909B-86F324A170C9}">
      <dsp:nvSpPr>
        <dsp:cNvPr id="0" name=""/>
        <dsp:cNvSpPr/>
      </dsp:nvSpPr>
      <dsp:spPr>
        <a:xfrm>
          <a:off x="1296412" y="990296"/>
          <a:ext cx="2427926" cy="16194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1. </a:t>
          </a:r>
          <a:r>
            <a:rPr lang="en-US" sz="1600" kern="1200" dirty="0" err="1" smtClean="0"/>
            <a:t>Presiden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dibantu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oleh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menteri-menteri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negara</a:t>
          </a:r>
          <a:r>
            <a:rPr lang="en-US" sz="1600" kern="1200" dirty="0" smtClean="0"/>
            <a:t>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2. </a:t>
          </a:r>
          <a:r>
            <a:rPr lang="en-US" sz="1600" kern="1200" dirty="0" err="1" smtClean="0"/>
            <a:t>Menteri-menteri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itu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diangkat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diberhetikan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oleh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presiden</a:t>
          </a:r>
          <a:r>
            <a:rPr lang="en-US" sz="1600" kern="1200" dirty="0" smtClean="0"/>
            <a:t>.</a:t>
          </a:r>
          <a:endParaRPr lang="en-US" sz="1600" kern="1200" dirty="0"/>
        </a:p>
      </dsp:txBody>
      <dsp:txXfrm>
        <a:off x="1684880" y="990296"/>
        <a:ext cx="2039458" cy="1619426"/>
      </dsp:txXfrm>
    </dsp:sp>
    <dsp:sp modelId="{AC821215-2A5C-E94E-8E30-2EE89B94C2B2}">
      <dsp:nvSpPr>
        <dsp:cNvPr id="0" name=""/>
        <dsp:cNvSpPr/>
      </dsp:nvSpPr>
      <dsp:spPr>
        <a:xfrm>
          <a:off x="1296412" y="2609723"/>
          <a:ext cx="2427926" cy="16194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3. </a:t>
          </a:r>
          <a:r>
            <a:rPr lang="en-US" sz="1600" kern="1200" dirty="0" err="1" smtClean="0"/>
            <a:t>Menteri</a:t>
          </a:r>
          <a:r>
            <a:rPr lang="en-US" sz="1600" kern="1200" dirty="0" smtClean="0"/>
            <a:t>- </a:t>
          </a:r>
          <a:r>
            <a:rPr lang="en-US" sz="1600" kern="1200" dirty="0" err="1" smtClean="0"/>
            <a:t>menteri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itu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memimpin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departemen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pemerintahan</a:t>
          </a:r>
          <a:r>
            <a:rPr lang="en-US" sz="1600" kern="1200" dirty="0" smtClean="0"/>
            <a:t>.</a:t>
          </a:r>
          <a:endParaRPr lang="en-US" sz="1600" kern="1200" dirty="0"/>
        </a:p>
      </dsp:txBody>
      <dsp:txXfrm>
        <a:off x="1684880" y="2609723"/>
        <a:ext cx="2039458" cy="1619426"/>
      </dsp:txXfrm>
    </dsp:sp>
    <dsp:sp modelId="{C070DA70-CF5B-444F-8F87-BE2FBB7D3C04}">
      <dsp:nvSpPr>
        <dsp:cNvPr id="0" name=""/>
        <dsp:cNvSpPr/>
      </dsp:nvSpPr>
      <dsp:spPr>
        <a:xfrm>
          <a:off x="1518" y="342849"/>
          <a:ext cx="1618617" cy="161861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Pasal</a:t>
          </a:r>
          <a:r>
            <a:rPr lang="en-US" sz="1800" kern="1200" dirty="0" smtClean="0"/>
            <a:t> 17 </a:t>
          </a:r>
          <a:r>
            <a:rPr lang="en-US" sz="1800" kern="1200" dirty="0" err="1" smtClean="0"/>
            <a:t>ayat</a:t>
          </a:r>
          <a:r>
            <a:rPr lang="en-US" sz="1800" kern="1200" dirty="0" smtClean="0"/>
            <a:t> 1, 2, 3</a:t>
          </a:r>
          <a:endParaRPr lang="en-US" sz="1800" kern="1200" dirty="0"/>
        </a:p>
      </dsp:txBody>
      <dsp:txXfrm>
        <a:off x="238559" y="579890"/>
        <a:ext cx="1144535" cy="1144535"/>
      </dsp:txXfrm>
    </dsp:sp>
    <dsp:sp modelId="{472AA36E-F35D-8A40-ABE7-A5607BB87983}">
      <dsp:nvSpPr>
        <dsp:cNvPr id="0" name=""/>
        <dsp:cNvSpPr/>
      </dsp:nvSpPr>
      <dsp:spPr>
        <a:xfrm>
          <a:off x="5342955" y="990296"/>
          <a:ext cx="2427926" cy="16194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2. </a:t>
          </a:r>
          <a:r>
            <a:rPr lang="en-US" sz="1600" kern="1200" dirty="0" err="1" smtClean="0"/>
            <a:t>Menteri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diangkat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diberhentikan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oleh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Presiden</a:t>
          </a:r>
          <a:r>
            <a:rPr lang="en-US" sz="1600" kern="1200" dirty="0" smtClean="0"/>
            <a:t>.</a:t>
          </a:r>
          <a:endParaRPr lang="en-US" sz="1600" kern="1200" dirty="0"/>
        </a:p>
      </dsp:txBody>
      <dsp:txXfrm>
        <a:off x="5731423" y="990296"/>
        <a:ext cx="2039458" cy="1619426"/>
      </dsp:txXfrm>
    </dsp:sp>
    <dsp:sp modelId="{29755AD0-F263-3A48-9601-50A9BEFDB2E4}">
      <dsp:nvSpPr>
        <dsp:cNvPr id="0" name=""/>
        <dsp:cNvSpPr/>
      </dsp:nvSpPr>
      <dsp:spPr>
        <a:xfrm>
          <a:off x="5342955" y="2609723"/>
          <a:ext cx="2427926" cy="16194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3. </a:t>
          </a:r>
          <a:r>
            <a:rPr lang="en-US" sz="1600" kern="1200" dirty="0" err="1" smtClean="0"/>
            <a:t>Setiap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menteri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membidangi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urusan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tertentu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pemerintahan</a:t>
          </a:r>
          <a:r>
            <a:rPr lang="en-US" sz="1600" kern="1200" dirty="0" smtClean="0"/>
            <a:t>.</a:t>
          </a:r>
          <a:endParaRPr lang="en-US" sz="1600" kern="1200" dirty="0"/>
        </a:p>
      </dsp:txBody>
      <dsp:txXfrm>
        <a:off x="5731423" y="2609723"/>
        <a:ext cx="2039458" cy="1619426"/>
      </dsp:txXfrm>
    </dsp:sp>
    <dsp:sp modelId="{ABFB37AD-A071-284C-8EF6-FC7A59E86134}">
      <dsp:nvSpPr>
        <dsp:cNvPr id="0" name=""/>
        <dsp:cNvSpPr/>
      </dsp:nvSpPr>
      <dsp:spPr>
        <a:xfrm>
          <a:off x="4048061" y="342849"/>
          <a:ext cx="1618617" cy="161861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Pasal</a:t>
          </a:r>
          <a:r>
            <a:rPr lang="en-US" sz="1800" kern="1200" dirty="0" smtClean="0"/>
            <a:t> 17 </a:t>
          </a:r>
          <a:r>
            <a:rPr lang="en-US" sz="1800" kern="1200" dirty="0" err="1" smtClean="0"/>
            <a:t>ayat</a:t>
          </a:r>
          <a:r>
            <a:rPr lang="en-US" sz="1800" kern="1200" dirty="0" smtClean="0"/>
            <a:t> 2 &amp; 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Amandemen</a:t>
          </a:r>
          <a:r>
            <a:rPr lang="en-US" sz="1800" kern="1200" dirty="0" smtClean="0"/>
            <a:t> I</a:t>
          </a:r>
        </a:p>
      </dsp:txBody>
      <dsp:txXfrm>
        <a:off x="4285102" y="579890"/>
        <a:ext cx="1144535" cy="11445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DD59D-D0BA-9A45-8D82-3A7B75EEB43A}">
      <dsp:nvSpPr>
        <dsp:cNvPr id="0" name=""/>
        <dsp:cNvSpPr/>
      </dsp:nvSpPr>
      <dsp:spPr>
        <a:xfrm>
          <a:off x="0" y="45449"/>
          <a:ext cx="7772400" cy="180999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1. </a:t>
          </a:r>
          <a:r>
            <a:rPr lang="en-US" sz="2600" kern="1200" dirty="0" err="1" smtClean="0"/>
            <a:t>Tiap-tiap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undang-undang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menghendaki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persetujuan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Dewan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Perwakilan</a:t>
          </a:r>
          <a:r>
            <a:rPr lang="en-US" sz="2600" kern="1200" dirty="0" smtClean="0"/>
            <a:t> Rakyat. </a:t>
          </a:r>
          <a:endParaRPr lang="en-US" sz="2600" kern="1200" dirty="0"/>
        </a:p>
      </dsp:txBody>
      <dsp:txXfrm>
        <a:off x="88356" y="133805"/>
        <a:ext cx="7595688" cy="1633278"/>
      </dsp:txXfrm>
    </dsp:sp>
    <dsp:sp modelId="{8D92C5FE-E74C-9B4F-8E3A-D75B3D58EF97}">
      <dsp:nvSpPr>
        <dsp:cNvPr id="0" name=""/>
        <dsp:cNvSpPr/>
      </dsp:nvSpPr>
      <dsp:spPr>
        <a:xfrm>
          <a:off x="0" y="1855439"/>
          <a:ext cx="77724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/>
        </a:p>
      </dsp:txBody>
      <dsp:txXfrm>
        <a:off x="0" y="1855439"/>
        <a:ext cx="7772400" cy="430560"/>
      </dsp:txXfrm>
    </dsp:sp>
    <dsp:sp modelId="{B1FCBE9F-65A8-1444-AD92-D9E23899DAEF}">
      <dsp:nvSpPr>
        <dsp:cNvPr id="0" name=""/>
        <dsp:cNvSpPr/>
      </dsp:nvSpPr>
      <dsp:spPr>
        <a:xfrm>
          <a:off x="0" y="2285999"/>
          <a:ext cx="7772400" cy="180999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2. </a:t>
          </a:r>
          <a:r>
            <a:rPr lang="en-US" sz="2600" kern="1200" dirty="0" err="1" smtClean="0"/>
            <a:t>Jika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sesuatu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rancangan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undang-undang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tidak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mendapat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persetujuan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Dewan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Perwakilan</a:t>
          </a:r>
          <a:r>
            <a:rPr lang="en-US" sz="2600" kern="1200" dirty="0" smtClean="0"/>
            <a:t> Rakyat, </a:t>
          </a:r>
          <a:r>
            <a:rPr lang="en-US" sz="2600" kern="1200" dirty="0" err="1" smtClean="0"/>
            <a:t>maka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rancangan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tadi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tidak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boleh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dimajukan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lagi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dalam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persidangan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Dewan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Perwakilan</a:t>
          </a:r>
          <a:r>
            <a:rPr lang="en-US" sz="2600" kern="1200" dirty="0" smtClean="0"/>
            <a:t> Rakyat </a:t>
          </a:r>
          <a:r>
            <a:rPr lang="en-US" sz="2600" kern="1200" dirty="0" err="1" smtClean="0"/>
            <a:t>masa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itu</a:t>
          </a:r>
          <a:r>
            <a:rPr lang="en-US" sz="2600" kern="1200" dirty="0" smtClean="0"/>
            <a:t>. </a:t>
          </a:r>
          <a:endParaRPr lang="en-US" sz="2600" kern="1200" dirty="0"/>
        </a:p>
      </dsp:txBody>
      <dsp:txXfrm>
        <a:off x="88356" y="2374355"/>
        <a:ext cx="7595688" cy="1633278"/>
      </dsp:txXfrm>
    </dsp:sp>
    <dsp:sp modelId="{C292CF98-C789-2249-8413-D4A08697D394}">
      <dsp:nvSpPr>
        <dsp:cNvPr id="0" name=""/>
        <dsp:cNvSpPr/>
      </dsp:nvSpPr>
      <dsp:spPr>
        <a:xfrm>
          <a:off x="0" y="4095990"/>
          <a:ext cx="77724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/>
        </a:p>
      </dsp:txBody>
      <dsp:txXfrm>
        <a:off x="0" y="4095990"/>
        <a:ext cx="7772400" cy="4305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71AD1-6162-A54A-909B-86F324A170C9}">
      <dsp:nvSpPr>
        <dsp:cNvPr id="0" name=""/>
        <dsp:cNvSpPr/>
      </dsp:nvSpPr>
      <dsp:spPr>
        <a:xfrm>
          <a:off x="1296412" y="712662"/>
          <a:ext cx="2427926" cy="16194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1. </a:t>
          </a:r>
          <a:r>
            <a:rPr lang="en-US" sz="1300" kern="1200" dirty="0" err="1" smtClean="0"/>
            <a:t>Anggota-anggota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Dewan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Perwakilan</a:t>
          </a:r>
          <a:r>
            <a:rPr lang="en-US" sz="1300" kern="1200" dirty="0" smtClean="0"/>
            <a:t> Rakyat </a:t>
          </a:r>
          <a:r>
            <a:rPr lang="en-US" sz="1300" kern="1200" dirty="0" err="1" smtClean="0"/>
            <a:t>berhak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memajukan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rancangan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undang-undang</a:t>
          </a:r>
          <a:r>
            <a:rPr lang="en-US" sz="1300" kern="1200" dirty="0" smtClean="0"/>
            <a:t>. </a:t>
          </a:r>
          <a:endParaRPr lang="en-US" sz="1300" kern="1200" dirty="0"/>
        </a:p>
      </dsp:txBody>
      <dsp:txXfrm>
        <a:off x="1684880" y="712662"/>
        <a:ext cx="2039458" cy="1619426"/>
      </dsp:txXfrm>
    </dsp:sp>
    <dsp:sp modelId="{AC821215-2A5C-E94E-8E30-2EE89B94C2B2}">
      <dsp:nvSpPr>
        <dsp:cNvPr id="0" name=""/>
        <dsp:cNvSpPr/>
      </dsp:nvSpPr>
      <dsp:spPr>
        <a:xfrm>
          <a:off x="1296412" y="2332088"/>
          <a:ext cx="2427926" cy="16194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2. </a:t>
          </a:r>
          <a:r>
            <a:rPr lang="en-US" sz="1300" kern="1200" dirty="0" err="1" smtClean="0"/>
            <a:t>Jika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rancangan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itu</a:t>
          </a:r>
          <a:r>
            <a:rPr lang="en-US" sz="1300" kern="1200" dirty="0" smtClean="0"/>
            <a:t>, </a:t>
          </a:r>
          <a:r>
            <a:rPr lang="en-US" sz="1300" kern="1200" dirty="0" err="1" smtClean="0"/>
            <a:t>meskipun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disetujui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oleh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Dewan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Perwakilan</a:t>
          </a:r>
          <a:r>
            <a:rPr lang="en-US" sz="1300" kern="1200" dirty="0" smtClean="0"/>
            <a:t> Rakyat, </a:t>
          </a:r>
          <a:r>
            <a:rPr lang="en-US" sz="1300" kern="1200" dirty="0" err="1" smtClean="0"/>
            <a:t>tidak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disyahkan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oleh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Presiden</a:t>
          </a:r>
          <a:r>
            <a:rPr lang="en-US" sz="1300" kern="1200" dirty="0" smtClean="0"/>
            <a:t>, </a:t>
          </a:r>
          <a:r>
            <a:rPr lang="en-US" sz="1300" kern="1200" dirty="0" err="1" smtClean="0"/>
            <a:t>maka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rancangan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tadi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tidak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boleh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dimajukan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lagi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dalam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persidangan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Dewan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Perwakilan</a:t>
          </a:r>
          <a:r>
            <a:rPr lang="en-US" sz="1300" kern="1200" dirty="0" smtClean="0"/>
            <a:t> Rakyat </a:t>
          </a:r>
          <a:r>
            <a:rPr lang="en-US" sz="1300" kern="1200" dirty="0" err="1" smtClean="0"/>
            <a:t>masa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itu</a:t>
          </a:r>
          <a:r>
            <a:rPr lang="en-US" sz="1300" kern="1200" dirty="0" smtClean="0"/>
            <a:t>. </a:t>
          </a:r>
          <a:endParaRPr lang="en-US" sz="1300" kern="1200" dirty="0"/>
        </a:p>
      </dsp:txBody>
      <dsp:txXfrm>
        <a:off x="1684880" y="2332088"/>
        <a:ext cx="2039458" cy="1619426"/>
      </dsp:txXfrm>
    </dsp:sp>
    <dsp:sp modelId="{C070DA70-CF5B-444F-8F87-BE2FBB7D3C04}">
      <dsp:nvSpPr>
        <dsp:cNvPr id="0" name=""/>
        <dsp:cNvSpPr/>
      </dsp:nvSpPr>
      <dsp:spPr>
        <a:xfrm>
          <a:off x="1518" y="65215"/>
          <a:ext cx="1618617" cy="161861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Pasal</a:t>
          </a:r>
          <a:r>
            <a:rPr lang="en-US" sz="1900" kern="1200" dirty="0" smtClean="0"/>
            <a:t> 21 </a:t>
          </a:r>
          <a:r>
            <a:rPr lang="en-US" sz="1900" kern="1200" dirty="0" err="1" smtClean="0"/>
            <a:t>ayat</a:t>
          </a:r>
          <a:r>
            <a:rPr lang="en-US" sz="1900" kern="1200" dirty="0" smtClean="0"/>
            <a:t> 1 &amp; 2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UUD 1945</a:t>
          </a:r>
          <a:endParaRPr lang="en-US" sz="1900" kern="1200" dirty="0"/>
        </a:p>
      </dsp:txBody>
      <dsp:txXfrm>
        <a:off x="238559" y="302256"/>
        <a:ext cx="1144535" cy="1144535"/>
      </dsp:txXfrm>
    </dsp:sp>
    <dsp:sp modelId="{472AA36E-F35D-8A40-ABE7-A5607BB87983}">
      <dsp:nvSpPr>
        <dsp:cNvPr id="0" name=""/>
        <dsp:cNvSpPr/>
      </dsp:nvSpPr>
      <dsp:spPr>
        <a:xfrm>
          <a:off x="5342955" y="712662"/>
          <a:ext cx="2427926" cy="37941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Anggota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Dewan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Perwakilan</a:t>
          </a:r>
          <a:r>
            <a:rPr lang="en-US" sz="1300" kern="1200" dirty="0" smtClean="0"/>
            <a:t> Rakyat </a:t>
          </a:r>
          <a:r>
            <a:rPr lang="en-US" sz="1300" kern="1200" dirty="0" err="1" smtClean="0"/>
            <a:t>berhak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mengajukan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usul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rancangan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undang-undang</a:t>
          </a:r>
          <a:r>
            <a:rPr lang="en-US" sz="1300" kern="1200" dirty="0" smtClean="0"/>
            <a:t>.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Naskah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perubahan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ini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merupakan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bagian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tak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terpisahkan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dari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naskah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Undang-undang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Dasar</a:t>
          </a:r>
          <a:r>
            <a:rPr lang="en-US" sz="1300" kern="1200" dirty="0" smtClean="0"/>
            <a:t> Negara </a:t>
          </a:r>
          <a:r>
            <a:rPr lang="en-US" sz="1300" kern="1200" dirty="0" err="1" smtClean="0"/>
            <a:t>Republik</a:t>
          </a:r>
          <a:r>
            <a:rPr lang="en-US" sz="1300" kern="1200" dirty="0" smtClean="0"/>
            <a:t> Indonesia </a:t>
          </a:r>
          <a:r>
            <a:rPr lang="en-US" sz="1300" kern="1200" dirty="0" err="1" smtClean="0"/>
            <a:t>Tahun</a:t>
          </a:r>
          <a:r>
            <a:rPr lang="en-US" sz="1300" kern="1200" dirty="0" smtClean="0"/>
            <a:t> 1945. </a:t>
          </a:r>
          <a:r>
            <a:rPr lang="en-US" sz="1300" kern="1200" dirty="0" err="1" smtClean="0"/>
            <a:t>Perubahan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tersebut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diputuskan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dalam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Rapat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Paripurna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Majelis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Permusyawaratan</a:t>
          </a:r>
          <a:r>
            <a:rPr lang="en-US" sz="1300" kern="1200" dirty="0" smtClean="0"/>
            <a:t> Rakyat </a:t>
          </a:r>
          <a:r>
            <a:rPr lang="en-US" sz="1300" kern="1200" dirty="0" err="1" smtClean="0"/>
            <a:t>Republik</a:t>
          </a:r>
          <a:r>
            <a:rPr lang="en-US" sz="1300" kern="1200" dirty="0" smtClean="0"/>
            <a:t> Indonesia </a:t>
          </a:r>
          <a:r>
            <a:rPr lang="en-US" sz="1300" kern="1200" dirty="0" err="1" smtClean="0"/>
            <a:t>ke</a:t>
          </a:r>
          <a:r>
            <a:rPr lang="en-US" sz="1300" kern="1200" dirty="0" smtClean="0"/>
            <a:t> 12 </a:t>
          </a:r>
          <a:r>
            <a:rPr lang="en-US" sz="1300" kern="1200" dirty="0" err="1" smtClean="0"/>
            <a:t>tanggal</a:t>
          </a:r>
          <a:r>
            <a:rPr lang="en-US" sz="1300" kern="1200" dirty="0" smtClean="0"/>
            <a:t> 19 </a:t>
          </a:r>
          <a:r>
            <a:rPr lang="en-US" sz="1300" kern="1200" dirty="0" err="1" smtClean="0"/>
            <a:t>Oktober</a:t>
          </a:r>
          <a:r>
            <a:rPr lang="en-US" sz="1300" kern="1200" dirty="0" smtClean="0"/>
            <a:t> 1999 </a:t>
          </a:r>
          <a:r>
            <a:rPr lang="en-US" sz="1300" kern="1200" dirty="0" err="1" smtClean="0"/>
            <a:t>Sidang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Umum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Majelis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Permusyawaratan</a:t>
          </a:r>
          <a:r>
            <a:rPr lang="en-US" sz="1300" kern="1200" dirty="0" smtClean="0"/>
            <a:t> Rakyat </a:t>
          </a:r>
          <a:r>
            <a:rPr lang="en-US" sz="1300" kern="1200" dirty="0" err="1" smtClean="0"/>
            <a:t>Republik</a:t>
          </a:r>
          <a:r>
            <a:rPr lang="en-US" sz="1300" kern="1200" dirty="0" smtClean="0"/>
            <a:t> Indonesia, </a:t>
          </a:r>
          <a:r>
            <a:rPr lang="en-US" sz="1300" kern="1200" dirty="0" err="1" smtClean="0"/>
            <a:t>dan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mulai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berlaku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pada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tanggal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ditetapkan</a:t>
          </a:r>
          <a:r>
            <a:rPr lang="en-US" sz="1300" kern="1200" dirty="0" smtClean="0"/>
            <a:t>. </a:t>
          </a:r>
          <a:endParaRPr lang="en-US" sz="1300" kern="1200" dirty="0"/>
        </a:p>
      </dsp:txBody>
      <dsp:txXfrm>
        <a:off x="5731423" y="712662"/>
        <a:ext cx="2039458" cy="3794122"/>
      </dsp:txXfrm>
    </dsp:sp>
    <dsp:sp modelId="{ABFB37AD-A071-284C-8EF6-FC7A59E86134}">
      <dsp:nvSpPr>
        <dsp:cNvPr id="0" name=""/>
        <dsp:cNvSpPr/>
      </dsp:nvSpPr>
      <dsp:spPr>
        <a:xfrm>
          <a:off x="4048061" y="65215"/>
          <a:ext cx="1618617" cy="161861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Pasal</a:t>
          </a:r>
          <a:r>
            <a:rPr lang="en-US" sz="1900" kern="1200" dirty="0" smtClean="0"/>
            <a:t> 21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Amandemen</a:t>
          </a:r>
          <a:r>
            <a:rPr lang="en-US" sz="1900" kern="1200" dirty="0" smtClean="0"/>
            <a:t> I</a:t>
          </a:r>
          <a:endParaRPr lang="en-US" sz="1900" kern="1200" dirty="0"/>
        </a:p>
      </dsp:txBody>
      <dsp:txXfrm>
        <a:off x="4285102" y="302256"/>
        <a:ext cx="1144535" cy="1144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0F56B7F-1C83-4A44-9F80-7D2359C2F3FB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27349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A08F-D976-4716-A217-518B17045A91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69172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22F4-A287-4452-B4E6-7CE9DDBB61B1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20508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6632-1CF0-4E9E-9381-F5CFC73F494C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7421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780B47F-59A5-4F0F-BEEF-C0DE4441F894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248569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11DC-60C4-4023-AEE2-F016D8F2F051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216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CB35-6DE7-4DCD-AA16-EA14491AF860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15374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DE38-2690-48BA-A8EF-CF5DA60C289B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42007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D011-01D3-40B6-8303-5D1E9F9B1FC4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33708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65AD-B52A-4C61-9290-E7913F5354AB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9730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ADF8A60-FFDE-4804-813A-BFE6211258AC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8864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0CF1BDF-C02E-44E3-9BDE-2621F66FBADF}" type="slidenum">
              <a:rPr lang="en-US" smtClean="0">
                <a:latin typeface="Franklin Gothic Book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11174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584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581400"/>
            <a:ext cx="5638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prstClr val="black"/>
                </a:solidFill>
              </a:rPr>
              <a:t>Peraturan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</a:rPr>
              <a:t>Perundang-Undangan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br>
              <a:rPr lang="en-US" sz="2000" b="1" dirty="0" smtClean="0">
                <a:solidFill>
                  <a:prstClr val="black"/>
                </a:solidFill>
              </a:rPr>
            </a:br>
            <a:r>
              <a:rPr lang="en-US" sz="2000" b="1" dirty="0" smtClean="0">
                <a:solidFill>
                  <a:prstClr val="black"/>
                </a:solidFill>
              </a:rPr>
              <a:t>(</a:t>
            </a:r>
            <a:r>
              <a:rPr lang="en-US" sz="2000" b="1" i="1" dirty="0" smtClean="0">
                <a:solidFill>
                  <a:prstClr val="black"/>
                </a:solidFill>
              </a:rPr>
              <a:t>UUD 1945</a:t>
            </a:r>
            <a:r>
              <a:rPr lang="en-US" sz="2000" b="1" dirty="0" smtClean="0">
                <a:solidFill>
                  <a:prstClr val="black"/>
                </a:solidFill>
              </a:rPr>
              <a:t>)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white"/>
                </a:solidFill>
              </a:rPr>
              <a:t>Anggun Nabila, SKM, MKM</a:t>
            </a:r>
            <a:endParaRPr lang="en-US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25544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Pasal</a:t>
            </a:r>
            <a:r>
              <a:rPr lang="en-US" dirty="0" smtClean="0"/>
              <a:t> 9 </a:t>
            </a:r>
            <a:r>
              <a:rPr lang="en-US" dirty="0" err="1" smtClean="0"/>
              <a:t>Amandemen</a:t>
            </a:r>
            <a:r>
              <a:rPr lang="en-US" dirty="0" smtClean="0"/>
              <a:t> I</a:t>
            </a:r>
            <a:endParaRPr lang="en-US" dirty="0"/>
          </a:p>
        </p:txBody>
      </p:sp>
      <p:pic>
        <p:nvPicPr>
          <p:cNvPr id="4" name="Content Placeholder 3" descr="Screen Shot 2017-10-16 at 7.30.56 P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07" b="-97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2140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32628937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3744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50074462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6673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03543131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3744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01584450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3744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Pasal</a:t>
            </a:r>
            <a:r>
              <a:rPr lang="en-US" dirty="0" smtClean="0"/>
              <a:t> 20 UUD 1945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06167282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5056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Pasal</a:t>
            </a:r>
            <a:r>
              <a:rPr lang="en-US" dirty="0" smtClean="0"/>
              <a:t> 20 </a:t>
            </a:r>
            <a:r>
              <a:rPr lang="en-US" dirty="0" err="1" smtClean="0"/>
              <a:t>Amandemen</a:t>
            </a:r>
            <a:r>
              <a:rPr lang="en-US" dirty="0" smtClean="0"/>
              <a:t> I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61328555"/>
              </p:ext>
            </p:extLst>
          </p:nvPr>
        </p:nvGraphicFramePr>
        <p:xfrm>
          <a:off x="914400" y="1841875"/>
          <a:ext cx="7772400" cy="374085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772400"/>
              </a:tblGrid>
              <a:tr h="844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1. </a:t>
                      </a:r>
                      <a:r>
                        <a:rPr lang="en-US" b="0" dirty="0" err="1" smtClean="0"/>
                        <a:t>Dewan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err="1" smtClean="0"/>
                        <a:t>Perwakilan</a:t>
                      </a:r>
                      <a:r>
                        <a:rPr lang="en-US" b="0" dirty="0" smtClean="0"/>
                        <a:t> Rakyat </a:t>
                      </a:r>
                      <a:r>
                        <a:rPr lang="en-US" b="0" dirty="0" err="1" smtClean="0"/>
                        <a:t>memegang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err="1" smtClean="0"/>
                        <a:t>kekuasaan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err="1" smtClean="0"/>
                        <a:t>membentuk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err="1" smtClean="0"/>
                        <a:t>undang-undang</a:t>
                      </a:r>
                      <a:r>
                        <a:rPr lang="en-US" b="0" dirty="0" smtClean="0"/>
                        <a:t>. </a:t>
                      </a:r>
                    </a:p>
                  </a:txBody>
                  <a:tcPr/>
                </a:tc>
              </a:tr>
              <a:tr h="844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2. </a:t>
                      </a:r>
                      <a:r>
                        <a:rPr lang="en-US" b="0" dirty="0" err="1" smtClean="0"/>
                        <a:t>Setiap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err="1" smtClean="0"/>
                        <a:t>rancangan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err="1" smtClean="0"/>
                        <a:t>undang-undang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err="1" smtClean="0"/>
                        <a:t>dibahas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err="1" smtClean="0"/>
                        <a:t>oleh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err="1" smtClean="0"/>
                        <a:t>Dewan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err="1" smtClean="0"/>
                        <a:t>Perwakilan</a:t>
                      </a:r>
                      <a:r>
                        <a:rPr lang="en-US" b="0" dirty="0" smtClean="0"/>
                        <a:t> Rakyat </a:t>
                      </a:r>
                      <a:r>
                        <a:rPr lang="en-US" b="0" dirty="0" err="1" smtClean="0"/>
                        <a:t>dan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err="1" smtClean="0"/>
                        <a:t>Presiden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err="1" smtClean="0"/>
                        <a:t>untuk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err="1" smtClean="0"/>
                        <a:t>mendapat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err="1" smtClean="0"/>
                        <a:t>persetujuan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err="1" smtClean="0"/>
                        <a:t>bersama</a:t>
                      </a:r>
                      <a:r>
                        <a:rPr lang="en-US" b="0" dirty="0" smtClean="0"/>
                        <a:t>. </a:t>
                      </a:r>
                    </a:p>
                  </a:txBody>
                  <a:tcPr/>
                </a:tc>
              </a:tr>
              <a:tr h="12067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3. </a:t>
                      </a:r>
                      <a:r>
                        <a:rPr kumimoji="0"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Jika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rancangan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undang-undang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itu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mendapat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persetujuan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bersama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rancangan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undang-undang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itu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boleh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diajukan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lagi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persidangan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Dewan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Perwakilan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Rakyat </a:t>
                      </a:r>
                      <a:r>
                        <a:rPr kumimoji="0"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itu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b="0" dirty="0" smtClean="0">
                        <a:effectLst/>
                      </a:endParaRPr>
                    </a:p>
                  </a:txBody>
                  <a:tcPr/>
                </a:tc>
              </a:tr>
              <a:tr h="844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4. </a:t>
                      </a:r>
                      <a:r>
                        <a:rPr kumimoji="0"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Presiden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mengesahkan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rancangan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undang-undang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kumimoji="0"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telah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disetujui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bersama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menjadi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undang-undang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b="0" dirty="0" smtClean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13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87910716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3744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85596544"/>
              </p:ext>
            </p:extLst>
          </p:nvPr>
        </p:nvGraphicFramePr>
        <p:xfrm>
          <a:off x="394114" y="700578"/>
          <a:ext cx="8292686" cy="531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5734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Amandemen</a:t>
            </a:r>
            <a:r>
              <a:rPr lang="en-US" dirty="0" smtClean="0"/>
              <a:t> IV</a:t>
            </a:r>
            <a:endParaRPr lang="en-US" dirty="0"/>
          </a:p>
        </p:txBody>
      </p:sp>
      <p:pic>
        <p:nvPicPr>
          <p:cNvPr id="4" name="Content Placeholder 3" descr="Screen Shot 2017-10-16 at 8.04.28 P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125" r="-311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6204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Konstitusi</a:t>
            </a:r>
            <a:r>
              <a:rPr lang="en-US" dirty="0" smtClean="0"/>
              <a:t> Negara</a:t>
            </a:r>
            <a:endParaRPr lang="en-US" dirty="0"/>
          </a:p>
        </p:txBody>
      </p:sp>
      <p:pic>
        <p:nvPicPr>
          <p:cNvPr id="4" name="Content Placeholder 3" descr="Screen Shot 2017-10-16 at 6.46.08 P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3" r="-16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4772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Pasal</a:t>
            </a:r>
            <a:r>
              <a:rPr lang="en-US" dirty="0" smtClean="0"/>
              <a:t> 28 H </a:t>
            </a:r>
            <a:r>
              <a:rPr lang="en-US" dirty="0" err="1" smtClean="0"/>
              <a:t>Amandemen</a:t>
            </a:r>
            <a:r>
              <a:rPr lang="en-US" dirty="0" smtClean="0"/>
              <a:t>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(1)  </a:t>
            </a:r>
            <a:r>
              <a:rPr lang="en-US" dirty="0" err="1"/>
              <a:t>Setiap</a:t>
            </a:r>
            <a:r>
              <a:rPr lang="en-US" dirty="0"/>
              <a:t> orang </a:t>
            </a:r>
            <a:r>
              <a:rPr lang="en-US" dirty="0" err="1"/>
              <a:t>berhak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sejahtera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batin</a:t>
            </a:r>
            <a:r>
              <a:rPr lang="en-US" dirty="0"/>
              <a:t>, </a:t>
            </a:r>
            <a:r>
              <a:rPr lang="en-US" dirty="0" err="1"/>
              <a:t>bertempat</a:t>
            </a:r>
            <a:r>
              <a:rPr lang="en-US" dirty="0"/>
              <a:t> </a:t>
            </a:r>
            <a:r>
              <a:rPr lang="en-US" dirty="0" err="1"/>
              <a:t>tinggal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berhak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(2)  </a:t>
            </a:r>
            <a:r>
              <a:rPr lang="en-US" dirty="0" err="1"/>
              <a:t>Setiap</a:t>
            </a:r>
            <a:r>
              <a:rPr lang="en-US" dirty="0"/>
              <a:t> orang </a:t>
            </a:r>
            <a:r>
              <a:rPr lang="en-US" dirty="0" err="1"/>
              <a:t>berhak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kemudahan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perlakuan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kesempatan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keadilan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(3)  </a:t>
            </a:r>
            <a:r>
              <a:rPr lang="en-US" dirty="0" err="1"/>
              <a:t>Setiap</a:t>
            </a:r>
            <a:r>
              <a:rPr lang="en-US" dirty="0"/>
              <a:t> orang </a:t>
            </a:r>
            <a:r>
              <a:rPr lang="en-US" dirty="0" err="1"/>
              <a:t>berhak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jaminan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yang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utuh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yang </a:t>
            </a:r>
            <a:r>
              <a:rPr lang="en-US" dirty="0" err="1"/>
              <a:t>bermartabat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(4)  </a:t>
            </a:r>
            <a:r>
              <a:rPr lang="en-US" dirty="0" err="1"/>
              <a:t>Setiap</a:t>
            </a:r>
            <a:r>
              <a:rPr lang="en-US" dirty="0"/>
              <a:t> orang </a:t>
            </a:r>
            <a:r>
              <a:rPr lang="en-US" dirty="0" err="1"/>
              <a:t>berhak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milik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milik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alih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sewenang-wenang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siapa</a:t>
            </a:r>
            <a:r>
              <a:rPr lang="en-US" dirty="0"/>
              <a:t> pun.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954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Pasal</a:t>
            </a:r>
            <a:r>
              <a:rPr lang="en-US" dirty="0" smtClean="0"/>
              <a:t> 34 </a:t>
            </a:r>
            <a:r>
              <a:rPr lang="en-US" dirty="0" err="1" smtClean="0"/>
              <a:t>Amandemen</a:t>
            </a:r>
            <a:r>
              <a:rPr lang="en-US" dirty="0" smtClean="0"/>
              <a:t> 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(1) Fakir </a:t>
            </a:r>
            <a:r>
              <a:rPr lang="en-US" dirty="0" err="1"/>
              <a:t>miskin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anak-anak</a:t>
            </a:r>
            <a:r>
              <a:rPr lang="en-US" dirty="0"/>
              <a:t> yang </a:t>
            </a:r>
            <a:r>
              <a:rPr lang="en-US" dirty="0" err="1"/>
              <a:t>terlantar</a:t>
            </a:r>
            <a:r>
              <a:rPr lang="en-US" dirty="0"/>
              <a:t> </a:t>
            </a:r>
            <a:r>
              <a:rPr lang="en-US" dirty="0" err="1"/>
              <a:t>dipelihara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(2)  Negara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rakyat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memberdayakan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lemah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martabat</a:t>
            </a:r>
            <a:r>
              <a:rPr lang="en-US" dirty="0"/>
              <a:t> </a:t>
            </a:r>
            <a:r>
              <a:rPr lang="en-US" dirty="0" err="1"/>
              <a:t>kemanusiaan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(3)  Negara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penyediaan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yang </a:t>
            </a:r>
            <a:r>
              <a:rPr lang="en-US" dirty="0" err="1"/>
              <a:t>layak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(4)  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undang-undang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91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UUD 1945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Pembukaan</a:t>
            </a:r>
            <a:endParaRPr lang="en-US" dirty="0" smtClean="0"/>
          </a:p>
          <a:p>
            <a:r>
              <a:rPr lang="en-US" dirty="0" smtClean="0"/>
              <a:t>16 </a:t>
            </a:r>
            <a:r>
              <a:rPr lang="en-US" dirty="0" err="1" smtClean="0"/>
              <a:t>bab</a:t>
            </a:r>
            <a:r>
              <a:rPr lang="en-US" dirty="0" smtClean="0"/>
              <a:t> (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kedaulatan</a:t>
            </a:r>
            <a:r>
              <a:rPr lang="en-US" dirty="0" smtClean="0"/>
              <a:t>, MPR, </a:t>
            </a:r>
            <a:r>
              <a:rPr lang="en-US" dirty="0" err="1" smtClean="0"/>
              <a:t>kekuasaan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, </a:t>
            </a:r>
            <a:r>
              <a:rPr lang="en-US" dirty="0" err="1" smtClean="0"/>
              <a:t>dewan</a:t>
            </a:r>
            <a:r>
              <a:rPr lang="en-US" dirty="0" smtClean="0"/>
              <a:t> </a:t>
            </a:r>
            <a:r>
              <a:rPr lang="en-US" dirty="0" err="1" smtClean="0"/>
              <a:t>pertimbangan</a:t>
            </a:r>
            <a:r>
              <a:rPr lang="en-US" dirty="0" smtClean="0"/>
              <a:t> </a:t>
            </a:r>
            <a:r>
              <a:rPr lang="en-US" dirty="0" err="1" smtClean="0"/>
              <a:t>agung</a:t>
            </a:r>
            <a:r>
              <a:rPr lang="en-US" dirty="0" smtClean="0"/>
              <a:t>, </a:t>
            </a:r>
            <a:r>
              <a:rPr lang="en-US" dirty="0" err="1" smtClean="0"/>
              <a:t>kementerian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, </a:t>
            </a:r>
            <a:r>
              <a:rPr lang="en-US" dirty="0" err="1" smtClean="0"/>
              <a:t>pemerintahan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, DPR, 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, </a:t>
            </a:r>
            <a:r>
              <a:rPr lang="en-US" dirty="0" err="1" smtClean="0"/>
              <a:t>kekuasaan</a:t>
            </a:r>
            <a:r>
              <a:rPr lang="en-US" dirty="0" smtClean="0"/>
              <a:t> </a:t>
            </a:r>
            <a:r>
              <a:rPr lang="en-US" dirty="0" err="1" smtClean="0"/>
              <a:t>kehakiman</a:t>
            </a:r>
            <a:r>
              <a:rPr lang="en-US" dirty="0" smtClean="0"/>
              <a:t>, </a:t>
            </a:r>
            <a:r>
              <a:rPr lang="en-US" dirty="0" err="1" smtClean="0"/>
              <a:t>warga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, agama, </a:t>
            </a:r>
            <a:r>
              <a:rPr lang="en-US" dirty="0" err="1" smtClean="0"/>
              <a:t>pertahanan</a:t>
            </a:r>
            <a:r>
              <a:rPr lang="en-US" dirty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, </a:t>
            </a:r>
            <a:r>
              <a:rPr lang="en-US" dirty="0" err="1" smtClean="0"/>
              <a:t>pendidikan</a:t>
            </a:r>
            <a:r>
              <a:rPr lang="en-US" dirty="0" smtClean="0"/>
              <a:t>, </a:t>
            </a:r>
            <a:r>
              <a:rPr lang="en-US" dirty="0" err="1" smtClean="0"/>
              <a:t>kesejahteraan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, </a:t>
            </a:r>
            <a:r>
              <a:rPr lang="en-US" dirty="0" err="1" smtClean="0"/>
              <a:t>bendera</a:t>
            </a:r>
            <a:r>
              <a:rPr lang="en-US" dirty="0" smtClean="0"/>
              <a:t> &amp; </a:t>
            </a:r>
            <a:r>
              <a:rPr lang="en-US" dirty="0" err="1" smtClean="0"/>
              <a:t>bahasa</a:t>
            </a:r>
            <a:r>
              <a:rPr lang="en-US" dirty="0" smtClean="0"/>
              <a:t>, </a:t>
            </a:r>
            <a:r>
              <a:rPr lang="en-US" dirty="0" err="1" smtClean="0"/>
              <a:t>perubahan</a:t>
            </a:r>
            <a:r>
              <a:rPr lang="en-US" dirty="0" smtClean="0"/>
              <a:t> UUD)</a:t>
            </a:r>
          </a:p>
          <a:p>
            <a:r>
              <a:rPr lang="en-US" dirty="0" smtClean="0"/>
              <a:t>37 </a:t>
            </a:r>
            <a:r>
              <a:rPr lang="en-US" dirty="0" err="1" smtClean="0"/>
              <a:t>pasal</a:t>
            </a:r>
            <a:endParaRPr lang="en-US" dirty="0" smtClean="0"/>
          </a:p>
          <a:p>
            <a:r>
              <a:rPr lang="en-US" dirty="0" smtClean="0"/>
              <a:t>4 </a:t>
            </a:r>
            <a:r>
              <a:rPr lang="en-US" dirty="0" err="1" smtClean="0"/>
              <a:t>pasal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peralihan</a:t>
            </a:r>
            <a:endParaRPr lang="en-US" dirty="0" smtClean="0"/>
          </a:p>
          <a:p>
            <a:r>
              <a:rPr lang="en-US" dirty="0" smtClean="0"/>
              <a:t>2 </a:t>
            </a:r>
            <a:r>
              <a:rPr lang="en-US" dirty="0" err="1" smtClean="0"/>
              <a:t>ayat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pertambahan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1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Amandemen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usul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undang-undang</a:t>
            </a:r>
            <a:r>
              <a:rPr lang="en-US" dirty="0"/>
              <a:t> yang </a:t>
            </a:r>
            <a:r>
              <a:rPr lang="en-US" dirty="0" err="1"/>
              <a:t>dibicarakan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Dewan</a:t>
            </a:r>
            <a:r>
              <a:rPr lang="en-US" dirty="0"/>
              <a:t> </a:t>
            </a:r>
            <a:r>
              <a:rPr lang="en-US" dirty="0" err="1"/>
              <a:t>Perwakilan</a:t>
            </a:r>
            <a:r>
              <a:rPr lang="en-US" dirty="0"/>
              <a:t> Rakyat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sebagainya</a:t>
            </a:r>
            <a:r>
              <a:rPr lang="en-US" dirty="0" smtClean="0"/>
              <a:t>,</a:t>
            </a:r>
          </a:p>
          <a:p>
            <a:r>
              <a:rPr lang="en-US" dirty="0" err="1"/>
              <a:t>penambahan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 smtClean="0"/>
              <a:t>ada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(KBBI)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94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Amandemen</a:t>
            </a:r>
            <a:r>
              <a:rPr lang="en-US" dirty="0" smtClean="0"/>
              <a:t> UUD 1945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2080630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5807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Amandemen</a:t>
            </a:r>
            <a:r>
              <a:rPr lang="en-US" dirty="0" smtClean="0"/>
              <a:t>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Bab XVI, </a:t>
            </a:r>
            <a:r>
              <a:rPr lang="en-US" dirty="0" err="1" smtClean="0"/>
              <a:t>pasal</a:t>
            </a:r>
            <a:r>
              <a:rPr lang="en-US" dirty="0" smtClean="0"/>
              <a:t> 37 </a:t>
            </a:r>
            <a:r>
              <a:rPr lang="en-US" dirty="0" err="1" smtClean="0"/>
              <a:t>ayat</a:t>
            </a:r>
            <a:r>
              <a:rPr lang="en-US" dirty="0" smtClean="0"/>
              <a:t> 1 &amp; 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UUD </a:t>
            </a:r>
            <a:r>
              <a:rPr lang="en-US" dirty="0" err="1" smtClean="0"/>
              <a:t>sekurang-kurangnya</a:t>
            </a:r>
            <a:r>
              <a:rPr lang="en-US" dirty="0" smtClean="0"/>
              <a:t> 2/3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MPR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hadir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Putusan</a:t>
            </a:r>
            <a:r>
              <a:rPr lang="en-US" dirty="0" smtClean="0"/>
              <a:t>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persetujuan</a:t>
            </a:r>
            <a:r>
              <a:rPr lang="en-US" dirty="0" smtClean="0"/>
              <a:t> </a:t>
            </a:r>
            <a:r>
              <a:rPr lang="en-US" dirty="0" err="1" smtClean="0"/>
              <a:t>sekurang-kurangnya</a:t>
            </a:r>
            <a:r>
              <a:rPr lang="en-US" dirty="0" smtClean="0"/>
              <a:t> 2/3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MPR yang </a:t>
            </a:r>
            <a:r>
              <a:rPr lang="en-US" dirty="0" err="1" smtClean="0"/>
              <a:t>hadir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14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48145408"/>
              </p:ext>
            </p:extLst>
          </p:nvPr>
        </p:nvGraphicFramePr>
        <p:xfrm>
          <a:off x="914400" y="710283"/>
          <a:ext cx="7772400" cy="5309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4646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63966902"/>
              </p:ext>
            </p:extLst>
          </p:nvPr>
        </p:nvGraphicFramePr>
        <p:xfrm>
          <a:off x="914400" y="839426"/>
          <a:ext cx="7772400" cy="5180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1974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Pasal</a:t>
            </a:r>
            <a:r>
              <a:rPr lang="en-US" dirty="0" smtClean="0"/>
              <a:t> 9 UUD 1945</a:t>
            </a:r>
            <a:endParaRPr lang="en-US" dirty="0"/>
          </a:p>
        </p:txBody>
      </p:sp>
      <p:pic>
        <p:nvPicPr>
          <p:cNvPr id="5" name="Content Placeholder 4" descr="Screen Shot 2017-10-16 at 7.30.13 P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178" b="-221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37444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1293</Words>
  <Application>Microsoft Macintosh PowerPoint</Application>
  <PresentationFormat>On-screen Show (4:3)</PresentationFormat>
  <Paragraphs>103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Equity</vt:lpstr>
      <vt:lpstr>PowerPoint Presentation</vt:lpstr>
      <vt:lpstr>Konstitusi Negara</vt:lpstr>
      <vt:lpstr>UUD 1945</vt:lpstr>
      <vt:lpstr>Amandemen </vt:lpstr>
      <vt:lpstr>Amandemen UUD 1945</vt:lpstr>
      <vt:lpstr>Amandemen I</vt:lpstr>
      <vt:lpstr>PowerPoint Presentation</vt:lpstr>
      <vt:lpstr>PowerPoint Presentation</vt:lpstr>
      <vt:lpstr>Pasal 9 UUD 1945</vt:lpstr>
      <vt:lpstr>Pasal 9 Amandemen I</vt:lpstr>
      <vt:lpstr>PowerPoint Presentation</vt:lpstr>
      <vt:lpstr>PowerPoint Presentation</vt:lpstr>
      <vt:lpstr>PowerPoint Presentation</vt:lpstr>
      <vt:lpstr>PowerPoint Presentation</vt:lpstr>
      <vt:lpstr>Pasal 20 UUD 1945</vt:lpstr>
      <vt:lpstr>Pasal 20 Amandemen I</vt:lpstr>
      <vt:lpstr>PowerPoint Presentation</vt:lpstr>
      <vt:lpstr>PowerPoint Presentation</vt:lpstr>
      <vt:lpstr>Amandemen IV</vt:lpstr>
      <vt:lpstr>Pasal 28 H Amandemen II</vt:lpstr>
      <vt:lpstr>Pasal 34 Amandemen IV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anggun nabila</dc:creator>
  <cp:lastModifiedBy>anggun nabila</cp:lastModifiedBy>
  <cp:revision>11</cp:revision>
  <dcterms:created xsi:type="dcterms:W3CDTF">2017-10-16T11:44:27Z</dcterms:created>
  <dcterms:modified xsi:type="dcterms:W3CDTF">2017-10-16T17:12:22Z</dcterms:modified>
</cp:coreProperties>
</file>