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84" r:id="rId3"/>
    <p:sldId id="285" r:id="rId4"/>
    <p:sldId id="286" r:id="rId5"/>
    <p:sldId id="287" r:id="rId6"/>
    <p:sldId id="288" r:id="rId7"/>
    <p:sldId id="289" r:id="rId8"/>
    <p:sldId id="28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17625"/>
    <a:srgbClr val="EFCDAF"/>
    <a:srgbClr val="C6FDB3"/>
    <a:srgbClr val="E0F1F2"/>
    <a:srgbClr val="F8F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493741-DFF0-419F-BA47-91630D7E0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574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25A8-07A1-4493-9448-C12B9B9A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2967-60CA-4603-87C5-58435DC60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249-B6F0-46FB-82B7-CB1BBAD21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7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407CA-C695-4D69-89D4-E47554981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1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7E0E-896E-47E0-A155-80420F365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1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E76F-6F4A-47A9-8702-B9414C2C4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31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A356-619F-4032-A097-CC5AB37A97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F352-AC2E-46EA-8393-6DEE52B6F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6E67-A21C-45C5-A71D-DFE1EEDB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981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8FD8A-3DD5-4D6D-8E94-C529A5244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83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7E9671-BCB4-4B6A-8154-4843849D4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4" y="3581404"/>
            <a:ext cx="59213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algn="ctr" eaLnBrk="1" hangingPunct="1"/>
            <a:r>
              <a:rPr lang="en-US" sz="2000" b="1" dirty="0" err="1">
                <a:solidFill>
                  <a:prstClr val="black"/>
                </a:solidFill>
              </a:rPr>
              <a:t>Sistem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Pelayanan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Kesehata</a:t>
            </a:r>
            <a:r>
              <a:rPr lang="id-ID" sz="2000" b="1" dirty="0">
                <a:solidFill>
                  <a:prstClr val="black"/>
                </a:solidFill>
              </a:rPr>
              <a:t>n</a:t>
            </a:r>
            <a:r>
              <a:rPr lang="en-US" sz="2000" b="1" dirty="0">
                <a:solidFill>
                  <a:prstClr val="black"/>
                </a:solidFill>
              </a:rPr>
              <a:t> di Indonesia </a:t>
            </a:r>
          </a:p>
          <a:p>
            <a:pPr lvl="1" algn="ctr" eaLnBrk="1" hangingPunct="1"/>
            <a:r>
              <a:rPr lang="en-US" sz="2000" b="1" dirty="0">
                <a:solidFill>
                  <a:prstClr val="black"/>
                </a:solidFill>
              </a:rPr>
              <a:t>(</a:t>
            </a:r>
            <a:r>
              <a:rPr lang="en-US" sz="2000" b="1" dirty="0" err="1">
                <a:solidFill>
                  <a:prstClr val="black"/>
                </a:solidFill>
              </a:rPr>
              <a:t>Sesi</a:t>
            </a:r>
            <a:r>
              <a:rPr lang="en-US" sz="2000" b="1" dirty="0">
                <a:solidFill>
                  <a:prstClr val="black"/>
                </a:solidFill>
              </a:rPr>
              <a:t> 1</a:t>
            </a:r>
            <a:r>
              <a:rPr lang="id-ID" sz="2000" b="1" dirty="0">
                <a:solidFill>
                  <a:prstClr val="black"/>
                </a:solidFill>
              </a:rPr>
              <a:t> – </a:t>
            </a:r>
            <a:r>
              <a:rPr lang="en-US" sz="2000" b="1" dirty="0" err="1">
                <a:solidFill>
                  <a:prstClr val="black"/>
                </a:solidFill>
              </a:rPr>
              <a:t>Pengantar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Sistem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Pelayanan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Kesehatan</a:t>
            </a:r>
            <a:endParaRPr lang="en-US" sz="2000" b="1" dirty="0">
              <a:solidFill>
                <a:prstClr val="black"/>
              </a:solidFill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prstClr val="white"/>
                </a:solidFill>
              </a:rPr>
              <a:t>Dwi Nurmawaty</a:t>
            </a:r>
            <a:r>
              <a:rPr lang="en-US" sz="2000" b="1" dirty="0">
                <a:solidFill>
                  <a:prstClr val="white"/>
                </a:solidFill>
              </a:rPr>
              <a:t>, SKM, MKM</a:t>
            </a:r>
          </a:p>
        </p:txBody>
      </p:sp>
    </p:spTree>
    <p:extLst>
      <p:ext uri="{BB962C8B-B14F-4D97-AF65-F5344CB8AC3E}">
        <p14:creationId xmlns:p14="http://schemas.microsoft.com/office/powerpoint/2010/main" val="347957985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/>
              <a:t>P</a:t>
            </a:r>
            <a:r>
              <a:rPr lang="en-US" dirty="0" err="1"/>
              <a:t>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yang </a:t>
            </a:r>
            <a:r>
              <a:rPr lang="en-US" dirty="0" err="1"/>
              <a:t>diselenggarakan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dan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mencegah</a:t>
            </a:r>
            <a:r>
              <a:rPr lang="en-US" dirty="0"/>
              <a:t> dan </a:t>
            </a:r>
            <a:r>
              <a:rPr lang="en-US" dirty="0" err="1"/>
              <a:t>menyembuhkan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memulihkan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,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Sedangkan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optimal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Pelayanan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tatanan</a:t>
            </a:r>
            <a:r>
              <a:rPr lang="en-US" dirty="0"/>
              <a:t> yang </a:t>
            </a:r>
            <a:r>
              <a:rPr lang="en-US" dirty="0" err="1"/>
              <a:t>menghimpun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setinggi-tingginya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perwujudan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UUD 45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</a:t>
            </a:r>
          </a:p>
          <a:p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ad</a:t>
            </a:r>
            <a:r>
              <a:rPr lang="id-ID" dirty="0"/>
              <a:t>al</a:t>
            </a:r>
            <a:r>
              <a:rPr lang="en-US" dirty="0"/>
              <a:t>ah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yang </a:t>
            </a:r>
            <a:r>
              <a:rPr lang="en-US" dirty="0" err="1"/>
              <a:t>terorganisir</a:t>
            </a:r>
            <a:r>
              <a:rPr lang="id-ID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 </a:t>
            </a:r>
            <a:r>
              <a:rPr lang="id-ID" dirty="0"/>
              <a:t>y</a:t>
            </a:r>
            <a:r>
              <a:rPr lang="en-US" dirty="0"/>
              <a:t>ang </a:t>
            </a:r>
            <a:r>
              <a:rPr lang="en-US" dirty="0" err="1"/>
              <a:t>permanen</a:t>
            </a:r>
            <a:r>
              <a:rPr lang="id-ID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,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berkesinambungan</a:t>
            </a:r>
            <a:r>
              <a:rPr lang="en-US" dirty="0"/>
              <a:t>, diagnosis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yang </a:t>
            </a:r>
            <a:r>
              <a:rPr lang="en-US" dirty="0" err="1"/>
              <a:t>diderita</a:t>
            </a:r>
            <a:r>
              <a:rPr lang="en-US" dirty="0"/>
              <a:t> o</a:t>
            </a:r>
            <a:r>
              <a:rPr lang="id-ID" dirty="0"/>
              <a:t>le</a:t>
            </a:r>
            <a:r>
              <a:rPr lang="en-US" dirty="0"/>
              <a:t>h </a:t>
            </a:r>
            <a:r>
              <a:rPr lang="en-US" dirty="0" err="1"/>
              <a:t>pasien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id-ID" dirty="0"/>
              <a:t>me</a:t>
            </a:r>
            <a:r>
              <a:rPr lang="en-US" dirty="0" err="1"/>
              <a:t>dik</a:t>
            </a:r>
            <a:r>
              <a:rPr lang="en-US" dirty="0"/>
              <a:t> </a:t>
            </a:r>
          </a:p>
          <a:p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penunjang</a:t>
            </a:r>
            <a:r>
              <a:rPr lang="en-US" dirty="0"/>
              <a:t> </a:t>
            </a:r>
            <a:r>
              <a:rPr lang="en-US" dirty="0" err="1"/>
              <a:t>medik</a:t>
            </a:r>
            <a:endParaRPr lang="en-US" dirty="0"/>
          </a:p>
          <a:p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rehabilitatif</a:t>
            </a:r>
            <a:endParaRPr lang="en-US" dirty="0"/>
          </a:p>
          <a:p>
            <a:r>
              <a:rPr lang="en-US" dirty="0" err="1"/>
              <a:t>Pencegahan</a:t>
            </a:r>
            <a:r>
              <a:rPr lang="en-US" dirty="0"/>
              <a:t> dan </a:t>
            </a:r>
            <a:r>
              <a:rPr lang="id-ID" dirty="0"/>
              <a:t>p</a:t>
            </a:r>
            <a:r>
              <a:rPr lang="en-US" dirty="0" err="1"/>
              <a:t>eningkataan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</a:p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medik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Puskesmas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unit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kesehaan</a:t>
            </a:r>
            <a:r>
              <a:rPr lang="en-US" dirty="0"/>
              <a:t> </a:t>
            </a:r>
            <a:r>
              <a:rPr lang="en-US" dirty="0" err="1"/>
              <a:t>kebupaten</a:t>
            </a:r>
            <a:r>
              <a:rPr lang="en-US" dirty="0"/>
              <a:t>/</a:t>
            </a:r>
            <a:r>
              <a:rPr lang="en-US" dirty="0" err="1"/>
              <a:t>kota</a:t>
            </a:r>
            <a:r>
              <a:rPr lang="en-US" dirty="0"/>
              <a:t> yang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dis</a:t>
            </a:r>
            <a:r>
              <a:rPr lang="id-ID" dirty="0"/>
              <a:t>ua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rang yang </a:t>
            </a:r>
            <a:r>
              <a:rPr lang="en-US" dirty="0" err="1"/>
              <a:t>bertempat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diwilayah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agar </a:t>
            </a:r>
            <a:r>
              <a:rPr lang="en-US" dirty="0" err="1"/>
              <a:t>terwujud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setinggi-tingginya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7772400" cy="1143000"/>
          </a:xfrm>
        </p:spPr>
        <p:txBody>
          <a:bodyPr/>
          <a:lstStyle/>
          <a:p>
            <a:pPr algn="ctr"/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/>
              <a:t>Kasih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 Unggu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Unggul.thmx</Template>
  <TotalTime>450</TotalTime>
  <Words>212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Franklin Gothic Book</vt:lpstr>
      <vt:lpstr>Perpetua</vt:lpstr>
      <vt:lpstr>Wingdings</vt:lpstr>
      <vt:lpstr>Wingdings 2</vt:lpstr>
      <vt:lpstr>Esa Unggul</vt:lpstr>
      <vt:lpstr>PowerPoint Presentation</vt:lpstr>
      <vt:lpstr>Pelayanan kesehatan</vt:lpstr>
      <vt:lpstr>PowerPoint Presentation</vt:lpstr>
      <vt:lpstr>PowerPoint Presentation</vt:lpstr>
      <vt:lpstr>PowerPoint Presentation</vt:lpstr>
      <vt:lpstr>Fungsi rumah sakit </vt:lpstr>
      <vt:lpstr>PowerPoint Presentation</vt:lpstr>
      <vt:lpstr>Terima Kasih  </vt:lpstr>
    </vt:vector>
  </TitlesOfParts>
  <Company>VAio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Sony</dc:creator>
  <cp:lastModifiedBy>Nurmawaty, Dwi</cp:lastModifiedBy>
  <cp:revision>43</cp:revision>
  <dcterms:created xsi:type="dcterms:W3CDTF">2005-02-15T01:23:27Z</dcterms:created>
  <dcterms:modified xsi:type="dcterms:W3CDTF">2018-07-28T02:30:38Z</dcterms:modified>
</cp:coreProperties>
</file>