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83" r:id="rId3"/>
    <p:sldId id="278" r:id="rId4"/>
    <p:sldId id="279" r:id="rId5"/>
    <p:sldId id="281" r:id="rId6"/>
    <p:sldId id="280" r:id="rId7"/>
    <p:sldId id="28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4" y="3581404"/>
            <a:ext cx="59213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eaLnBrk="1" hangingPunct="1"/>
            <a:r>
              <a:rPr lang="en-US" sz="2000" b="1" dirty="0" err="1">
                <a:solidFill>
                  <a:prstClr val="black"/>
                </a:solidFill>
              </a:rPr>
              <a:t>Sistem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Pelayanan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r>
              <a:rPr lang="en-US" sz="2000" b="1" dirty="0">
                <a:solidFill>
                  <a:prstClr val="black"/>
                </a:solidFill>
              </a:rPr>
              <a:t> Di Indonesia 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b="1" dirty="0" err="1">
                <a:solidFill>
                  <a:prstClr val="black"/>
                </a:solidFill>
              </a:rPr>
              <a:t>Sesi</a:t>
            </a:r>
            <a:r>
              <a:rPr lang="en-US" sz="2000" b="1" dirty="0">
                <a:solidFill>
                  <a:prstClr val="black"/>
                </a:solidFill>
              </a:rPr>
              <a:t> 11</a:t>
            </a:r>
            <a:r>
              <a:rPr lang="id-ID" sz="2000" b="1" dirty="0">
                <a:solidFill>
                  <a:prstClr val="black"/>
                </a:solidFill>
              </a:rPr>
              <a:t> – </a:t>
            </a:r>
            <a:r>
              <a:rPr lang="en-US" sz="2000" b="1" dirty="0" err="1">
                <a:solidFill>
                  <a:prstClr val="black"/>
                </a:solidFill>
              </a:rPr>
              <a:t>Subsistem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Manajemen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dan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Informasi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r>
              <a:rPr lang="en-US" sz="2000" b="1" dirty="0">
                <a:solidFill>
                  <a:prstClr val="black"/>
                </a:solidFill>
              </a:rPr>
              <a:t>)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err="1"/>
              <a:t>Manajemen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terdiri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perencanaan</a:t>
            </a:r>
            <a:r>
              <a:rPr lang="en-US" sz="3200" dirty="0"/>
              <a:t>, </a:t>
            </a:r>
            <a:r>
              <a:rPr lang="en-US" sz="3200" dirty="0" err="1"/>
              <a:t>pengorganisasian</a:t>
            </a:r>
            <a:r>
              <a:rPr lang="en-US" sz="3200" dirty="0"/>
              <a:t>, </a:t>
            </a:r>
            <a:r>
              <a:rPr lang="en-US" sz="3200" dirty="0" err="1"/>
              <a:t>penggerakan</a:t>
            </a:r>
            <a:r>
              <a:rPr lang="en-US" sz="3200" dirty="0"/>
              <a:t>, </a:t>
            </a:r>
            <a:r>
              <a:rPr lang="en-US" sz="3200" dirty="0" err="1"/>
              <a:t>penganggaran</a:t>
            </a:r>
            <a:r>
              <a:rPr lang="en-US" sz="3200" dirty="0"/>
              <a:t>, </a:t>
            </a:r>
            <a:r>
              <a:rPr lang="en-US" sz="3200" dirty="0" err="1"/>
              <a:t>kelembagaan</a:t>
            </a:r>
            <a:r>
              <a:rPr lang="en-US" sz="3200" dirty="0"/>
              <a:t>, </a:t>
            </a:r>
            <a:r>
              <a:rPr lang="en-US" sz="3200" dirty="0" err="1"/>
              <a:t>hubungan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r>
              <a:rPr lang="en-US" sz="3200" dirty="0"/>
              <a:t>, </a:t>
            </a:r>
            <a:r>
              <a:rPr lang="en-US" sz="3200" dirty="0" err="1"/>
              <a:t>pembinaan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pengawasan</a:t>
            </a:r>
            <a:r>
              <a:rPr lang="en-US" sz="3200" dirty="0"/>
              <a:t> </a:t>
            </a:r>
            <a:r>
              <a:rPr lang="en-US" sz="3200" dirty="0" err="1"/>
              <a:t>pengendalian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evaluasi</a:t>
            </a:r>
            <a:r>
              <a:rPr lang="en-US" sz="3200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3600" dirty="0" err="1"/>
              <a:t>Terselenggaranya</a:t>
            </a:r>
            <a:r>
              <a:rPr lang="en-US" sz="3600" dirty="0"/>
              <a:t> </a:t>
            </a:r>
            <a:r>
              <a:rPr lang="en-US" sz="3600" dirty="0" err="1"/>
              <a:t>fungsi-fungsi</a:t>
            </a:r>
            <a:r>
              <a:rPr lang="en-US" sz="3600" dirty="0"/>
              <a:t> </a:t>
            </a:r>
            <a:r>
              <a:rPr lang="en-US" sz="3600" dirty="0" err="1"/>
              <a:t>manajemen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 yang </a:t>
            </a:r>
            <a:r>
              <a:rPr lang="en-US" sz="3600" dirty="0" err="1"/>
              <a:t>berhasil</a:t>
            </a:r>
            <a:r>
              <a:rPr lang="en-US" sz="3600" dirty="0"/>
              <a:t> </a:t>
            </a:r>
            <a:r>
              <a:rPr lang="en-US" sz="3600" dirty="0" err="1"/>
              <a:t>guna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berdaya</a:t>
            </a:r>
            <a:r>
              <a:rPr lang="en-US" sz="3600" dirty="0"/>
              <a:t> </a:t>
            </a:r>
            <a:r>
              <a:rPr lang="en-US" sz="3600" dirty="0" err="1"/>
              <a:t>guna</a:t>
            </a:r>
            <a:r>
              <a:rPr lang="en-US" sz="3600" dirty="0"/>
              <a:t> yang </a:t>
            </a:r>
            <a:r>
              <a:rPr lang="en-US" sz="3600" dirty="0" err="1"/>
              <a:t>didukung</a:t>
            </a:r>
            <a:r>
              <a:rPr lang="en-US" sz="3600" dirty="0"/>
              <a:t> </a:t>
            </a:r>
            <a:r>
              <a:rPr lang="en-US" sz="3600" dirty="0" err="1"/>
              <a:t>oleh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informasi</a:t>
            </a:r>
            <a:r>
              <a:rPr lang="en-US" sz="3600" dirty="0"/>
              <a:t> yang </a:t>
            </a:r>
            <a:r>
              <a:rPr lang="en-US" sz="3600" dirty="0" err="1"/>
              <a:t>terpadu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terintegrasi</a:t>
            </a:r>
            <a:r>
              <a:rPr lang="en-US" sz="3600" dirty="0"/>
              <a:t>, </a:t>
            </a:r>
            <a:r>
              <a:rPr lang="en-US" sz="3600" dirty="0" err="1"/>
              <a:t>ilmu</a:t>
            </a:r>
            <a:r>
              <a:rPr lang="en-US" sz="3600" dirty="0"/>
              <a:t> </a:t>
            </a:r>
            <a:r>
              <a:rPr lang="en-US" sz="3600" dirty="0" err="1"/>
              <a:t>pengetahuan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teknologi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hukum</a:t>
            </a:r>
            <a:r>
              <a:rPr lang="en-US" sz="3600" dirty="0"/>
              <a:t> </a:t>
            </a:r>
            <a:r>
              <a:rPr lang="en-US" sz="3600" dirty="0" err="1"/>
              <a:t>keseahtan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menjamin</a:t>
            </a:r>
            <a:r>
              <a:rPr lang="en-US" sz="3600" dirty="0"/>
              <a:t> </a:t>
            </a:r>
            <a:r>
              <a:rPr lang="en-US" sz="3600" dirty="0" err="1"/>
              <a:t>terselenggaranya</a:t>
            </a:r>
            <a:r>
              <a:rPr lang="en-US" sz="3600" dirty="0"/>
              <a:t> </a:t>
            </a:r>
            <a:r>
              <a:rPr lang="en-US" sz="3600" dirty="0" err="1"/>
              <a:t>pembangunan</a:t>
            </a:r>
            <a:r>
              <a:rPr lang="en-US" sz="3600" dirty="0"/>
              <a:t> </a:t>
            </a:r>
            <a:r>
              <a:rPr lang="en-US" sz="3600" dirty="0" err="1"/>
              <a:t>keseahtan</a:t>
            </a:r>
            <a:r>
              <a:rPr lang="en-US" sz="3600" dirty="0"/>
              <a:t> </a:t>
            </a:r>
            <a:r>
              <a:rPr lang="en-US" sz="3600" dirty="0" err="1"/>
              <a:t>guna</a:t>
            </a:r>
            <a:r>
              <a:rPr lang="en-US" sz="3600" dirty="0"/>
              <a:t> </a:t>
            </a:r>
            <a:r>
              <a:rPr lang="en-US" sz="3600" dirty="0" err="1"/>
              <a:t>meningkatkan</a:t>
            </a:r>
            <a:r>
              <a:rPr lang="en-US" sz="3600" dirty="0"/>
              <a:t> </a:t>
            </a:r>
            <a:r>
              <a:rPr lang="en-US" sz="3600" dirty="0" err="1"/>
              <a:t>derajat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 </a:t>
            </a:r>
            <a:r>
              <a:rPr lang="en-US" sz="3600" dirty="0" err="1"/>
              <a:t>masyarakat</a:t>
            </a:r>
            <a:r>
              <a:rPr lang="en-US" sz="3600" dirty="0"/>
              <a:t> yang </a:t>
            </a:r>
            <a:r>
              <a:rPr lang="en-US" sz="3600" dirty="0" err="1"/>
              <a:t>setinggi-tingginya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subsistem</a:t>
            </a:r>
            <a:r>
              <a:rPr lang="en-US" dirty="0"/>
              <a:t> </a:t>
            </a:r>
            <a:r>
              <a:rPr lang="en-US" dirty="0" err="1"/>
              <a:t>manaj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pelaksanaan</a:t>
            </a:r>
            <a:r>
              <a:rPr lang="en-US" dirty="0"/>
              <a:t>, </a:t>
            </a:r>
            <a:r>
              <a:rPr lang="en-US" dirty="0" err="1"/>
              <a:t>pengadilan</a:t>
            </a:r>
            <a:r>
              <a:rPr lang="en-US" dirty="0"/>
              <a:t>, </a:t>
            </a:r>
            <a:r>
              <a:rPr lang="en-US" dirty="0" err="1"/>
              <a:t>pengawasan</a:t>
            </a:r>
            <a:r>
              <a:rPr lang="en-US" dirty="0"/>
              <a:t>,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penanggungjawaban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 algn="just"/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 algn="just"/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 algn="just"/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Merupakan</a:t>
            </a:r>
            <a:r>
              <a:rPr lang="en-US" sz="4000" dirty="0"/>
              <a:t> </a:t>
            </a:r>
            <a:r>
              <a:rPr lang="en-US" sz="4000" dirty="0" err="1"/>
              <a:t>hasil</a:t>
            </a:r>
            <a:r>
              <a:rPr lang="en-US" sz="4000" dirty="0"/>
              <a:t> </a:t>
            </a:r>
            <a:r>
              <a:rPr lang="en-US" sz="4000" dirty="0" err="1"/>
              <a:t>pengumpulan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pengolahan</a:t>
            </a:r>
            <a:r>
              <a:rPr lang="en-US" sz="4000" dirty="0"/>
              <a:t> data </a:t>
            </a:r>
            <a:r>
              <a:rPr lang="en-US" sz="4000" dirty="0" err="1"/>
              <a:t>sebagai</a:t>
            </a:r>
            <a:r>
              <a:rPr lang="en-US" sz="4000" dirty="0"/>
              <a:t> </a:t>
            </a:r>
            <a:r>
              <a:rPr lang="en-US" sz="4000" dirty="0" err="1"/>
              <a:t>masukan</a:t>
            </a:r>
            <a:r>
              <a:rPr lang="en-US" sz="4000" dirty="0"/>
              <a:t> </a:t>
            </a:r>
            <a:r>
              <a:rPr lang="en-US" sz="4000" dirty="0" err="1"/>
              <a:t>bagi</a:t>
            </a:r>
            <a:r>
              <a:rPr lang="en-US" sz="4000" dirty="0"/>
              <a:t> </a:t>
            </a:r>
            <a:r>
              <a:rPr lang="en-US" sz="4000" dirty="0" err="1"/>
              <a:t>pengambilan</a:t>
            </a:r>
            <a:r>
              <a:rPr lang="en-US" sz="4000" dirty="0"/>
              <a:t> </a:t>
            </a:r>
            <a:r>
              <a:rPr lang="en-US" sz="4000" dirty="0" err="1"/>
              <a:t>keputusan</a:t>
            </a:r>
            <a:r>
              <a:rPr lang="en-US" sz="4000" dirty="0"/>
              <a:t> </a:t>
            </a:r>
            <a:r>
              <a:rPr lang="en-US" sz="4000" dirty="0" err="1"/>
              <a:t>di</a:t>
            </a:r>
            <a:r>
              <a:rPr lang="en-US" sz="4000" dirty="0"/>
              <a:t> </a:t>
            </a:r>
            <a:r>
              <a:rPr lang="en-US" sz="4000" dirty="0" err="1"/>
              <a:t>bidang</a:t>
            </a:r>
            <a:r>
              <a:rPr lang="en-US" sz="4000" dirty="0"/>
              <a:t> </a:t>
            </a:r>
            <a:r>
              <a:rPr lang="en-US" sz="4000" dirty="0" err="1"/>
              <a:t>kesehatan</a:t>
            </a:r>
            <a:r>
              <a:rPr lang="en-US" sz="4000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Puskesmas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data </a:t>
            </a:r>
            <a:r>
              <a:rPr lang="en-US" dirty="0" err="1"/>
              <a:t>keseahtan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kerjanya</a:t>
            </a:r>
            <a:endParaRPr lang="en-US" dirty="0"/>
          </a:p>
          <a:p>
            <a:r>
              <a:rPr lang="en-US" dirty="0" err="1"/>
              <a:t>Dians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data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kota</a:t>
            </a:r>
            <a:endParaRPr lang="en-US" dirty="0"/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berkewajiban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data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periodik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terintegrasi</a:t>
            </a:r>
            <a:r>
              <a:rPr lang="en-US" dirty="0"/>
              <a:t> agar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yang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TERIMA </a:t>
            </a:r>
            <a:r>
              <a:rPr lang="en-US" dirty="0"/>
              <a:t>KASIH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459</TotalTime>
  <Words>209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Franklin Gothic Book</vt:lpstr>
      <vt:lpstr>Perpetua</vt:lpstr>
      <vt:lpstr>Wingdings 2</vt:lpstr>
      <vt:lpstr>Esa Unggul</vt:lpstr>
      <vt:lpstr>PowerPoint Presentation</vt:lpstr>
      <vt:lpstr>PowerPoint Presentation</vt:lpstr>
      <vt:lpstr>fungsi</vt:lpstr>
      <vt:lpstr>Empat unsur utama subsistem manaj kesehatan</vt:lpstr>
      <vt:lpstr>Informasi kesehatan</vt:lpstr>
      <vt:lpstr>Pengelolaan informasi kesehatan</vt:lpstr>
      <vt:lpstr>PowerPoint Presentation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40</cp:revision>
  <dcterms:created xsi:type="dcterms:W3CDTF">2005-02-15T01:23:27Z</dcterms:created>
  <dcterms:modified xsi:type="dcterms:W3CDTF">2018-07-28T02:56:52Z</dcterms:modified>
</cp:coreProperties>
</file>