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581404"/>
            <a:ext cx="5921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 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12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Subsistem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Pemberdayaan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Masyarakat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25103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penyelengaraan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terencana</a:t>
            </a:r>
            <a:r>
              <a:rPr lang="en-US" dirty="0"/>
              <a:t>, </a:t>
            </a:r>
            <a:r>
              <a:rPr lang="en-US" dirty="0" err="1"/>
              <a:t>terpadu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berwawasan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</a:p>
          <a:p>
            <a:pPr marL="514350" indent="-514350">
              <a:buAutoNum type="alphaLcPeriod"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Edukatif</a:t>
            </a:r>
            <a:r>
              <a:rPr lang="en-US" dirty="0"/>
              <a:t> </a:t>
            </a:r>
            <a:r>
              <a:rPr lang="en-US" dirty="0" err="1"/>
              <a:t>kemandirian</a:t>
            </a:r>
            <a:endParaRPr lang="en-US" dirty="0"/>
          </a:p>
          <a:p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Kemitraan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gotong</a:t>
            </a:r>
            <a:r>
              <a:rPr lang="en-US" dirty="0"/>
              <a:t> </a:t>
            </a:r>
            <a:r>
              <a:rPr lang="en-US" dirty="0" err="1"/>
              <a:t>royong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SPM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Penggerakan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endParaRPr lang="en-US" dirty="0"/>
          </a:p>
          <a:p>
            <a:r>
              <a:rPr lang="en-US" dirty="0" err="1"/>
              <a:t>Advokasi</a:t>
            </a:r>
            <a:endParaRPr lang="en-US" dirty="0"/>
          </a:p>
          <a:p>
            <a:r>
              <a:rPr lang="en-US" dirty="0" err="1"/>
              <a:t>Kemitraan</a:t>
            </a:r>
            <a:endParaRPr lang="en-US" dirty="0"/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pemerindah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dialog,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regulasi</a:t>
            </a:r>
            <a:r>
              <a:rPr lang="en-US" dirty="0"/>
              <a:t>,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dengn</a:t>
            </a:r>
            <a:r>
              <a:rPr lang="en-US" dirty="0"/>
              <a:t> </a:t>
            </a:r>
            <a:r>
              <a:rPr lang="en-US" dirty="0" err="1"/>
              <a:t>membekali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UKBM</a:t>
            </a:r>
          </a:p>
          <a:p>
            <a:r>
              <a:rPr lang="en-US" dirty="0" err="1"/>
              <a:t>Mendrikan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ksehatan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Bentuk</a:t>
            </a:r>
            <a:r>
              <a:rPr lang="en-US" dirty="0"/>
              <a:t> UKBM </a:t>
            </a:r>
            <a:r>
              <a:rPr lang="en-US" dirty="0" err="1"/>
              <a:t>antara</a:t>
            </a:r>
            <a:r>
              <a:rPr lang="en-US" dirty="0"/>
              <a:t> lain Pos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(</a:t>
            </a:r>
            <a:r>
              <a:rPr lang="en-US" dirty="0" err="1"/>
              <a:t>Posyandu</a:t>
            </a:r>
            <a:r>
              <a:rPr lang="en-US" dirty="0"/>
              <a:t>), Pos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(UKK), Pos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(</a:t>
            </a:r>
            <a:r>
              <a:rPr lang="en-US" dirty="0" err="1"/>
              <a:t>Posbindu</a:t>
            </a:r>
            <a:r>
              <a:rPr lang="en-US" dirty="0"/>
              <a:t>), </a:t>
            </a:r>
            <a:r>
              <a:rPr lang="en-US" dirty="0" err="1"/>
              <a:t>Posyandu</a:t>
            </a:r>
            <a:r>
              <a:rPr lang="en-US" dirty="0"/>
              <a:t> </a:t>
            </a:r>
            <a:r>
              <a:rPr lang="en-US" dirty="0" err="1"/>
              <a:t>Lansia</a:t>
            </a:r>
            <a:r>
              <a:rPr lang="en-US" dirty="0"/>
              <a:t>, Pos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Pondok</a:t>
            </a:r>
            <a:r>
              <a:rPr lang="en-US" dirty="0"/>
              <a:t> </a:t>
            </a:r>
            <a:r>
              <a:rPr lang="en-US" dirty="0" err="1"/>
              <a:t>Pesantren</a:t>
            </a:r>
            <a:r>
              <a:rPr lang="en-US" dirty="0"/>
              <a:t> (</a:t>
            </a:r>
            <a:r>
              <a:rPr lang="en-US" dirty="0" err="1"/>
              <a:t>Poskestren</a:t>
            </a:r>
            <a:r>
              <a:rPr lang="en-US" dirty="0"/>
              <a:t>), </a:t>
            </a:r>
            <a:r>
              <a:rPr lang="en-US" dirty="0" err="1"/>
              <a:t>Saka</a:t>
            </a:r>
            <a:r>
              <a:rPr lang="en-US" dirty="0"/>
              <a:t> </a:t>
            </a:r>
            <a:r>
              <a:rPr lang="en-US" dirty="0" err="1"/>
              <a:t>Bakti</a:t>
            </a:r>
            <a:r>
              <a:rPr lang="en-US" dirty="0"/>
              <a:t> </a:t>
            </a:r>
            <a:r>
              <a:rPr lang="en-US" dirty="0" err="1"/>
              <a:t>Husada</a:t>
            </a:r>
            <a:r>
              <a:rPr lang="en-US" dirty="0"/>
              <a:t> (SBH), </a:t>
            </a:r>
            <a:r>
              <a:rPr lang="en-US" dirty="0" err="1"/>
              <a:t>Kelurahan</a:t>
            </a:r>
            <a:r>
              <a:rPr lang="en-US" dirty="0"/>
              <a:t> </a:t>
            </a:r>
            <a:r>
              <a:rPr lang="en-US" dirty="0" err="1"/>
              <a:t>Siaga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UKBM / </a:t>
            </a:r>
            <a:r>
              <a:rPr lang="en-US" dirty="0" err="1"/>
              <a:t>kader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UKBM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swadaya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kemitraan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</a:p>
          <a:p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UKBM. </a:t>
            </a:r>
          </a:p>
          <a:p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/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UKM.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err="1"/>
              <a:t>Tugas</a:t>
            </a:r>
            <a:r>
              <a:rPr lang="en-US" sz="3000" dirty="0"/>
              <a:t> </a:t>
            </a:r>
            <a:r>
              <a:rPr lang="en-US" sz="3000" dirty="0" err="1"/>
              <a:t>Dinas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pemberdayaan</a:t>
            </a:r>
            <a:r>
              <a:rPr lang="en-US" sz="3000" dirty="0"/>
              <a:t> </a:t>
            </a:r>
            <a:r>
              <a:rPr lang="en-US" sz="3000" dirty="0" err="1"/>
              <a:t>masyarakat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kemitraan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yang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penyantun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(</a:t>
            </a:r>
            <a:r>
              <a:rPr lang="en-US" dirty="0" err="1"/>
              <a:t>dikecamatan</a:t>
            </a:r>
            <a:r>
              <a:rPr lang="en-US" dirty="0"/>
              <a:t>), </a:t>
            </a:r>
            <a:r>
              <a:rPr lang="en-US" dirty="0" err="1"/>
              <a:t>Konsil</a:t>
            </a:r>
            <a:r>
              <a:rPr lang="en-US" dirty="0"/>
              <a:t> / </a:t>
            </a:r>
            <a:r>
              <a:rPr lang="en-US" dirty="0" err="1"/>
              <a:t>Komite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/ Kota (di </a:t>
            </a:r>
            <a:r>
              <a:rPr lang="en-US" dirty="0" err="1"/>
              <a:t>Kabupaten</a:t>
            </a:r>
            <a:r>
              <a:rPr lang="en-US" dirty="0"/>
              <a:t> / Kota)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Koalisi</a:t>
            </a:r>
            <a:r>
              <a:rPr lang="en-US" dirty="0"/>
              <a:t> / </a:t>
            </a:r>
            <a:r>
              <a:rPr lang="en-US" dirty="0" err="1"/>
              <a:t>Jaringan</a:t>
            </a:r>
            <a:r>
              <a:rPr lang="en-US" dirty="0"/>
              <a:t> / Forum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(di </a:t>
            </a:r>
            <a:r>
              <a:rPr lang="en-US" dirty="0" err="1"/>
              <a:t>Provinsi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484</TotalTime>
  <Words>378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PowerPoint Presentation</vt:lpstr>
      <vt:lpstr>tujuan subsistem pemberdayaan masyarakat </vt:lpstr>
      <vt:lpstr>4 unsur subsistem pemberdayaan masyarakat</vt:lpstr>
      <vt:lpstr>4 prinsip subsistem pemberdayaan masyarakat</vt:lpstr>
      <vt:lpstr>5 langkah penyelenggaraan SPM</vt:lpstr>
      <vt:lpstr>Peran pemerindah dan masyarakat</vt:lpstr>
      <vt:lpstr>Lanjutan..</vt:lpstr>
      <vt:lpstr>Tugas Dinas Kesehatan dalam pemberdayaan masyarakat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42</cp:revision>
  <dcterms:created xsi:type="dcterms:W3CDTF">2005-02-15T01:23:27Z</dcterms:created>
  <dcterms:modified xsi:type="dcterms:W3CDTF">2018-07-28T03:00:05Z</dcterms:modified>
</cp:coreProperties>
</file>