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17625"/>
    <a:srgbClr val="EFCDAF"/>
    <a:srgbClr val="C6FDB3"/>
    <a:srgbClr val="E0F1F2"/>
    <a:srgbClr val="F8F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493741-DFF0-419F-BA47-91630D7E0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5745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25A8-07A1-4493-9448-C12B9B9A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2967-60CA-4603-87C5-58435DC60E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4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249-B6F0-46FB-82B7-CB1BBAD21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977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2407CA-C695-4D69-89D4-E47554981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81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7E0E-896E-47E0-A155-80420F365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019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E76F-6F4A-47A9-8702-B9414C2C4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317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A356-619F-4032-A097-CC5AB37A97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F352-AC2E-46EA-8393-6DEE52B6F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6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6E67-A21C-45C5-A71D-DFE1EEDB97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981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A8FD8A-3DD5-4D6D-8E94-C529A52449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7835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7E9671-BCB4-4B6A-8154-4843849D4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4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4" y="3581404"/>
            <a:ext cx="57689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 algn="ctr" eaLnBrk="1" hangingPunct="1"/>
            <a:r>
              <a:rPr lang="en-US" sz="2000" b="1" dirty="0" err="1">
                <a:solidFill>
                  <a:prstClr val="black"/>
                </a:solidFill>
              </a:rPr>
              <a:t>Sistem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Pelayanan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Kesehatan</a:t>
            </a:r>
            <a:r>
              <a:rPr lang="en-US" sz="2000" b="1" dirty="0">
                <a:solidFill>
                  <a:prstClr val="black"/>
                </a:solidFill>
              </a:rPr>
              <a:t> Di Indonesia</a:t>
            </a:r>
            <a:br>
              <a:rPr lang="en-US" sz="2000" b="1" dirty="0">
                <a:solidFill>
                  <a:prstClr val="black"/>
                </a:solidFill>
              </a:rPr>
            </a:br>
            <a:r>
              <a:rPr lang="en-US" sz="2000" b="1" dirty="0">
                <a:solidFill>
                  <a:prstClr val="black"/>
                </a:solidFill>
              </a:rPr>
              <a:t>(</a:t>
            </a:r>
            <a:r>
              <a:rPr lang="en-US" sz="2000" b="1" dirty="0" err="1">
                <a:solidFill>
                  <a:prstClr val="black"/>
                </a:solidFill>
              </a:rPr>
              <a:t>Sesi</a:t>
            </a:r>
            <a:r>
              <a:rPr lang="en-US" sz="2000" b="1" dirty="0">
                <a:solidFill>
                  <a:prstClr val="black"/>
                </a:solidFill>
              </a:rPr>
              <a:t> 13</a:t>
            </a:r>
            <a:r>
              <a:rPr lang="id-ID" sz="2000" b="1" dirty="0">
                <a:solidFill>
                  <a:prstClr val="black"/>
                </a:solidFill>
              </a:rPr>
              <a:t> – </a:t>
            </a:r>
            <a:r>
              <a:rPr lang="en-US" sz="2000" b="1" dirty="0" err="1">
                <a:solidFill>
                  <a:prstClr val="black"/>
                </a:solidFill>
              </a:rPr>
              <a:t>Pelayanan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Kesehatan</a:t>
            </a:r>
            <a:r>
              <a:rPr lang="en-US" sz="2000" b="1" dirty="0">
                <a:solidFill>
                  <a:prstClr val="black"/>
                </a:solidFill>
              </a:rPr>
              <a:t> Di Tingkat </a:t>
            </a:r>
            <a:r>
              <a:rPr lang="en-US" sz="2000" b="1" dirty="0" err="1">
                <a:solidFill>
                  <a:prstClr val="black"/>
                </a:solidFill>
              </a:rPr>
              <a:t>Provinsi</a:t>
            </a:r>
            <a:r>
              <a:rPr lang="en-US" sz="2000" b="1" dirty="0">
                <a:solidFill>
                  <a:prstClr val="black"/>
                </a:solidFill>
              </a:rPr>
              <a:t>)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d-ID" sz="2000" b="1" dirty="0">
                <a:solidFill>
                  <a:prstClr val="white"/>
                </a:solidFill>
              </a:rPr>
              <a:t>Dwi Nurmawaty</a:t>
            </a:r>
            <a:r>
              <a:rPr lang="en-US" sz="2000" b="1" dirty="0">
                <a:solidFill>
                  <a:prstClr val="white"/>
                </a:solidFill>
              </a:rPr>
              <a:t>, SKM, MKM</a:t>
            </a:r>
          </a:p>
        </p:txBody>
      </p:sp>
    </p:spTree>
    <p:extLst>
      <p:ext uri="{BB962C8B-B14F-4D97-AF65-F5344CB8AC3E}">
        <p14:creationId xmlns:p14="http://schemas.microsoft.com/office/powerpoint/2010/main" val="347957985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WHO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proses </a:t>
            </a:r>
            <a:r>
              <a:rPr lang="en-US" dirty="0" err="1"/>
              <a:t>kumpulan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perseorangan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dibutuhkan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Idil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Pancasila</a:t>
            </a:r>
            <a:endParaRPr lang="en-US" dirty="0"/>
          </a:p>
          <a:p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Konstitusional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UUD 1945,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28A, 28 H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(3)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34 </a:t>
            </a:r>
            <a:r>
              <a:rPr lang="en-US" dirty="0" err="1"/>
              <a:t>atay</a:t>
            </a:r>
            <a:r>
              <a:rPr lang="en-US" dirty="0"/>
              <a:t> (2)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(3), </a:t>
            </a:r>
            <a:r>
              <a:rPr lang="en-US" dirty="0" err="1"/>
              <a:t>pasal</a:t>
            </a:r>
            <a:r>
              <a:rPr lang="en-US" dirty="0"/>
              <a:t> 28B </a:t>
            </a:r>
            <a:r>
              <a:rPr lang="en-US" dirty="0" err="1"/>
              <a:t>ayat</a:t>
            </a:r>
            <a:r>
              <a:rPr lang="en-US" dirty="0"/>
              <a:t> (2), </a:t>
            </a:r>
            <a:r>
              <a:rPr lang="en-US" dirty="0" err="1"/>
              <a:t>pasal</a:t>
            </a:r>
            <a:r>
              <a:rPr lang="en-US" dirty="0"/>
              <a:t> 28 C </a:t>
            </a:r>
            <a:r>
              <a:rPr lang="en-US" dirty="0" err="1"/>
              <a:t>ayat</a:t>
            </a:r>
            <a:r>
              <a:rPr lang="en-US" dirty="0"/>
              <a:t> (1)</a:t>
            </a:r>
          </a:p>
          <a:p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SKN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Tingkat </a:t>
            </a:r>
            <a:r>
              <a:rPr lang="en-US" dirty="0" err="1"/>
              <a:t>provinsi</a:t>
            </a:r>
            <a:r>
              <a:rPr lang="en-US" dirty="0"/>
              <a:t> </a:t>
            </a:r>
            <a:r>
              <a:rPr lang="en-US" dirty="0" err="1"/>
              <a:t>meliputi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Primer,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tapa</a:t>
            </a:r>
            <a:r>
              <a:rPr lang="en-US" dirty="0"/>
              <a:t> </a:t>
            </a:r>
            <a:r>
              <a:rPr lang="en-US" dirty="0" err="1"/>
              <a:t>mengabaikan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tanggung-jawab</a:t>
            </a:r>
            <a:r>
              <a:rPr lang="en-US" dirty="0"/>
              <a:t> </a:t>
            </a:r>
            <a:r>
              <a:rPr lang="en-US" dirty="0" err="1"/>
              <a:t>Dinkes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/</a:t>
            </a:r>
            <a:r>
              <a:rPr lang="en-US" dirty="0" err="1"/>
              <a:t>kota</a:t>
            </a:r>
            <a:r>
              <a:rPr lang="en-US" dirty="0"/>
              <a:t> yang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operasionalnya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delegasikan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puskesmas</a:t>
            </a:r>
            <a:endParaRPr lang="en-US" dirty="0"/>
          </a:p>
          <a:p>
            <a:r>
              <a:rPr lang="en-US" dirty="0" err="1"/>
              <a:t>Sekunder</a:t>
            </a:r>
            <a:r>
              <a:rPr lang="en-US" dirty="0"/>
              <a:t>,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primer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,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didukung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Tersier</a:t>
            </a:r>
            <a:r>
              <a:rPr lang="en-US" dirty="0"/>
              <a:t>,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,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operasional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rcRect l="23924" t="23810" r="21885"/>
          <a:stretch>
            <a:fillRect/>
          </a:stretch>
        </p:blipFill>
        <p:spPr bwMode="auto">
          <a:xfrm>
            <a:off x="1295400" y="762000"/>
            <a:ext cx="6397177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 algn="ctr">
              <a:buNone/>
            </a:pPr>
            <a:r>
              <a:rPr lang="en-ID"/>
              <a:t>TERIMA KASIH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753573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a Unggu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Unggul.thmx</Template>
  <TotalTime>469</TotalTime>
  <Words>200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Franklin Gothic Book</vt:lpstr>
      <vt:lpstr>Perpetua</vt:lpstr>
      <vt:lpstr>Wingdings 2</vt:lpstr>
      <vt:lpstr>Esa Unggul</vt:lpstr>
      <vt:lpstr>PowerPoint Presentation</vt:lpstr>
      <vt:lpstr>pengertian</vt:lpstr>
      <vt:lpstr>Landasan sistem pelayanan kesehatan nasional </vt:lpstr>
      <vt:lpstr>Tingkat provinsi meliputi</vt:lpstr>
      <vt:lpstr>Lanjutan..</vt:lpstr>
      <vt:lpstr>PowerPoint Presentation</vt:lpstr>
      <vt:lpstr>PowerPoint Presentation</vt:lpstr>
    </vt:vector>
  </TitlesOfParts>
  <Company>VAio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Keuangan</dc:title>
  <dc:creator>Sony</dc:creator>
  <cp:lastModifiedBy>Nurmawaty, Dwi</cp:lastModifiedBy>
  <cp:revision>40</cp:revision>
  <dcterms:created xsi:type="dcterms:W3CDTF">2005-02-15T01:23:27Z</dcterms:created>
  <dcterms:modified xsi:type="dcterms:W3CDTF">2018-07-28T03:02:55Z</dcterms:modified>
</cp:coreProperties>
</file>