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78" r:id="rId3"/>
    <p:sldId id="279" r:id="rId4"/>
    <p:sldId id="280" r:id="rId5"/>
    <p:sldId id="28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17625"/>
    <a:srgbClr val="EFCDAF"/>
    <a:srgbClr val="C6FDB3"/>
    <a:srgbClr val="E0F1F2"/>
    <a:srgbClr val="F8F3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3493741-DFF0-419F-BA47-91630D7E01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5745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25A8-07A1-4493-9448-C12B9B9A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9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22967-60CA-4603-87C5-58435DC60E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4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249-B6F0-46FB-82B7-CB1BBAD218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977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2407CA-C695-4D69-89D4-E47554981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81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7E0E-896E-47E0-A155-80420F365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019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E76F-6F4A-47A9-8702-B9414C2C48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1317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A356-619F-4032-A097-CC5AB37A97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2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F352-AC2E-46EA-8393-6DEE52B6F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6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6E67-A21C-45C5-A71D-DFE1EEDB97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5981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A8FD8A-3DD5-4D6D-8E94-C529A52449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7835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F7E9671-BCB4-4B6A-8154-4843849D42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4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4" y="3581404"/>
            <a:ext cx="58451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 algn="ctr" eaLnBrk="1" hangingPunct="1"/>
            <a:r>
              <a:rPr lang="en-US" sz="2000" b="1" dirty="0" err="1">
                <a:solidFill>
                  <a:prstClr val="black"/>
                </a:solidFill>
              </a:rPr>
              <a:t>Sistem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Pelayanan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Kesehatan</a:t>
            </a:r>
            <a:r>
              <a:rPr lang="en-US" sz="2000" b="1" dirty="0">
                <a:solidFill>
                  <a:prstClr val="black"/>
                </a:solidFill>
              </a:rPr>
              <a:t> Di Indonesia</a:t>
            </a:r>
            <a:br>
              <a:rPr lang="en-US" sz="2000" b="1" dirty="0">
                <a:solidFill>
                  <a:prstClr val="black"/>
                </a:solidFill>
              </a:rPr>
            </a:br>
            <a:r>
              <a:rPr lang="en-US" sz="2000" b="1" dirty="0">
                <a:solidFill>
                  <a:prstClr val="black"/>
                </a:solidFill>
              </a:rPr>
              <a:t>(</a:t>
            </a:r>
            <a:r>
              <a:rPr lang="en-US" sz="2000" b="1" dirty="0" err="1">
                <a:solidFill>
                  <a:prstClr val="black"/>
                </a:solidFill>
              </a:rPr>
              <a:t>Sesi</a:t>
            </a:r>
            <a:r>
              <a:rPr lang="en-US" sz="2000" b="1" dirty="0">
                <a:solidFill>
                  <a:prstClr val="black"/>
                </a:solidFill>
              </a:rPr>
              <a:t> 14</a:t>
            </a:r>
            <a:r>
              <a:rPr lang="id-ID" sz="2000" b="1" dirty="0">
                <a:solidFill>
                  <a:prstClr val="black"/>
                </a:solidFill>
              </a:rPr>
              <a:t> – </a:t>
            </a:r>
            <a:r>
              <a:rPr lang="en-US" sz="2000" b="1" dirty="0" err="1">
                <a:solidFill>
                  <a:prstClr val="black"/>
                </a:solidFill>
              </a:rPr>
              <a:t>Pelayanan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Kesehatan</a:t>
            </a:r>
            <a:r>
              <a:rPr lang="en-US" sz="2000" b="1" dirty="0">
                <a:solidFill>
                  <a:prstClr val="black"/>
                </a:solidFill>
              </a:rPr>
              <a:t> Di Tingkat </a:t>
            </a:r>
            <a:r>
              <a:rPr lang="en-US" sz="2000" b="1" dirty="0" err="1">
                <a:solidFill>
                  <a:prstClr val="black"/>
                </a:solidFill>
              </a:rPr>
              <a:t>Kab</a:t>
            </a:r>
            <a:r>
              <a:rPr lang="en-US" sz="2000" b="1" dirty="0">
                <a:solidFill>
                  <a:prstClr val="black"/>
                </a:solidFill>
              </a:rPr>
              <a:t>/Kota)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d-ID" sz="2000" b="1" dirty="0">
                <a:solidFill>
                  <a:prstClr val="white"/>
                </a:solidFill>
              </a:rPr>
              <a:t>Dwi Nurmawaty</a:t>
            </a:r>
            <a:r>
              <a:rPr lang="en-US" sz="2000" b="1" dirty="0">
                <a:solidFill>
                  <a:prstClr val="white"/>
                </a:solidFill>
              </a:rPr>
              <a:t>, SKM, MKM</a:t>
            </a:r>
          </a:p>
        </p:txBody>
      </p:sp>
    </p:spTree>
    <p:extLst>
      <p:ext uri="{BB962C8B-B14F-4D97-AF65-F5344CB8AC3E}">
        <p14:creationId xmlns:p14="http://schemas.microsoft.com/office/powerpoint/2010/main" val="347957985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Indonesia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dikelompokkan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r>
              <a:rPr lang="en-US" dirty="0"/>
              <a:t>Tingkat </a:t>
            </a:r>
            <a:r>
              <a:rPr lang="en-US" dirty="0" err="1"/>
              <a:t>Kabupaten</a:t>
            </a:r>
            <a:r>
              <a:rPr lang="en-US" dirty="0"/>
              <a:t>/Kota,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puskesmas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/>
              <a:t>dinas</a:t>
            </a:r>
            <a:r>
              <a:rPr lang="en-US" dirty="0"/>
              <a:t> </a:t>
            </a:r>
            <a:r>
              <a:rPr lang="fi-FI" dirty="0"/>
              <a:t>kesehatan kabupaten/kota, instalasi farmasi kabupaten/kota, rumah sakit kabupaten/kota, serta pelayanan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rujukan</a:t>
            </a:r>
            <a:r>
              <a:rPr lang="en-US" dirty="0"/>
              <a:t> primer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r>
              <a:rPr lang="en-US" dirty="0"/>
              <a:t>Tingkat </a:t>
            </a:r>
            <a:r>
              <a:rPr lang="en-US" dirty="0" err="1"/>
              <a:t>Provinsi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dinas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fi-FI" dirty="0"/>
              <a:t>provinsi, rumah sakit provinsi, dan pelayanan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rujukan</a:t>
            </a:r>
            <a:r>
              <a:rPr lang="en-US" dirty="0"/>
              <a:t> </a:t>
            </a:r>
            <a:r>
              <a:rPr lang="en-US" dirty="0" err="1"/>
              <a:t>sekunder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r>
              <a:rPr lang="nn-NO" dirty="0"/>
              <a:t>Tingkat Pusat, dimana terdapat Departemen </a:t>
            </a:r>
            <a:r>
              <a:rPr lang="fi-FI" dirty="0"/>
              <a:t>Kesehatan, Rumah Sakit Pusat, dan Pelayanan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rujukan</a:t>
            </a:r>
            <a:r>
              <a:rPr lang="en-US" dirty="0"/>
              <a:t> </a:t>
            </a:r>
            <a:r>
              <a:rPr lang="en-US" dirty="0" err="1"/>
              <a:t>tersier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err="1"/>
              <a:t>Wewenang</a:t>
            </a:r>
            <a:r>
              <a:rPr lang="en-US" sz="3000" dirty="0"/>
              <a:t> </a:t>
            </a:r>
            <a:r>
              <a:rPr lang="en-US" sz="3000" dirty="0" err="1"/>
              <a:t>masing-masing</a:t>
            </a:r>
            <a:r>
              <a:rPr lang="en-US" sz="3000" dirty="0"/>
              <a:t> </a:t>
            </a:r>
            <a:r>
              <a:rPr lang="en-US" sz="3000" dirty="0" err="1"/>
              <a:t>pemerindah</a:t>
            </a:r>
            <a:r>
              <a:rPr lang="en-US" sz="3000" dirty="0"/>
              <a:t> </a:t>
            </a:r>
            <a:r>
              <a:rPr lang="en-US" sz="3000" dirty="0" err="1"/>
              <a:t>daerah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/</a:t>
            </a:r>
            <a:r>
              <a:rPr lang="en-US" dirty="0" err="1"/>
              <a:t>Kementerian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fasilitasi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.</a:t>
            </a:r>
          </a:p>
          <a:p>
            <a:r>
              <a:rPr lang="sv-SE" dirty="0"/>
              <a:t>Pemerintah daerah provinsi/dinas kesehatan provinsi, bertanggung jawab dalam pengelolaan sistem informasi kesehatan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provinsi</a:t>
            </a:r>
            <a:r>
              <a:rPr lang="en-US" dirty="0"/>
              <a:t>.</a:t>
            </a:r>
          </a:p>
          <a:p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kabupaten</a:t>
            </a:r>
            <a:r>
              <a:rPr lang="en-US" dirty="0"/>
              <a:t>/</a:t>
            </a:r>
            <a:r>
              <a:rPr lang="en-US" dirty="0" err="1"/>
              <a:t>kota</a:t>
            </a:r>
            <a:r>
              <a:rPr lang="en-US" dirty="0"/>
              <a:t> / </a:t>
            </a:r>
            <a:r>
              <a:rPr lang="en-US" dirty="0" err="1"/>
              <a:t>dinas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kab</a:t>
            </a:r>
            <a:r>
              <a:rPr lang="en-US" dirty="0"/>
              <a:t>/</a:t>
            </a:r>
            <a:r>
              <a:rPr lang="en-US" dirty="0" err="1"/>
              <a:t>kota</a:t>
            </a:r>
            <a:r>
              <a:rPr lang="en-US" dirty="0"/>
              <a:t>,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kabupaten</a:t>
            </a:r>
            <a:r>
              <a:rPr lang="en-US" dirty="0"/>
              <a:t>/</a:t>
            </a:r>
            <a:r>
              <a:rPr lang="en-US" dirty="0" err="1"/>
              <a:t>kota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21569" t="38363" r="16667" b="16299"/>
          <a:stretch>
            <a:fillRect/>
          </a:stretch>
        </p:blipFill>
        <p:spPr bwMode="auto">
          <a:xfrm>
            <a:off x="1143000" y="1981200"/>
            <a:ext cx="7570177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/>
              <a:t>TERIMA KASIH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a Unggul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Unggul.thmx</Template>
  <TotalTime>493</TotalTime>
  <Words>148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Franklin Gothic Book</vt:lpstr>
      <vt:lpstr>Perpetua</vt:lpstr>
      <vt:lpstr>Wingdings 2</vt:lpstr>
      <vt:lpstr>Esa Unggul</vt:lpstr>
      <vt:lpstr>PowerPoint Presentation</vt:lpstr>
      <vt:lpstr>PowerPoint Presentation</vt:lpstr>
      <vt:lpstr>Wewenang masing-masing pemerindah daerah</vt:lpstr>
      <vt:lpstr>PowerPoint Presentation</vt:lpstr>
      <vt:lpstr>PowerPoint Presentation</vt:lpstr>
    </vt:vector>
  </TitlesOfParts>
  <Company>VAio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Keuangan</dc:title>
  <dc:creator>Sony</dc:creator>
  <cp:lastModifiedBy>Nurmawaty, Dwi</cp:lastModifiedBy>
  <cp:revision>42</cp:revision>
  <dcterms:created xsi:type="dcterms:W3CDTF">2005-02-15T01:23:27Z</dcterms:created>
  <dcterms:modified xsi:type="dcterms:W3CDTF">2018-07-28T03:04:34Z</dcterms:modified>
</cp:coreProperties>
</file>