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6" r:id="rId7"/>
    <p:sldId id="282" r:id="rId8"/>
    <p:sldId id="283" r:id="rId9"/>
    <p:sldId id="284" r:id="rId10"/>
    <p:sldId id="287" r:id="rId11"/>
    <p:sldId id="288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 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2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Landasan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Hukum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endParaRPr lang="en-US" sz="2000" b="1" dirty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penyelenggaran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.</a:t>
            </a:r>
          </a:p>
          <a:p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.</a:t>
            </a:r>
          </a:p>
          <a:p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mempekerjakan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di </a:t>
            </a:r>
            <a:r>
              <a:rPr lang="en-US" dirty="0" err="1"/>
              <a:t>daerahnya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581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58962"/>
          </a:xfrm>
        </p:spPr>
        <p:txBody>
          <a:bodyPr>
            <a:normAutofit/>
          </a:bodyPr>
          <a:lstStyle/>
          <a:p>
            <a:r>
              <a:rPr lang="en-ID" sz="3000" dirty="0" err="1"/>
              <a:t>Beberapa</a:t>
            </a:r>
            <a:r>
              <a:rPr lang="en-ID" sz="3000" dirty="0"/>
              <a:t> </a:t>
            </a:r>
            <a:r>
              <a:rPr lang="en-ID" sz="3000" dirty="0" err="1"/>
              <a:t>Pertimbangan</a:t>
            </a:r>
            <a:r>
              <a:rPr lang="en-ID" sz="3000" dirty="0"/>
              <a:t> </a:t>
            </a:r>
            <a:r>
              <a:rPr lang="en-ID" sz="3000" dirty="0" err="1"/>
              <a:t>Pemerintah</a:t>
            </a:r>
            <a:r>
              <a:rPr lang="en-ID" sz="3000" dirty="0"/>
              <a:t> Daerah </a:t>
            </a:r>
            <a:r>
              <a:rPr lang="en-ID" sz="3000" dirty="0" err="1"/>
              <a:t>dalam</a:t>
            </a:r>
            <a:r>
              <a:rPr lang="en-ID" sz="3000" dirty="0"/>
              <a:t> </a:t>
            </a:r>
            <a:r>
              <a:rPr lang="en-ID" sz="3000" dirty="0" err="1"/>
              <a:t>Penentuan</a:t>
            </a:r>
            <a:r>
              <a:rPr lang="en-ID" sz="3000" dirty="0"/>
              <a:t> </a:t>
            </a:r>
            <a:r>
              <a:rPr lang="en-ID" sz="3000" dirty="0" err="1"/>
              <a:t>Jumlah</a:t>
            </a:r>
            <a:r>
              <a:rPr lang="en-ID" sz="3000" dirty="0"/>
              <a:t> </a:t>
            </a:r>
            <a:r>
              <a:rPr lang="en-ID" sz="3000" dirty="0" err="1"/>
              <a:t>dan</a:t>
            </a:r>
            <a:r>
              <a:rPr lang="en-ID" sz="3000" dirty="0"/>
              <a:t> </a:t>
            </a:r>
            <a:r>
              <a:rPr lang="en-ID" sz="3000" dirty="0" err="1"/>
              <a:t>Jenis</a:t>
            </a:r>
            <a:r>
              <a:rPr lang="en-ID" sz="3000" dirty="0"/>
              <a:t> </a:t>
            </a:r>
            <a:r>
              <a:rPr lang="en-ID" sz="3000" dirty="0" err="1"/>
              <a:t>Pelayanan</a:t>
            </a:r>
            <a:r>
              <a:rPr lang="en-ID" sz="3000" dirty="0"/>
              <a:t> </a:t>
            </a:r>
            <a:r>
              <a:rPr lang="en-ID" sz="3000" dirty="0" err="1"/>
              <a:t>Kesehatan</a:t>
            </a:r>
            <a:r>
              <a:rPr lang="en-ID" sz="3000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07019"/>
            <a:ext cx="7772400" cy="45720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ID" dirty="0"/>
              <a:t>Luas Wilayah</a:t>
            </a:r>
          </a:p>
          <a:p>
            <a:pPr marL="514350" indent="-514350">
              <a:buAutoNum type="alphaLcPeriod"/>
            </a:pP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kesehatan</a:t>
            </a:r>
            <a:endParaRPr lang="en-ID" dirty="0"/>
          </a:p>
          <a:p>
            <a:pPr marL="514350" indent="-514350">
              <a:buAutoNum type="alphaLcPeriod"/>
            </a:pP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penyebaran</a:t>
            </a:r>
            <a:r>
              <a:rPr lang="en-ID" dirty="0"/>
              <a:t> </a:t>
            </a:r>
            <a:r>
              <a:rPr lang="en-ID" dirty="0" err="1"/>
              <a:t>penduduk</a:t>
            </a:r>
            <a:endParaRPr lang="en-ID" dirty="0"/>
          </a:p>
          <a:p>
            <a:pPr marL="514350" indent="-514350">
              <a:buAutoNum type="alphaLcPeriod"/>
            </a:pP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penyakit</a:t>
            </a:r>
            <a:endParaRPr lang="en-ID" dirty="0"/>
          </a:p>
          <a:p>
            <a:pPr marL="514350" indent="-514350">
              <a:buAutoNum type="alphaLcPeriod"/>
            </a:pPr>
            <a:r>
              <a:rPr lang="en-ID" dirty="0" err="1"/>
              <a:t>Pemanfaatannya</a:t>
            </a:r>
            <a:endParaRPr lang="en-ID" dirty="0"/>
          </a:p>
          <a:p>
            <a:pPr marL="514350" indent="-514350">
              <a:buAutoNum type="alphaLcPeriod"/>
            </a:pPr>
            <a:r>
              <a:rPr lang="en-ID" dirty="0" err="1"/>
              <a:t>Fungsi</a:t>
            </a:r>
            <a:r>
              <a:rPr lang="en-ID" dirty="0"/>
              <a:t> social</a:t>
            </a:r>
          </a:p>
          <a:p>
            <a:pPr marL="514350" indent="-514350">
              <a:buAutoNum type="alphaLcPeriod"/>
            </a:pP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memanfaatkan</a:t>
            </a:r>
            <a:r>
              <a:rPr lang="en-ID" dirty="0"/>
              <a:t> </a:t>
            </a:r>
            <a:r>
              <a:rPr lang="en-ID" dirty="0" err="1"/>
              <a:t>teknologi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3621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7E9F-0CDF-4F33-BA9E-75EDFDEF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8F4F-940B-4CB7-892A-4165FACC9C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 dirty="0"/>
          </a:p>
          <a:p>
            <a:pPr marL="0" indent="0" algn="ctr">
              <a:buNone/>
            </a:pPr>
            <a:endParaRPr lang="id-ID"/>
          </a:p>
          <a:p>
            <a:pPr marL="0" indent="0" algn="ctr">
              <a:buNone/>
            </a:pPr>
            <a:r>
              <a:rPr lang="id-ID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66371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yang </a:t>
            </a:r>
            <a:r>
              <a:rPr lang="en-US" dirty="0" err="1"/>
              <a:t>menghimpun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setinggi-tingginya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UUD 45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pelkes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, </a:t>
            </a:r>
            <a:r>
              <a:rPr lang="en-US" dirty="0" err="1"/>
              <a:t>preventif</a:t>
            </a:r>
            <a:r>
              <a:rPr lang="en-US" dirty="0"/>
              <a:t>, </a:t>
            </a:r>
            <a:r>
              <a:rPr lang="en-US" dirty="0" err="1"/>
              <a:t>kuratif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rehabilitatif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077200" cy="1143000"/>
          </a:xfrm>
        </p:spPr>
        <p:txBody>
          <a:bodyPr>
            <a:noAutofit/>
          </a:bodyPr>
          <a:lstStyle/>
          <a:p>
            <a:r>
              <a:rPr lang="en-US" sz="3000" dirty="0" err="1"/>
              <a:t>Tanggung</a:t>
            </a:r>
            <a:r>
              <a:rPr lang="en-US" sz="3000" dirty="0"/>
              <a:t> </a:t>
            </a:r>
            <a:r>
              <a:rPr lang="en-US" sz="3000" dirty="0" err="1"/>
              <a:t>Jawab</a:t>
            </a:r>
            <a:r>
              <a:rPr lang="en-US" sz="3000" dirty="0"/>
              <a:t> </a:t>
            </a:r>
            <a:r>
              <a:rPr lang="en-US" sz="3000" dirty="0" err="1"/>
              <a:t>Pemerintah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Memberikan</a:t>
            </a:r>
            <a:r>
              <a:rPr lang="en-US" sz="3000" dirty="0"/>
              <a:t> </a:t>
            </a:r>
            <a:r>
              <a:rPr lang="en-US" sz="3000" dirty="0" err="1"/>
              <a:t>Pelayanan</a:t>
            </a:r>
            <a:r>
              <a:rPr lang="en-US" sz="3000" dirty="0"/>
              <a:t> </a:t>
            </a:r>
            <a:r>
              <a:rPr lang="en-US" sz="3000" dirty="0" err="1"/>
              <a:t>Kesehatan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Berikut</a:t>
            </a:r>
            <a:r>
              <a:rPr lang="en-US" sz="3000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, </a:t>
            </a:r>
            <a:r>
              <a:rPr lang="en-US" dirty="0" err="1"/>
              <a:t>menyelenggarakan</a:t>
            </a:r>
            <a:r>
              <a:rPr lang="en-US" dirty="0"/>
              <a:t>, </a:t>
            </a:r>
            <a:r>
              <a:rPr lang="en-US" dirty="0" err="1"/>
              <a:t>membina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  <a:p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tatanan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. 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7772400" cy="4572000"/>
          </a:xfrm>
        </p:spPr>
        <p:txBody>
          <a:bodyPr/>
          <a:lstStyle/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edukasi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. 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memberdayakan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,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system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.</a:t>
            </a:r>
          </a:p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social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edukasi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477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UU No. 36 </a:t>
            </a:r>
            <a:r>
              <a:rPr lang="en-US" dirty="0" err="1"/>
              <a:t>tahun</a:t>
            </a:r>
            <a:r>
              <a:rPr lang="en-US" dirty="0"/>
              <a:t> 2009 </a:t>
            </a:r>
          </a:p>
          <a:p>
            <a:r>
              <a:rPr lang="en-US" dirty="0"/>
              <a:t>Tenaga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minimum. </a:t>
            </a:r>
          </a:p>
          <a:p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</a:p>
          <a:p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. 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id-ID" dirty="0"/>
              <a:t>D</a:t>
            </a:r>
            <a:r>
              <a:rPr lang="en-US" dirty="0" err="1"/>
              <a:t>ilarang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. </a:t>
            </a:r>
          </a:p>
          <a:p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,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 </a:t>
            </a:r>
          </a:p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 </a:t>
            </a:r>
          </a:p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/>
          <a:lstStyle/>
          <a:p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.</a:t>
            </a:r>
          </a:p>
          <a:p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penyelamatan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kecacatan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396</TotalTime>
  <Words>564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Sistem pelayanan kesehatan </vt:lpstr>
      <vt:lpstr>Fasilitas pelkes </vt:lpstr>
      <vt:lpstr>Tanggung Jawab Pemerintah Dalam Memberikan Pelayanan Kesehatan Sebagai Berikut :</vt:lpstr>
      <vt:lpstr>PowerPoint Presentation</vt:lpstr>
      <vt:lpstr>PowerPoint Presentation</vt:lpstr>
      <vt:lpstr>SDM Kesehatan </vt:lpstr>
      <vt:lpstr>Selama memberikan pelayanan kesehatan </vt:lpstr>
      <vt:lpstr>Fasilitas Pelayanan Kesehatan : </vt:lpstr>
      <vt:lpstr>Fasilitas Pelayanan Kesehatan : </vt:lpstr>
      <vt:lpstr>Beberapa Pertimbangan Pemerintah Daerah dalam Penentuan Jumlah dan Jenis Pelayanan Kesehatan :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43</cp:revision>
  <dcterms:created xsi:type="dcterms:W3CDTF">2005-02-15T01:23:27Z</dcterms:created>
  <dcterms:modified xsi:type="dcterms:W3CDTF">2018-07-28T02:31:54Z</dcterms:modified>
</cp:coreProperties>
</file>