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68" r:id="rId3"/>
    <p:sldId id="278" r:id="rId4"/>
    <p:sldId id="279" r:id="rId5"/>
    <p:sldId id="281" r:id="rId6"/>
    <p:sldId id="283" r:id="rId7"/>
    <p:sldId id="282" r:id="rId8"/>
    <p:sldId id="284" r:id="rId9"/>
    <p:sldId id="28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6E47"/>
    <a:srgbClr val="FF0000"/>
    <a:srgbClr val="E17625"/>
    <a:srgbClr val="EFCDAF"/>
    <a:srgbClr val="C6FDB3"/>
    <a:srgbClr val="E0F1F2"/>
    <a:srgbClr val="F8F3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3493741-DFF0-419F-BA47-91630D7E011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9157456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25A8-07A1-4493-9448-C12B9B9ABA41}" type="slidenum">
              <a:rPr lang="en-US" smtClean="0"/>
              <a:pPr/>
              <a:t>‹#›</a:t>
            </a:fld>
            <a:endParaRPr lang="en-US"/>
          </a:p>
        </p:txBody>
      </p:sp>
    </p:spTree>
    <p:extLst>
      <p:ext uri="{BB962C8B-B14F-4D97-AF65-F5344CB8AC3E}">
        <p14:creationId xmlns:p14="http://schemas.microsoft.com/office/powerpoint/2010/main" val="322179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22967-60CA-4603-87C5-58435DC60E80}" type="slidenum">
              <a:rPr lang="en-US" smtClean="0"/>
              <a:pPr/>
              <a:t>‹#›</a:t>
            </a:fld>
            <a:endParaRPr lang="en-US"/>
          </a:p>
        </p:txBody>
      </p:sp>
    </p:spTree>
    <p:extLst>
      <p:ext uri="{BB962C8B-B14F-4D97-AF65-F5344CB8AC3E}">
        <p14:creationId xmlns:p14="http://schemas.microsoft.com/office/powerpoint/2010/main" val="272264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F249-B6F0-46FB-82B7-CB1BBAD2187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53977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4C2407CA-C695-4D69-89D4-E47554981546}" type="slidenum">
              <a:rPr lang="en-US" smtClean="0"/>
              <a:pPr/>
              <a:t>‹#›</a:t>
            </a:fld>
            <a:endParaRPr lang="en-US"/>
          </a:p>
        </p:txBody>
      </p:sp>
    </p:spTree>
    <p:extLst>
      <p:ext uri="{BB962C8B-B14F-4D97-AF65-F5344CB8AC3E}">
        <p14:creationId xmlns:p14="http://schemas.microsoft.com/office/powerpoint/2010/main" val="5860811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A7E0E-896E-47E0-A155-80420F3658C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901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DE76F-6F4A-47A9-8702-B9414C2C487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1317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11A356-619F-4032-A097-CC5AB37A975E}" type="slidenum">
              <a:rPr lang="en-US" smtClean="0"/>
              <a:pPr/>
              <a:t>‹#›</a:t>
            </a:fld>
            <a:endParaRPr lang="en-US"/>
          </a:p>
        </p:txBody>
      </p:sp>
    </p:spTree>
    <p:extLst>
      <p:ext uri="{BB962C8B-B14F-4D97-AF65-F5344CB8AC3E}">
        <p14:creationId xmlns:p14="http://schemas.microsoft.com/office/powerpoint/2010/main" val="52822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3F352-AC2E-46EA-8393-6DEE52B6FDF9}" type="slidenum">
              <a:rPr lang="en-US" smtClean="0"/>
              <a:pPr/>
              <a:t>‹#›</a:t>
            </a:fld>
            <a:endParaRPr lang="en-US"/>
          </a:p>
        </p:txBody>
      </p:sp>
    </p:spTree>
    <p:extLst>
      <p:ext uri="{BB962C8B-B14F-4D97-AF65-F5344CB8AC3E}">
        <p14:creationId xmlns:p14="http://schemas.microsoft.com/office/powerpoint/2010/main" val="167056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C6E67-A21C-45C5-A71D-DFE1EEDB976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5981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2A8FD8A-3DD5-4D6D-8E94-C529A524492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Drag picture to placeholder or click icon to add</a:t>
            </a:r>
            <a:endParaRPr kumimoji="0" lang="en-US" dirty="0"/>
          </a:p>
        </p:txBody>
      </p:sp>
    </p:spTree>
    <p:extLst>
      <p:ext uri="{BB962C8B-B14F-4D97-AF65-F5344CB8AC3E}">
        <p14:creationId xmlns:p14="http://schemas.microsoft.com/office/powerpoint/2010/main" val="327835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7E9671-BCB4-4B6A-8154-4843849D4259}" type="slidenum">
              <a:rPr lang="en-US" smtClean="0"/>
              <a:pPr/>
              <a:t>‹#›</a:t>
            </a:fld>
            <a:endParaRPr lang="en-US"/>
          </a:p>
        </p:txBody>
      </p:sp>
    </p:spTree>
    <p:extLst>
      <p:ext uri="{BB962C8B-B14F-4D97-AF65-F5344CB8AC3E}">
        <p14:creationId xmlns:p14="http://schemas.microsoft.com/office/powerpoint/2010/main" val="3433244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TextBox 1"/>
          <p:cNvSpPr txBox="1">
            <a:spLocks noChangeArrowheads="1"/>
          </p:cNvSpPr>
          <p:nvPr/>
        </p:nvSpPr>
        <p:spPr bwMode="auto">
          <a:xfrm>
            <a:off x="3200400" y="3407517"/>
            <a:ext cx="56388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dirty="0" err="1">
                <a:solidFill>
                  <a:prstClr val="black"/>
                </a:solidFill>
              </a:rPr>
              <a:t>Sistem</a:t>
            </a:r>
            <a:r>
              <a:rPr lang="en-US" sz="2000" b="1" dirty="0">
                <a:solidFill>
                  <a:prstClr val="black"/>
                </a:solidFill>
              </a:rPr>
              <a:t> </a:t>
            </a:r>
            <a:r>
              <a:rPr lang="en-US" sz="2000" b="1" dirty="0" err="1">
                <a:solidFill>
                  <a:prstClr val="black"/>
                </a:solidFill>
              </a:rPr>
              <a:t>Pelayanan</a:t>
            </a:r>
            <a:r>
              <a:rPr lang="en-US" sz="2000" b="1" dirty="0">
                <a:solidFill>
                  <a:prstClr val="black"/>
                </a:solidFill>
              </a:rPr>
              <a:t> </a:t>
            </a:r>
            <a:r>
              <a:rPr lang="en-US" sz="2000" b="1" dirty="0" err="1">
                <a:solidFill>
                  <a:prstClr val="black"/>
                </a:solidFill>
              </a:rPr>
              <a:t>Kesehatan</a:t>
            </a:r>
            <a:r>
              <a:rPr lang="en-US" sz="2000" b="1" dirty="0">
                <a:solidFill>
                  <a:prstClr val="black"/>
                </a:solidFill>
              </a:rPr>
              <a:t> Di Indonesia (</a:t>
            </a:r>
            <a:r>
              <a:rPr lang="en-US" sz="2000" b="1" dirty="0" err="1">
                <a:solidFill>
                  <a:prstClr val="black"/>
                </a:solidFill>
              </a:rPr>
              <a:t>Sesi</a:t>
            </a:r>
            <a:r>
              <a:rPr lang="en-US" sz="2000" b="1" dirty="0">
                <a:solidFill>
                  <a:prstClr val="black"/>
                </a:solidFill>
              </a:rPr>
              <a:t> 5</a:t>
            </a:r>
            <a:r>
              <a:rPr lang="id-ID" sz="2000" b="1" dirty="0">
                <a:solidFill>
                  <a:prstClr val="black"/>
                </a:solidFill>
              </a:rPr>
              <a:t> – </a:t>
            </a:r>
            <a:r>
              <a:rPr lang="sv-SE" sz="2000" b="1" dirty="0">
                <a:solidFill>
                  <a:prstClr val="black"/>
                </a:solidFill>
              </a:rPr>
              <a:t>Sistem Kesehatan Nasional / SKN )</a:t>
            </a:r>
            <a:endParaRPr lang="en-US" sz="2000" b="1" dirty="0">
              <a:solidFill>
                <a:prstClr val="black"/>
              </a:solidFill>
            </a:endParaRPr>
          </a:p>
          <a:p>
            <a:pPr algn="ctr" defTabSz="914400" eaLnBrk="1" fontAlgn="base" hangingPunct="1">
              <a:spcBef>
                <a:spcPct val="0"/>
              </a:spcBef>
              <a:spcAft>
                <a:spcPct val="0"/>
              </a:spcAft>
            </a:pPr>
            <a:r>
              <a:rPr lang="id-ID" sz="2000" b="1" dirty="0">
                <a:solidFill>
                  <a:prstClr val="white"/>
                </a:solidFill>
              </a:rPr>
              <a:t>Dwi Nurmawaty</a:t>
            </a:r>
            <a:r>
              <a:rPr lang="en-US" sz="2000" b="1" dirty="0">
                <a:solidFill>
                  <a:prstClr val="white"/>
                </a:solidFill>
              </a:rPr>
              <a:t>, SKM, MKM</a:t>
            </a:r>
          </a:p>
        </p:txBody>
      </p:sp>
    </p:spTree>
    <p:extLst>
      <p:ext uri="{BB962C8B-B14F-4D97-AF65-F5344CB8AC3E}">
        <p14:creationId xmlns:p14="http://schemas.microsoft.com/office/powerpoint/2010/main" val="347957985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838200"/>
            <a:ext cx="7924800" cy="579438"/>
          </a:xfrm>
          <a:solidFill>
            <a:schemeClr val="folHlink"/>
          </a:solidFill>
        </p:spPr>
        <p:txBody>
          <a:bodyPr>
            <a:normAutofit fontScale="90000"/>
          </a:bodyPr>
          <a:lstStyle/>
          <a:p>
            <a:r>
              <a:rPr lang="en-US" dirty="0" err="1">
                <a:solidFill>
                  <a:schemeClr val="tx1"/>
                </a:solidFill>
              </a:rPr>
              <a:t>Sistem</a:t>
            </a:r>
            <a:r>
              <a:rPr lang="en-US" dirty="0">
                <a:solidFill>
                  <a:schemeClr val="tx1"/>
                </a:solidFill>
              </a:rPr>
              <a:t> </a:t>
            </a:r>
            <a:r>
              <a:rPr lang="en-US" dirty="0" err="1">
                <a:solidFill>
                  <a:schemeClr val="tx1"/>
                </a:solidFill>
              </a:rPr>
              <a:t>Kesehatan</a:t>
            </a:r>
            <a:r>
              <a:rPr lang="en-US" dirty="0">
                <a:solidFill>
                  <a:schemeClr val="tx1"/>
                </a:solidFill>
              </a:rPr>
              <a:t> </a:t>
            </a:r>
            <a:r>
              <a:rPr lang="en-US" dirty="0" err="1">
                <a:solidFill>
                  <a:schemeClr val="tx1"/>
                </a:solidFill>
              </a:rPr>
              <a:t>Nasional</a:t>
            </a:r>
            <a:r>
              <a:rPr lang="en-US" dirty="0">
                <a:solidFill>
                  <a:schemeClr val="tx1"/>
                </a:solidFill>
              </a:rPr>
              <a:t> (SKN)</a:t>
            </a:r>
            <a:endParaRPr lang="id-ID" sz="4000" dirty="0">
              <a:solidFill>
                <a:schemeClr val="tx1"/>
              </a:solidFill>
            </a:endParaRPr>
          </a:p>
        </p:txBody>
      </p:sp>
      <p:sp>
        <p:nvSpPr>
          <p:cNvPr id="16387" name="Rectangle 3"/>
          <p:cNvSpPr>
            <a:spLocks noGrp="1" noChangeArrowheads="1"/>
          </p:cNvSpPr>
          <p:nvPr>
            <p:ph sz="quarter" idx="1"/>
          </p:nvPr>
        </p:nvSpPr>
        <p:spPr>
          <a:xfrm>
            <a:off x="762000" y="1447800"/>
            <a:ext cx="7924800" cy="4572000"/>
          </a:xfrm>
          <a:solidFill>
            <a:srgbClr val="CFEAB4"/>
          </a:solidFill>
        </p:spPr>
        <p:txBody>
          <a:bodyPr>
            <a:normAutofit lnSpcReduction="10000"/>
          </a:bodyPr>
          <a:lstStyle/>
          <a:p>
            <a:pPr marL="0" indent="0">
              <a:buNone/>
            </a:pPr>
            <a:endParaRPr lang="id-ID" dirty="0"/>
          </a:p>
          <a:p>
            <a:r>
              <a:rPr lang="en-US" dirty="0"/>
              <a:t>SKN </a:t>
            </a:r>
            <a:r>
              <a:rPr lang="en-US" dirty="0" err="1"/>
              <a:t>adalah</a:t>
            </a:r>
            <a:r>
              <a:rPr lang="en-US" dirty="0"/>
              <a:t> </a:t>
            </a:r>
            <a:r>
              <a:rPr lang="en-US" dirty="0" err="1"/>
              <a:t>pengelolaan</a:t>
            </a:r>
            <a:r>
              <a:rPr lang="en-US" dirty="0"/>
              <a:t> </a:t>
            </a:r>
            <a:r>
              <a:rPr lang="en-US" dirty="0" err="1"/>
              <a:t>kesehatan</a:t>
            </a:r>
            <a:r>
              <a:rPr lang="en-US" dirty="0"/>
              <a:t> yang </a:t>
            </a:r>
            <a:r>
              <a:rPr lang="en-US" dirty="0" err="1"/>
              <a:t>diselenggarakan</a:t>
            </a:r>
            <a:r>
              <a:rPr lang="en-US" dirty="0"/>
              <a:t> </a:t>
            </a:r>
            <a:r>
              <a:rPr lang="en-US" dirty="0" err="1"/>
              <a:t>oleh</a:t>
            </a:r>
            <a:r>
              <a:rPr lang="en-US" dirty="0"/>
              <a:t> </a:t>
            </a:r>
            <a:r>
              <a:rPr lang="en-US" dirty="0" err="1"/>
              <a:t>semua</a:t>
            </a:r>
            <a:r>
              <a:rPr lang="en-US" dirty="0"/>
              <a:t> </a:t>
            </a:r>
            <a:r>
              <a:rPr lang="en-US" dirty="0" err="1"/>
              <a:t>komponen</a:t>
            </a:r>
            <a:r>
              <a:rPr lang="en-US" dirty="0"/>
              <a:t> </a:t>
            </a:r>
            <a:r>
              <a:rPr lang="en-US" dirty="0" err="1"/>
              <a:t>bangsa</a:t>
            </a:r>
            <a:r>
              <a:rPr lang="en-US" dirty="0"/>
              <a:t> Indonesia </a:t>
            </a:r>
            <a:r>
              <a:rPr lang="en-US" dirty="0" err="1"/>
              <a:t>secara</a:t>
            </a:r>
            <a:r>
              <a:rPr lang="en-US" dirty="0"/>
              <a:t> </a:t>
            </a:r>
            <a:r>
              <a:rPr lang="en-US" dirty="0" err="1"/>
              <a:t>terpadu</a:t>
            </a:r>
            <a:r>
              <a:rPr lang="en-US" dirty="0"/>
              <a:t> </a:t>
            </a:r>
            <a:r>
              <a:rPr lang="en-US" dirty="0" err="1"/>
              <a:t>dan</a:t>
            </a:r>
            <a:r>
              <a:rPr lang="en-US" dirty="0"/>
              <a:t> </a:t>
            </a:r>
            <a:r>
              <a:rPr lang="en-US" dirty="0" err="1"/>
              <a:t>saling</a:t>
            </a:r>
            <a:r>
              <a:rPr lang="en-US" dirty="0"/>
              <a:t> </a:t>
            </a:r>
            <a:r>
              <a:rPr lang="en-US" dirty="0" err="1"/>
              <a:t>mendukung</a:t>
            </a:r>
            <a:r>
              <a:rPr lang="en-US" dirty="0"/>
              <a:t> </a:t>
            </a:r>
            <a:r>
              <a:rPr lang="en-US" dirty="0" err="1"/>
              <a:t>guna</a:t>
            </a:r>
            <a:r>
              <a:rPr lang="en-US" dirty="0"/>
              <a:t> </a:t>
            </a:r>
            <a:r>
              <a:rPr lang="en-US" dirty="0" err="1"/>
              <a:t>menjamin</a:t>
            </a:r>
            <a:r>
              <a:rPr lang="en-US" dirty="0"/>
              <a:t> </a:t>
            </a:r>
            <a:r>
              <a:rPr lang="en-US" dirty="0" err="1"/>
              <a:t>tercapainya</a:t>
            </a:r>
            <a:r>
              <a:rPr lang="en-US" dirty="0"/>
              <a:t> </a:t>
            </a:r>
            <a:r>
              <a:rPr lang="en-US" dirty="0" err="1"/>
              <a:t>derajat</a:t>
            </a:r>
            <a:r>
              <a:rPr lang="en-US" dirty="0"/>
              <a:t> </a:t>
            </a:r>
            <a:r>
              <a:rPr lang="en-US" dirty="0" err="1"/>
              <a:t>kesehatan</a:t>
            </a:r>
            <a:r>
              <a:rPr lang="en-US" dirty="0"/>
              <a:t> </a:t>
            </a:r>
            <a:r>
              <a:rPr lang="en-US" dirty="0" err="1"/>
              <a:t>masyarakat</a:t>
            </a:r>
            <a:r>
              <a:rPr lang="en-US" dirty="0"/>
              <a:t> yang </a:t>
            </a:r>
            <a:r>
              <a:rPr lang="en-US" dirty="0" err="1"/>
              <a:t>setinggi-tingginya</a:t>
            </a:r>
            <a:r>
              <a:rPr lang="en-US" dirty="0"/>
              <a:t> (</a:t>
            </a:r>
            <a:r>
              <a:rPr lang="en-US" dirty="0" err="1"/>
              <a:t>Perpres</a:t>
            </a:r>
            <a:r>
              <a:rPr lang="en-US" dirty="0"/>
              <a:t> 72/ 2012 </a:t>
            </a:r>
            <a:r>
              <a:rPr lang="en-US" dirty="0" err="1"/>
              <a:t>Pasal</a:t>
            </a:r>
            <a:r>
              <a:rPr lang="en-US" dirty="0"/>
              <a:t> 1 </a:t>
            </a:r>
            <a:r>
              <a:rPr lang="en-US" dirty="0" err="1"/>
              <a:t>ayat</a:t>
            </a:r>
            <a:r>
              <a:rPr lang="en-US" dirty="0"/>
              <a:t> 2)</a:t>
            </a:r>
          </a:p>
          <a:p>
            <a:r>
              <a:rPr lang="en-US" dirty="0"/>
              <a:t>SKN </a:t>
            </a:r>
            <a:r>
              <a:rPr lang="en-US" dirty="0" err="1"/>
              <a:t>merupakan</a:t>
            </a:r>
            <a:r>
              <a:rPr lang="en-US" dirty="0"/>
              <a:t> </a:t>
            </a:r>
            <a:r>
              <a:rPr lang="en-US" dirty="0" err="1"/>
              <a:t>bentuk</a:t>
            </a:r>
            <a:r>
              <a:rPr lang="en-US" dirty="0"/>
              <a:t> </a:t>
            </a:r>
            <a:r>
              <a:rPr lang="en-US" dirty="0" err="1"/>
              <a:t>dan</a:t>
            </a:r>
            <a:r>
              <a:rPr lang="en-US" dirty="0"/>
              <a:t> </a:t>
            </a:r>
            <a:r>
              <a:rPr lang="en-US" dirty="0" err="1"/>
              <a:t>cara</a:t>
            </a:r>
            <a:r>
              <a:rPr lang="en-US" dirty="0"/>
              <a:t> </a:t>
            </a:r>
            <a:r>
              <a:rPr lang="en-US" dirty="0" err="1"/>
              <a:t>penyelenggaraan</a:t>
            </a:r>
            <a:r>
              <a:rPr lang="en-US" dirty="0"/>
              <a:t> </a:t>
            </a:r>
            <a:r>
              <a:rPr lang="en-US" dirty="0" err="1"/>
              <a:t>pembangunan</a:t>
            </a:r>
            <a:r>
              <a:rPr lang="en-US" dirty="0"/>
              <a:t> </a:t>
            </a:r>
            <a:r>
              <a:rPr lang="en-US" dirty="0" err="1"/>
              <a:t>kesehatan</a:t>
            </a:r>
            <a:r>
              <a:rPr lang="en-US" dirty="0"/>
              <a:t> yang </a:t>
            </a:r>
            <a:r>
              <a:rPr lang="en-US" dirty="0" err="1"/>
              <a:t>memadukan</a:t>
            </a:r>
            <a:r>
              <a:rPr lang="en-US" dirty="0"/>
              <a:t> </a:t>
            </a:r>
            <a:r>
              <a:rPr lang="en-US" dirty="0" err="1"/>
              <a:t>berbagai</a:t>
            </a:r>
            <a:r>
              <a:rPr lang="en-US" dirty="0"/>
              <a:t> </a:t>
            </a:r>
            <a:r>
              <a:rPr lang="en-US" dirty="0" err="1"/>
              <a:t>upaya</a:t>
            </a:r>
            <a:r>
              <a:rPr lang="en-US" dirty="0"/>
              <a:t> </a:t>
            </a:r>
            <a:r>
              <a:rPr lang="en-US" dirty="0" err="1"/>
              <a:t>dari</a:t>
            </a:r>
            <a:r>
              <a:rPr lang="en-US" dirty="0"/>
              <a:t> </a:t>
            </a:r>
            <a:r>
              <a:rPr lang="en-US" dirty="0" err="1"/>
              <a:t>seluruh</a:t>
            </a:r>
            <a:r>
              <a:rPr lang="en-US" dirty="0"/>
              <a:t> </a:t>
            </a:r>
            <a:r>
              <a:rPr lang="en-US" dirty="0" err="1"/>
              <a:t>komponen</a:t>
            </a:r>
            <a:r>
              <a:rPr lang="en-US" dirty="0"/>
              <a:t> </a:t>
            </a:r>
            <a:r>
              <a:rPr lang="en-US" dirty="0" err="1"/>
              <a:t>bangsa</a:t>
            </a:r>
            <a:r>
              <a:rPr lang="en-US" dirty="0"/>
              <a:t> Indonesia </a:t>
            </a:r>
            <a:r>
              <a:rPr lang="en-US" dirty="0" err="1"/>
              <a:t>guna</a:t>
            </a:r>
            <a:r>
              <a:rPr lang="en-US" dirty="0"/>
              <a:t> </a:t>
            </a:r>
            <a:r>
              <a:rPr lang="en-US" dirty="0" err="1"/>
              <a:t>menjamin</a:t>
            </a:r>
            <a:r>
              <a:rPr lang="en-US" dirty="0"/>
              <a:t> </a:t>
            </a:r>
            <a:r>
              <a:rPr lang="en-US" dirty="0" err="1"/>
              <a:t>tercapainya</a:t>
            </a:r>
            <a:r>
              <a:rPr lang="en-US" dirty="0"/>
              <a:t> </a:t>
            </a:r>
            <a:r>
              <a:rPr lang="en-US" dirty="0" err="1"/>
              <a:t>pembangunan</a:t>
            </a:r>
            <a:r>
              <a:rPr lang="en-US" dirty="0"/>
              <a:t> </a:t>
            </a:r>
            <a:r>
              <a:rPr lang="en-US" dirty="0" err="1"/>
              <a:t>kesehatan</a:t>
            </a:r>
            <a:r>
              <a:rPr lang="en-US" dirty="0"/>
              <a:t> </a:t>
            </a:r>
            <a:r>
              <a:rPr lang="en-US" dirty="0" err="1"/>
              <a:t>dalam</a:t>
            </a:r>
            <a:r>
              <a:rPr lang="en-US" dirty="0"/>
              <a:t> </a:t>
            </a:r>
            <a:r>
              <a:rPr lang="en-US" dirty="0" err="1"/>
              <a:t>rangka</a:t>
            </a:r>
            <a:r>
              <a:rPr lang="en-US" dirty="0"/>
              <a:t> </a:t>
            </a:r>
            <a:r>
              <a:rPr lang="en-US" dirty="0" err="1"/>
              <a:t>mewujudkan</a:t>
            </a:r>
            <a:r>
              <a:rPr lang="en-US" dirty="0"/>
              <a:t> </a:t>
            </a:r>
            <a:r>
              <a:rPr lang="en-US" dirty="0" err="1"/>
              <a:t>kesejahteraan</a:t>
            </a:r>
            <a:r>
              <a:rPr lang="en-US" dirty="0"/>
              <a:t> </a:t>
            </a:r>
            <a:r>
              <a:rPr lang="en-US" dirty="0" err="1"/>
              <a:t>rakyat</a:t>
            </a:r>
            <a:r>
              <a:rPr lang="en-US" dirty="0"/>
              <a:t>.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a:xfrm>
            <a:off x="874643" y="1828800"/>
            <a:ext cx="7812157" cy="3962400"/>
          </a:xfrm>
        </p:spPr>
        <p:txBody>
          <a:bodyPr/>
          <a:lstStyle/>
          <a:p>
            <a:pPr marL="0" indent="0">
              <a:buNone/>
            </a:pPr>
            <a:r>
              <a:rPr lang="en-US" dirty="0"/>
              <a:t>Pembangunan </a:t>
            </a:r>
            <a:r>
              <a:rPr lang="en-US" dirty="0" err="1"/>
              <a:t>kesehatan</a:t>
            </a:r>
            <a:r>
              <a:rPr lang="en-US" dirty="0"/>
              <a:t> </a:t>
            </a:r>
            <a:r>
              <a:rPr lang="en-US" dirty="0" err="1"/>
              <a:t>adalah</a:t>
            </a:r>
            <a:r>
              <a:rPr lang="en-US" dirty="0"/>
              <a:t> </a:t>
            </a:r>
            <a:r>
              <a:rPr lang="en-US" dirty="0" err="1"/>
              <a:t>upaya</a:t>
            </a:r>
            <a:r>
              <a:rPr lang="en-US" dirty="0"/>
              <a:t> yang </a:t>
            </a:r>
            <a:r>
              <a:rPr lang="en-US" dirty="0" err="1"/>
              <a:t>dilaksanakan</a:t>
            </a:r>
            <a:r>
              <a:rPr lang="en-US" dirty="0"/>
              <a:t> </a:t>
            </a:r>
            <a:r>
              <a:rPr lang="en-US" dirty="0" err="1"/>
              <a:t>oleh</a:t>
            </a:r>
            <a:r>
              <a:rPr lang="en-US" dirty="0"/>
              <a:t> </a:t>
            </a:r>
            <a:r>
              <a:rPr lang="en-US" dirty="0" err="1"/>
              <a:t>semua</a:t>
            </a:r>
            <a:r>
              <a:rPr lang="en-US" dirty="0"/>
              <a:t> </a:t>
            </a:r>
            <a:r>
              <a:rPr lang="en-US" dirty="0" err="1"/>
              <a:t>komponen</a:t>
            </a:r>
            <a:r>
              <a:rPr lang="en-US" dirty="0"/>
              <a:t> </a:t>
            </a:r>
            <a:r>
              <a:rPr lang="en-US" dirty="0" err="1"/>
              <a:t>bangsa</a:t>
            </a:r>
            <a:r>
              <a:rPr lang="en-US" dirty="0"/>
              <a:t> Indonesia yang </a:t>
            </a:r>
            <a:r>
              <a:rPr lang="en-US" dirty="0" err="1"/>
              <a:t>bertujuan</a:t>
            </a:r>
            <a:r>
              <a:rPr lang="en-US" dirty="0"/>
              <a:t> </a:t>
            </a:r>
            <a:r>
              <a:rPr lang="en-US" dirty="0" err="1"/>
              <a:t>untuk</a:t>
            </a:r>
            <a:r>
              <a:rPr lang="en-US" dirty="0"/>
              <a:t> </a:t>
            </a:r>
            <a:r>
              <a:rPr lang="en-US" dirty="0" err="1"/>
              <a:t>meningkatkan</a:t>
            </a:r>
            <a:r>
              <a:rPr lang="en-US" dirty="0"/>
              <a:t> </a:t>
            </a:r>
            <a:r>
              <a:rPr lang="en-US" dirty="0" err="1"/>
              <a:t>kesadaran</a:t>
            </a:r>
            <a:r>
              <a:rPr lang="en-US" dirty="0"/>
              <a:t>, </a:t>
            </a:r>
            <a:r>
              <a:rPr lang="en-US" dirty="0" err="1"/>
              <a:t>kemauan</a:t>
            </a:r>
            <a:r>
              <a:rPr lang="en-US" dirty="0"/>
              <a:t>, </a:t>
            </a:r>
            <a:r>
              <a:rPr lang="en-US" dirty="0" err="1"/>
              <a:t>dan</a:t>
            </a:r>
            <a:r>
              <a:rPr lang="en-US" dirty="0"/>
              <a:t> </a:t>
            </a:r>
            <a:r>
              <a:rPr lang="en-US" dirty="0" err="1"/>
              <a:t>kemampuan</a:t>
            </a:r>
            <a:r>
              <a:rPr lang="en-US" dirty="0"/>
              <a:t> </a:t>
            </a:r>
            <a:r>
              <a:rPr lang="en-US" dirty="0" err="1"/>
              <a:t>sehat</a:t>
            </a:r>
            <a:r>
              <a:rPr lang="en-US" dirty="0"/>
              <a:t> </a:t>
            </a:r>
            <a:r>
              <a:rPr lang="en-US" dirty="0" err="1"/>
              <a:t>bagi</a:t>
            </a:r>
            <a:r>
              <a:rPr lang="en-US" dirty="0"/>
              <a:t> </a:t>
            </a:r>
            <a:r>
              <a:rPr lang="en-US" dirty="0" err="1"/>
              <a:t>setiap</a:t>
            </a:r>
            <a:r>
              <a:rPr lang="en-US" dirty="0"/>
              <a:t> orang agar </a:t>
            </a:r>
            <a:r>
              <a:rPr lang="en-US" dirty="0" err="1"/>
              <a:t>terwujud</a:t>
            </a:r>
            <a:r>
              <a:rPr lang="en-US" dirty="0"/>
              <a:t> </a:t>
            </a:r>
            <a:r>
              <a:rPr lang="en-US" dirty="0" err="1"/>
              <a:t>derajat</a:t>
            </a:r>
            <a:r>
              <a:rPr lang="en-US" dirty="0"/>
              <a:t> </a:t>
            </a:r>
            <a:r>
              <a:rPr lang="en-US" dirty="0" err="1"/>
              <a:t>kesehatan</a:t>
            </a:r>
            <a:r>
              <a:rPr lang="en-US" dirty="0"/>
              <a:t> </a:t>
            </a:r>
            <a:r>
              <a:rPr lang="en-US" dirty="0" err="1"/>
              <a:t>masyarakat</a:t>
            </a:r>
            <a:r>
              <a:rPr lang="en-US" dirty="0"/>
              <a:t> yang </a:t>
            </a:r>
            <a:r>
              <a:rPr lang="en-US" dirty="0" err="1"/>
              <a:t>setinggi</a:t>
            </a:r>
            <a:r>
              <a:rPr lang="en-US" dirty="0"/>
              <a:t> </a:t>
            </a:r>
            <a:r>
              <a:rPr lang="en-US" dirty="0" err="1"/>
              <a:t>tingginya</a:t>
            </a:r>
            <a:r>
              <a:rPr lang="en-US" dirty="0"/>
              <a:t> </a:t>
            </a:r>
            <a:r>
              <a:rPr lang="en-US" dirty="0" err="1"/>
              <a:t>sebagai</a:t>
            </a:r>
            <a:r>
              <a:rPr lang="en-US" dirty="0"/>
              <a:t> </a:t>
            </a:r>
            <a:r>
              <a:rPr lang="en-US" dirty="0" err="1"/>
              <a:t>investasi</a:t>
            </a:r>
            <a:r>
              <a:rPr lang="en-US" dirty="0"/>
              <a:t> </a:t>
            </a:r>
            <a:r>
              <a:rPr lang="en-US" dirty="0" err="1"/>
              <a:t>bagi</a:t>
            </a:r>
            <a:r>
              <a:rPr lang="en-US" dirty="0"/>
              <a:t> </a:t>
            </a:r>
            <a:r>
              <a:rPr lang="en-US" dirty="0" err="1"/>
              <a:t>pembangun</a:t>
            </a:r>
            <a:r>
              <a:rPr lang="en-US" dirty="0"/>
              <a:t> </a:t>
            </a:r>
            <a:r>
              <a:rPr lang="en-US" dirty="0" err="1"/>
              <a:t>sumber</a:t>
            </a:r>
            <a:r>
              <a:rPr lang="en-US" dirty="0"/>
              <a:t> </a:t>
            </a:r>
            <a:r>
              <a:rPr lang="en-US" dirty="0" err="1"/>
              <a:t>daya</a:t>
            </a:r>
            <a:r>
              <a:rPr lang="en-US" dirty="0"/>
              <a:t> </a:t>
            </a:r>
            <a:r>
              <a:rPr lang="en-US" dirty="0" err="1"/>
              <a:t>manusia</a:t>
            </a:r>
            <a:r>
              <a:rPr lang="en-US" dirty="0"/>
              <a:t> yang </a:t>
            </a:r>
            <a:r>
              <a:rPr lang="en-US" dirty="0" err="1"/>
              <a:t>produktif</a:t>
            </a:r>
            <a:r>
              <a:rPr lang="en-US" dirty="0"/>
              <a:t> </a:t>
            </a:r>
            <a:r>
              <a:rPr lang="en-US" dirty="0" err="1"/>
              <a:t>secara</a:t>
            </a:r>
            <a:r>
              <a:rPr lang="en-US" dirty="0"/>
              <a:t> </a:t>
            </a:r>
            <a:r>
              <a:rPr lang="en-US" dirty="0" err="1"/>
              <a:t>sosial</a:t>
            </a:r>
            <a:r>
              <a:rPr lang="en-US" dirty="0"/>
              <a:t> </a:t>
            </a:r>
            <a:r>
              <a:rPr lang="en-US" dirty="0" err="1"/>
              <a:t>ekonomi</a:t>
            </a:r>
            <a:r>
              <a:rPr lang="en-US" dirty="0"/>
              <a:t> </a:t>
            </a:r>
            <a:endParaRPr lang="id-ID" dirty="0"/>
          </a:p>
          <a:p>
            <a:pPr marL="0" indent="0">
              <a:buNone/>
            </a:pPr>
            <a:endParaRPr lang="id-ID" dirty="0"/>
          </a:p>
        </p:txBody>
      </p:sp>
    </p:spTree>
    <p:extLst>
      <p:ext uri="{BB962C8B-B14F-4D97-AF65-F5344CB8AC3E}">
        <p14:creationId xmlns:p14="http://schemas.microsoft.com/office/powerpoint/2010/main" val="291084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dirty="0"/>
          </a:p>
        </p:txBody>
      </p:sp>
      <p:sp>
        <p:nvSpPr>
          <p:cNvPr id="3" name="Content Placeholder 2"/>
          <p:cNvSpPr>
            <a:spLocks noGrp="1"/>
          </p:cNvSpPr>
          <p:nvPr>
            <p:ph sz="quarter" idx="1"/>
          </p:nvPr>
        </p:nvSpPr>
        <p:spPr/>
        <p:txBody>
          <a:bodyPr>
            <a:normAutofit/>
          </a:bodyPr>
          <a:lstStyle/>
          <a:p>
            <a:r>
              <a:rPr lang="en-US" dirty="0" err="1"/>
              <a:t>Pelaksanaan</a:t>
            </a:r>
            <a:r>
              <a:rPr lang="en-US" dirty="0"/>
              <a:t> SKN </a:t>
            </a:r>
            <a:r>
              <a:rPr lang="en-US" dirty="0" err="1"/>
              <a:t>mempertimbangkan</a:t>
            </a:r>
            <a:r>
              <a:rPr lang="en-US" dirty="0"/>
              <a:t> </a:t>
            </a:r>
            <a:r>
              <a:rPr lang="en-US" dirty="0" err="1"/>
              <a:t>beberapa</a:t>
            </a:r>
            <a:r>
              <a:rPr lang="en-US" dirty="0"/>
              <a:t> </a:t>
            </a:r>
            <a:r>
              <a:rPr lang="en-US" dirty="0" err="1"/>
              <a:t>aspek</a:t>
            </a:r>
            <a:r>
              <a:rPr lang="en-US" dirty="0"/>
              <a:t> </a:t>
            </a:r>
            <a:r>
              <a:rPr lang="en-US" dirty="0" err="1"/>
              <a:t>determinan</a:t>
            </a:r>
            <a:r>
              <a:rPr lang="en-US" dirty="0"/>
              <a:t> social </a:t>
            </a:r>
            <a:r>
              <a:rPr lang="en-US" dirty="0" err="1"/>
              <a:t>antara</a:t>
            </a:r>
            <a:r>
              <a:rPr lang="en-US" dirty="0"/>
              <a:t> lain </a:t>
            </a:r>
          </a:p>
          <a:p>
            <a:pPr lvl="2"/>
            <a:r>
              <a:rPr lang="en-US" dirty="0" err="1"/>
              <a:t>Kondisi</a:t>
            </a:r>
            <a:r>
              <a:rPr lang="en-US" dirty="0"/>
              <a:t> </a:t>
            </a:r>
            <a:r>
              <a:rPr lang="en-US" dirty="0" err="1"/>
              <a:t>kehidupan</a:t>
            </a:r>
            <a:r>
              <a:rPr lang="en-US" dirty="0"/>
              <a:t> </a:t>
            </a:r>
            <a:r>
              <a:rPr lang="en-US" dirty="0" err="1"/>
              <a:t>sehari-hari</a:t>
            </a:r>
            <a:r>
              <a:rPr lang="en-US" dirty="0"/>
              <a:t>		</a:t>
            </a:r>
          </a:p>
          <a:p>
            <a:pPr lvl="2"/>
            <a:r>
              <a:rPr lang="en-US" dirty="0"/>
              <a:t>Tingkat </a:t>
            </a:r>
            <a:r>
              <a:rPr lang="en-US" dirty="0" err="1"/>
              <a:t>pendidikan</a:t>
            </a:r>
            <a:r>
              <a:rPr lang="en-US" dirty="0"/>
              <a:t> </a:t>
            </a:r>
          </a:p>
          <a:p>
            <a:pPr lvl="2"/>
            <a:r>
              <a:rPr lang="en-US" dirty="0" err="1"/>
              <a:t>Pendapatan</a:t>
            </a:r>
            <a:r>
              <a:rPr lang="en-US" dirty="0"/>
              <a:t> </a:t>
            </a:r>
            <a:r>
              <a:rPr lang="en-US" dirty="0" err="1"/>
              <a:t>keluarga</a:t>
            </a:r>
            <a:r>
              <a:rPr lang="en-US" dirty="0"/>
              <a:t> </a:t>
            </a:r>
          </a:p>
          <a:p>
            <a:pPr lvl="2"/>
            <a:r>
              <a:rPr lang="en-US" dirty="0" err="1"/>
              <a:t>Distribusi</a:t>
            </a:r>
            <a:r>
              <a:rPr lang="en-US" dirty="0"/>
              <a:t> </a:t>
            </a:r>
            <a:r>
              <a:rPr lang="en-US" dirty="0" err="1"/>
              <a:t>kewenangan</a:t>
            </a:r>
            <a:r>
              <a:rPr lang="en-US" dirty="0"/>
              <a:t> </a:t>
            </a:r>
          </a:p>
          <a:p>
            <a:pPr lvl="2"/>
            <a:r>
              <a:rPr lang="en-US" dirty="0" err="1"/>
              <a:t>Keamanan</a:t>
            </a:r>
            <a:r>
              <a:rPr lang="en-US" dirty="0"/>
              <a:t> </a:t>
            </a:r>
          </a:p>
          <a:p>
            <a:pPr lvl="2"/>
            <a:r>
              <a:rPr lang="en-US" dirty="0" err="1"/>
              <a:t>Sumber</a:t>
            </a:r>
            <a:r>
              <a:rPr lang="en-US" dirty="0"/>
              <a:t> </a:t>
            </a:r>
            <a:r>
              <a:rPr lang="en-US" dirty="0" err="1"/>
              <a:t>daya</a:t>
            </a:r>
            <a:r>
              <a:rPr lang="en-US" dirty="0"/>
              <a:t> </a:t>
            </a:r>
          </a:p>
          <a:p>
            <a:pPr lvl="2"/>
            <a:r>
              <a:rPr lang="en-US" dirty="0" err="1"/>
              <a:t>Kesadaran</a:t>
            </a:r>
            <a:r>
              <a:rPr lang="en-US" dirty="0"/>
              <a:t> </a:t>
            </a:r>
            <a:r>
              <a:rPr lang="en-US" dirty="0" err="1"/>
              <a:t>masyarakat</a:t>
            </a:r>
            <a:r>
              <a:rPr lang="en-US" dirty="0"/>
              <a:t> </a:t>
            </a:r>
          </a:p>
          <a:p>
            <a:pPr lvl="2"/>
            <a:r>
              <a:rPr lang="en-US" dirty="0" err="1"/>
              <a:t>Kemampuan</a:t>
            </a:r>
            <a:r>
              <a:rPr lang="en-US" dirty="0"/>
              <a:t> </a:t>
            </a:r>
            <a:r>
              <a:rPr lang="en-US" dirty="0" err="1"/>
              <a:t>tenaga</a:t>
            </a:r>
            <a:r>
              <a:rPr lang="en-US" dirty="0"/>
              <a:t> </a:t>
            </a:r>
            <a:r>
              <a:rPr lang="en-US" dirty="0" err="1"/>
              <a:t>kesehatan</a:t>
            </a:r>
            <a:r>
              <a:rPr lang="en-US" dirty="0"/>
              <a:t> </a:t>
            </a:r>
            <a:endParaRPr lang="id-ID" dirty="0"/>
          </a:p>
        </p:txBody>
      </p:sp>
    </p:spTree>
    <p:extLst>
      <p:ext uri="{BB962C8B-B14F-4D97-AF65-F5344CB8AC3E}">
        <p14:creationId xmlns:p14="http://schemas.microsoft.com/office/powerpoint/2010/main" val="108860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sz="2000" dirty="0"/>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Ø"/>
            </a:pPr>
            <a:r>
              <a:rPr lang="en-US" dirty="0"/>
              <a:t>SKN </a:t>
            </a:r>
            <a:r>
              <a:rPr lang="en-US" dirty="0" err="1"/>
              <a:t>bersinergi</a:t>
            </a:r>
            <a:r>
              <a:rPr lang="en-US" dirty="0"/>
              <a:t> </a:t>
            </a:r>
            <a:r>
              <a:rPr lang="en-US" dirty="0" err="1"/>
              <a:t>dinamis</a:t>
            </a:r>
            <a:r>
              <a:rPr lang="en-US" dirty="0"/>
              <a:t> </a:t>
            </a:r>
            <a:r>
              <a:rPr lang="en-US" dirty="0" err="1"/>
              <a:t>dengan</a:t>
            </a:r>
            <a:r>
              <a:rPr lang="en-US" dirty="0"/>
              <a:t> : system </a:t>
            </a:r>
            <a:r>
              <a:rPr lang="en-US" dirty="0" err="1"/>
              <a:t>pendidikan</a:t>
            </a:r>
            <a:r>
              <a:rPr lang="en-US" dirty="0"/>
              <a:t> </a:t>
            </a:r>
            <a:r>
              <a:rPr lang="en-US" dirty="0" err="1"/>
              <a:t>nasional</a:t>
            </a:r>
            <a:r>
              <a:rPr lang="en-US" dirty="0"/>
              <a:t>, system </a:t>
            </a:r>
            <a:r>
              <a:rPr lang="en-US" dirty="0" err="1"/>
              <a:t>perekonomian</a:t>
            </a:r>
            <a:r>
              <a:rPr lang="en-US" dirty="0"/>
              <a:t> </a:t>
            </a:r>
            <a:r>
              <a:rPr lang="en-US" dirty="0" err="1"/>
              <a:t>nasional</a:t>
            </a:r>
            <a:r>
              <a:rPr lang="en-US" dirty="0"/>
              <a:t>, system </a:t>
            </a:r>
            <a:r>
              <a:rPr lang="en-US" dirty="0" err="1"/>
              <a:t>ketahanan</a:t>
            </a:r>
            <a:r>
              <a:rPr lang="en-US" dirty="0"/>
              <a:t> </a:t>
            </a:r>
            <a:r>
              <a:rPr lang="en-US" dirty="0" err="1"/>
              <a:t>pangan</a:t>
            </a:r>
            <a:r>
              <a:rPr lang="en-US" dirty="0"/>
              <a:t> </a:t>
            </a:r>
            <a:r>
              <a:rPr lang="en-US" dirty="0" err="1"/>
              <a:t>nasional</a:t>
            </a:r>
            <a:r>
              <a:rPr lang="en-US" dirty="0"/>
              <a:t>, system </a:t>
            </a:r>
            <a:r>
              <a:rPr lang="en-US" dirty="0" err="1"/>
              <a:t>hankamnas</a:t>
            </a:r>
            <a:r>
              <a:rPr lang="en-US" dirty="0"/>
              <a:t> </a:t>
            </a:r>
            <a:r>
              <a:rPr lang="en-US" dirty="0" err="1"/>
              <a:t>dan</a:t>
            </a:r>
            <a:r>
              <a:rPr lang="en-US" dirty="0"/>
              <a:t> </a:t>
            </a:r>
            <a:r>
              <a:rPr lang="en-US" dirty="0" err="1"/>
              <a:t>lainnya</a:t>
            </a:r>
            <a:endParaRPr lang="en-US" dirty="0"/>
          </a:p>
          <a:p>
            <a:pPr>
              <a:buFont typeface="Wingdings" panose="05000000000000000000" pitchFamily="2" charset="2"/>
              <a:buChar char="Ø"/>
            </a:pPr>
            <a:r>
              <a:rPr lang="en-US" dirty="0" err="1"/>
              <a:t>Dalam</a:t>
            </a:r>
            <a:r>
              <a:rPr lang="en-US" dirty="0"/>
              <a:t> </a:t>
            </a:r>
            <a:r>
              <a:rPr lang="en-US" dirty="0" err="1"/>
              <a:t>kaitannya</a:t>
            </a:r>
            <a:r>
              <a:rPr lang="en-US" dirty="0"/>
              <a:t> </a:t>
            </a:r>
            <a:r>
              <a:rPr lang="en-US" dirty="0" err="1"/>
              <a:t>dengan</a:t>
            </a:r>
            <a:r>
              <a:rPr lang="en-US" dirty="0"/>
              <a:t> </a:t>
            </a:r>
            <a:r>
              <a:rPr lang="en-US" dirty="0" err="1"/>
              <a:t>sitem</a:t>
            </a:r>
            <a:r>
              <a:rPr lang="en-US" dirty="0"/>
              <a:t> </a:t>
            </a:r>
            <a:r>
              <a:rPr lang="en-US" dirty="0" err="1"/>
              <a:t>kemasyarakatan</a:t>
            </a:r>
            <a:r>
              <a:rPr lang="en-US" dirty="0"/>
              <a:t> </a:t>
            </a:r>
            <a:r>
              <a:rPr lang="en-US" dirty="0" err="1"/>
              <a:t>termasuk</a:t>
            </a:r>
            <a:r>
              <a:rPr lang="en-US" dirty="0"/>
              <a:t> </a:t>
            </a:r>
            <a:r>
              <a:rPr lang="en-US" dirty="0" err="1"/>
              <a:t>swasta</a:t>
            </a:r>
            <a:r>
              <a:rPr lang="en-US" dirty="0"/>
              <a:t>, SKN </a:t>
            </a:r>
            <a:r>
              <a:rPr lang="en-US" dirty="0" err="1"/>
              <a:t>digunakan</a:t>
            </a:r>
            <a:r>
              <a:rPr lang="en-US" dirty="0"/>
              <a:t> </a:t>
            </a:r>
            <a:r>
              <a:rPr lang="en-US" dirty="0" err="1"/>
              <a:t>sebagai</a:t>
            </a:r>
            <a:r>
              <a:rPr lang="en-US" dirty="0"/>
              <a:t> </a:t>
            </a:r>
            <a:r>
              <a:rPr lang="en-US" dirty="0" err="1"/>
              <a:t>acuan</a:t>
            </a:r>
            <a:r>
              <a:rPr lang="en-US" dirty="0"/>
              <a:t> </a:t>
            </a:r>
            <a:r>
              <a:rPr lang="en-US" dirty="0" err="1"/>
              <a:t>untuk</a:t>
            </a:r>
            <a:r>
              <a:rPr lang="en-US" dirty="0"/>
              <a:t> </a:t>
            </a:r>
            <a:r>
              <a:rPr lang="en-US" dirty="0" err="1"/>
              <a:t>masyarakat</a:t>
            </a:r>
            <a:r>
              <a:rPr lang="en-US" dirty="0"/>
              <a:t> </a:t>
            </a:r>
            <a:r>
              <a:rPr lang="en-US" dirty="0" err="1"/>
              <a:t>dalam</a:t>
            </a:r>
            <a:r>
              <a:rPr lang="en-US" dirty="0"/>
              <a:t> </a:t>
            </a:r>
            <a:r>
              <a:rPr lang="en-US" dirty="0" err="1"/>
              <a:t>upaya</a:t>
            </a:r>
            <a:r>
              <a:rPr lang="en-US" dirty="0"/>
              <a:t> </a:t>
            </a:r>
            <a:r>
              <a:rPr lang="en-US" dirty="0" err="1"/>
              <a:t>kesehatan</a:t>
            </a:r>
            <a:r>
              <a:rPr lang="en-US" dirty="0"/>
              <a:t>. </a:t>
            </a:r>
            <a:r>
              <a:rPr lang="en-US" dirty="0" err="1"/>
              <a:t>Potensi</a:t>
            </a:r>
            <a:r>
              <a:rPr lang="en-US" dirty="0"/>
              <a:t> </a:t>
            </a:r>
            <a:r>
              <a:rPr lang="en-US" dirty="0" err="1"/>
              <a:t>swasta</a:t>
            </a:r>
            <a:r>
              <a:rPr lang="en-US" dirty="0"/>
              <a:t>  </a:t>
            </a:r>
            <a:r>
              <a:rPr lang="en-US" dirty="0" err="1"/>
              <a:t>dalam</a:t>
            </a:r>
            <a:r>
              <a:rPr lang="en-US" dirty="0"/>
              <a:t> </a:t>
            </a:r>
            <a:r>
              <a:rPr lang="en-US" dirty="0" err="1"/>
              <a:t>hal</a:t>
            </a:r>
            <a:r>
              <a:rPr lang="en-US" dirty="0"/>
              <a:t> </a:t>
            </a:r>
            <a:r>
              <a:rPr lang="en-US" dirty="0" err="1"/>
              <a:t>ini</a:t>
            </a:r>
            <a:r>
              <a:rPr lang="en-US" dirty="0"/>
              <a:t> </a:t>
            </a:r>
            <a:r>
              <a:rPr lang="en-US" dirty="0" err="1"/>
              <a:t>merupakan</a:t>
            </a:r>
            <a:r>
              <a:rPr lang="en-US" dirty="0"/>
              <a:t> </a:t>
            </a:r>
            <a:r>
              <a:rPr lang="en-US" dirty="0" err="1"/>
              <a:t>bagian</a:t>
            </a:r>
            <a:r>
              <a:rPr lang="en-US" dirty="0"/>
              <a:t> integral </a:t>
            </a:r>
            <a:r>
              <a:rPr lang="en-US" dirty="0" err="1"/>
              <a:t>dari</a:t>
            </a:r>
            <a:r>
              <a:rPr lang="en-US" dirty="0"/>
              <a:t> SKN</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90085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914400"/>
            <a:ext cx="7848600" cy="4419600"/>
          </a:xfrm>
        </p:spPr>
        <p:txBody>
          <a:bodyPr/>
          <a:lstStyle/>
          <a:p>
            <a:r>
              <a:rPr lang="en-US" dirty="0" err="1"/>
              <a:t>Faktor</a:t>
            </a:r>
            <a:r>
              <a:rPr lang="en-US" dirty="0"/>
              <a:t> </a:t>
            </a:r>
            <a:r>
              <a:rPr lang="en-US" dirty="0" err="1"/>
              <a:t>eksternal</a:t>
            </a:r>
            <a:r>
              <a:rPr lang="en-US" dirty="0"/>
              <a:t> </a:t>
            </a:r>
            <a:r>
              <a:rPr lang="en-US" dirty="0" err="1"/>
              <a:t>utama</a:t>
            </a:r>
            <a:r>
              <a:rPr lang="en-US" dirty="0"/>
              <a:t> yang </a:t>
            </a:r>
            <a:r>
              <a:rPr lang="en-US" dirty="0" err="1"/>
              <a:t>mempengaruhi</a:t>
            </a:r>
            <a:r>
              <a:rPr lang="en-US" dirty="0"/>
              <a:t> proses </a:t>
            </a:r>
            <a:r>
              <a:rPr lang="en-US" dirty="0" err="1"/>
              <a:t>pembangunan</a:t>
            </a:r>
            <a:r>
              <a:rPr lang="en-US" dirty="0"/>
              <a:t> </a:t>
            </a:r>
            <a:r>
              <a:rPr lang="en-US" dirty="0" err="1"/>
              <a:t>kesehatan</a:t>
            </a:r>
            <a:r>
              <a:rPr lang="en-US" dirty="0"/>
              <a:t> </a:t>
            </a:r>
            <a:r>
              <a:rPr lang="en-US" dirty="0" err="1"/>
              <a:t>adalah</a:t>
            </a:r>
            <a:r>
              <a:rPr lang="en-US" dirty="0"/>
              <a:t> P</a:t>
            </a:r>
            <a:r>
              <a:rPr lang="id-ID" dirty="0"/>
              <a:t>erkembangan global, regional dan nasional yang dinamis akan berpengaruh </a:t>
            </a:r>
            <a:r>
              <a:rPr lang="en-US" dirty="0" err="1"/>
              <a:t>pada</a:t>
            </a:r>
            <a:r>
              <a:rPr lang="en-US" dirty="0"/>
              <a:t> </a:t>
            </a:r>
            <a:r>
              <a:rPr lang="id-ID" dirty="0"/>
              <a:t>pembangunan suatu negara, termasuk juga pembangunan kesehatannya. Faktor lingkungan strategis dalam hal ini dibedakan atas tatanan global, regional, nasional dan lolasl serta dapat dijadikan peluang atau kendala bagi sistem kesehatan nasional</a:t>
            </a:r>
          </a:p>
          <a:p>
            <a:pPr marL="0" indent="0">
              <a:buNone/>
            </a:pPr>
            <a:endParaRPr lang="id-ID" dirty="0"/>
          </a:p>
        </p:txBody>
      </p:sp>
    </p:spTree>
    <p:extLst>
      <p:ext uri="{BB962C8B-B14F-4D97-AF65-F5344CB8AC3E}">
        <p14:creationId xmlns:p14="http://schemas.microsoft.com/office/powerpoint/2010/main" val="2004367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Dasar</a:t>
            </a:r>
            <a:r>
              <a:rPr lang="en-US" dirty="0"/>
              <a:t> </a:t>
            </a:r>
            <a:r>
              <a:rPr lang="en-US" dirty="0" err="1"/>
              <a:t>penyelenggaraan</a:t>
            </a:r>
            <a:r>
              <a:rPr lang="en-US" dirty="0"/>
              <a:t> SKN </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err="1"/>
              <a:t>Hak</a:t>
            </a:r>
            <a:r>
              <a:rPr lang="en-US" dirty="0"/>
              <a:t> </a:t>
            </a:r>
            <a:r>
              <a:rPr lang="en-US" dirty="0" err="1"/>
              <a:t>Asasi</a:t>
            </a:r>
            <a:r>
              <a:rPr lang="en-US" dirty="0"/>
              <a:t> </a:t>
            </a:r>
            <a:r>
              <a:rPr lang="en-US" dirty="0" err="1"/>
              <a:t>Manusia</a:t>
            </a:r>
            <a:r>
              <a:rPr lang="en-US" dirty="0"/>
              <a:t> </a:t>
            </a:r>
          </a:p>
          <a:p>
            <a:pPr marL="514350" indent="-514350">
              <a:buFont typeface="+mj-lt"/>
              <a:buAutoNum type="arabicPeriod"/>
            </a:pPr>
            <a:r>
              <a:rPr lang="en-US" dirty="0" err="1"/>
              <a:t>Sinergisme</a:t>
            </a:r>
            <a:r>
              <a:rPr lang="en-US" dirty="0"/>
              <a:t> </a:t>
            </a:r>
            <a:r>
              <a:rPr lang="en-US" dirty="0" err="1"/>
              <a:t>dan</a:t>
            </a:r>
            <a:r>
              <a:rPr lang="en-US" dirty="0"/>
              <a:t> </a:t>
            </a:r>
            <a:r>
              <a:rPr lang="en-US" dirty="0" err="1"/>
              <a:t>kemitraan</a:t>
            </a:r>
            <a:r>
              <a:rPr lang="en-US" dirty="0"/>
              <a:t> yang </a:t>
            </a:r>
            <a:r>
              <a:rPr lang="en-US" dirty="0" err="1"/>
              <a:t>dinamis</a:t>
            </a:r>
            <a:r>
              <a:rPr lang="en-US" dirty="0"/>
              <a:t> </a:t>
            </a:r>
          </a:p>
          <a:p>
            <a:pPr marL="514350" indent="-514350">
              <a:buFont typeface="+mj-lt"/>
              <a:buAutoNum type="arabicPeriod"/>
            </a:pPr>
            <a:r>
              <a:rPr lang="en-US" dirty="0" err="1"/>
              <a:t>Komitmen</a:t>
            </a:r>
            <a:r>
              <a:rPr lang="en-US" dirty="0"/>
              <a:t> </a:t>
            </a:r>
            <a:r>
              <a:rPr lang="en-US" dirty="0" err="1"/>
              <a:t>dan</a:t>
            </a:r>
            <a:r>
              <a:rPr lang="en-US" dirty="0"/>
              <a:t> </a:t>
            </a:r>
            <a:r>
              <a:rPr lang="en-US" dirty="0" err="1"/>
              <a:t>tata</a:t>
            </a:r>
            <a:r>
              <a:rPr lang="en-US" dirty="0"/>
              <a:t> </a:t>
            </a:r>
            <a:r>
              <a:rPr lang="en-US" dirty="0" err="1"/>
              <a:t>pemerintahan</a:t>
            </a:r>
            <a:r>
              <a:rPr lang="en-US" dirty="0"/>
              <a:t> yang </a:t>
            </a:r>
            <a:r>
              <a:rPr lang="en-US" dirty="0" err="1"/>
              <a:t>baik</a:t>
            </a:r>
            <a:r>
              <a:rPr lang="en-US" dirty="0"/>
              <a:t> </a:t>
            </a:r>
          </a:p>
          <a:p>
            <a:pPr marL="514350" indent="-514350">
              <a:buFont typeface="+mj-lt"/>
              <a:buAutoNum type="arabicPeriod"/>
            </a:pPr>
            <a:r>
              <a:rPr lang="en-US" dirty="0" err="1"/>
              <a:t>Dukungan</a:t>
            </a:r>
            <a:r>
              <a:rPr lang="en-US" dirty="0"/>
              <a:t> </a:t>
            </a:r>
            <a:r>
              <a:rPr lang="en-US" dirty="0" err="1"/>
              <a:t>regulasi</a:t>
            </a:r>
            <a:r>
              <a:rPr lang="en-US" dirty="0"/>
              <a:t> </a:t>
            </a:r>
          </a:p>
          <a:p>
            <a:pPr marL="514350" indent="-514350">
              <a:buFont typeface="+mj-lt"/>
              <a:buAutoNum type="arabicPeriod"/>
            </a:pPr>
            <a:r>
              <a:rPr lang="id-ID" dirty="0"/>
              <a:t>Antisipatif dan Pro Aktif </a:t>
            </a:r>
            <a:endParaRPr lang="en-US" dirty="0"/>
          </a:p>
          <a:p>
            <a:pPr marL="514350" indent="-514350">
              <a:buFont typeface="+mj-lt"/>
              <a:buAutoNum type="arabicPeriod"/>
            </a:pPr>
            <a:r>
              <a:rPr lang="id-ID" dirty="0"/>
              <a:t>Responsif Gender</a:t>
            </a:r>
            <a:endParaRPr lang="en-US" dirty="0"/>
          </a:p>
          <a:p>
            <a:pPr marL="514350" indent="-514350">
              <a:buFont typeface="+mj-lt"/>
              <a:buAutoNum type="arabicPeriod"/>
            </a:pPr>
            <a:r>
              <a:rPr lang="en-US" dirty="0" err="1"/>
              <a:t>Kearifan</a:t>
            </a:r>
            <a:r>
              <a:rPr lang="en-US" dirty="0"/>
              <a:t> </a:t>
            </a:r>
            <a:r>
              <a:rPr lang="en-US" dirty="0" err="1"/>
              <a:t>Loka</a:t>
            </a:r>
            <a:endParaRPr lang="en-US" dirty="0"/>
          </a:p>
        </p:txBody>
      </p:sp>
    </p:spTree>
    <p:extLst>
      <p:ext uri="{BB962C8B-B14F-4D97-AF65-F5344CB8AC3E}">
        <p14:creationId xmlns:p14="http://schemas.microsoft.com/office/powerpoint/2010/main" val="357670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15962"/>
            <a:ext cx="7772400" cy="1036638"/>
          </a:xfrm>
        </p:spPr>
        <p:txBody>
          <a:bodyPr>
            <a:normAutofit fontScale="90000"/>
          </a:bodyPr>
          <a:lstStyle/>
          <a:p>
            <a:r>
              <a:rPr lang="sv-SE" dirty="0"/>
              <a:t>Landasan penyelenggaran Sistem Kesehatan Nasional antara lain </a:t>
            </a:r>
            <a:endParaRPr lang="en-US" dirty="0"/>
          </a:p>
        </p:txBody>
      </p:sp>
      <p:sp>
        <p:nvSpPr>
          <p:cNvPr id="3" name="Content Placeholder 2"/>
          <p:cNvSpPr>
            <a:spLocks noGrp="1"/>
          </p:cNvSpPr>
          <p:nvPr>
            <p:ph sz="quarter" idx="1"/>
          </p:nvPr>
        </p:nvSpPr>
        <p:spPr>
          <a:xfrm>
            <a:off x="914400" y="1752600"/>
            <a:ext cx="7772400" cy="4572000"/>
          </a:xfrm>
        </p:spPr>
        <p:txBody>
          <a:bodyPr>
            <a:normAutofit fontScale="92500" lnSpcReduction="10000"/>
          </a:bodyPr>
          <a:lstStyle/>
          <a:p>
            <a:pPr marL="514350" indent="-514350">
              <a:buAutoNum type="alphaLcPeriod"/>
            </a:pPr>
            <a:r>
              <a:rPr lang="en-US" dirty="0" err="1"/>
              <a:t>Landasan</a:t>
            </a:r>
            <a:r>
              <a:rPr lang="en-US" dirty="0"/>
              <a:t> </a:t>
            </a:r>
            <a:r>
              <a:rPr lang="en-US" dirty="0" err="1"/>
              <a:t>Idiil</a:t>
            </a:r>
            <a:r>
              <a:rPr lang="en-US" dirty="0"/>
              <a:t> </a:t>
            </a:r>
            <a:r>
              <a:rPr lang="en-US" dirty="0" err="1"/>
              <a:t>yaitu</a:t>
            </a:r>
            <a:r>
              <a:rPr lang="en-US" dirty="0"/>
              <a:t> </a:t>
            </a:r>
            <a:r>
              <a:rPr lang="en-US" dirty="0" err="1"/>
              <a:t>Pancasila</a:t>
            </a:r>
            <a:r>
              <a:rPr lang="en-US" dirty="0"/>
              <a:t> </a:t>
            </a:r>
          </a:p>
          <a:p>
            <a:pPr marL="514350" indent="-514350">
              <a:buAutoNum type="alphaLcPeriod"/>
            </a:pPr>
            <a:r>
              <a:rPr lang="en-US" dirty="0"/>
              <a:t> </a:t>
            </a:r>
            <a:r>
              <a:rPr lang="en-US" dirty="0" err="1"/>
              <a:t>Landasan</a:t>
            </a:r>
            <a:r>
              <a:rPr lang="en-US" dirty="0"/>
              <a:t> </a:t>
            </a:r>
            <a:r>
              <a:rPr lang="en-US" dirty="0" err="1"/>
              <a:t>Konstitusional</a:t>
            </a:r>
            <a:r>
              <a:rPr lang="en-US" dirty="0"/>
              <a:t>, </a:t>
            </a:r>
            <a:r>
              <a:rPr lang="en-US" dirty="0" err="1"/>
              <a:t>yaitu</a:t>
            </a:r>
            <a:r>
              <a:rPr lang="en-US" dirty="0"/>
              <a:t> UUD </a:t>
            </a:r>
            <a:r>
              <a:rPr lang="en-US" dirty="0" err="1"/>
              <a:t>Tahun</a:t>
            </a:r>
            <a:r>
              <a:rPr lang="en-US" dirty="0"/>
              <a:t> 1945 </a:t>
            </a:r>
          </a:p>
          <a:p>
            <a:pPr marL="1611630" lvl="4" indent="-514350">
              <a:buFont typeface="+mj-lt"/>
              <a:buAutoNum type="arabicPeriod"/>
            </a:pPr>
            <a:r>
              <a:rPr lang="en-US" dirty="0" err="1"/>
              <a:t>Pasal</a:t>
            </a:r>
            <a:r>
              <a:rPr lang="en-US" dirty="0"/>
              <a:t> 28A</a:t>
            </a:r>
          </a:p>
          <a:p>
            <a:pPr marL="1611630" lvl="4" indent="-514350">
              <a:buFont typeface="+mj-lt"/>
              <a:buAutoNum type="arabicPeriod"/>
            </a:pPr>
            <a:r>
              <a:rPr lang="en-US" dirty="0" err="1"/>
              <a:t>Pasal</a:t>
            </a:r>
            <a:r>
              <a:rPr lang="en-US" dirty="0"/>
              <a:t> 28B </a:t>
            </a:r>
            <a:r>
              <a:rPr lang="en-US" dirty="0" err="1"/>
              <a:t>ayat</a:t>
            </a:r>
            <a:r>
              <a:rPr lang="en-US" dirty="0"/>
              <a:t> (2)</a:t>
            </a:r>
          </a:p>
          <a:p>
            <a:pPr marL="1611630" lvl="4" indent="-514350">
              <a:buFont typeface="+mj-lt"/>
              <a:buAutoNum type="arabicPeriod"/>
            </a:pPr>
            <a:r>
              <a:rPr lang="en-US" dirty="0" err="1"/>
              <a:t>Pasal</a:t>
            </a:r>
            <a:r>
              <a:rPr lang="en-US" dirty="0"/>
              <a:t> 28C </a:t>
            </a:r>
            <a:r>
              <a:rPr lang="en-US" dirty="0" err="1"/>
              <a:t>ayat</a:t>
            </a:r>
            <a:r>
              <a:rPr lang="en-US" dirty="0"/>
              <a:t> (1)</a:t>
            </a:r>
          </a:p>
          <a:p>
            <a:pPr marL="1611630" lvl="4" indent="-514350">
              <a:buFont typeface="+mj-lt"/>
              <a:buAutoNum type="arabicPeriod"/>
            </a:pPr>
            <a:r>
              <a:rPr lang="en-US" dirty="0" err="1"/>
              <a:t>Pasal</a:t>
            </a:r>
            <a:r>
              <a:rPr lang="en-US" dirty="0"/>
              <a:t> 28H </a:t>
            </a:r>
            <a:r>
              <a:rPr lang="en-US" dirty="0" err="1"/>
              <a:t>ayat</a:t>
            </a:r>
            <a:r>
              <a:rPr lang="en-US" dirty="0"/>
              <a:t> (1)</a:t>
            </a:r>
          </a:p>
          <a:p>
            <a:pPr marL="1611630" lvl="4" indent="-514350">
              <a:buFont typeface="+mj-lt"/>
              <a:buAutoNum type="arabicPeriod"/>
            </a:pPr>
            <a:r>
              <a:rPr lang="en-US" dirty="0" err="1"/>
              <a:t>Pasal</a:t>
            </a:r>
            <a:r>
              <a:rPr lang="en-US" dirty="0"/>
              <a:t> 28H </a:t>
            </a:r>
            <a:r>
              <a:rPr lang="en-US" dirty="0" err="1"/>
              <a:t>ayat</a:t>
            </a:r>
            <a:r>
              <a:rPr lang="en-US" dirty="0"/>
              <a:t> (3)</a:t>
            </a:r>
          </a:p>
          <a:p>
            <a:pPr marL="1611630" lvl="4" indent="-514350">
              <a:buFont typeface="+mj-lt"/>
              <a:buAutoNum type="arabicPeriod"/>
            </a:pPr>
            <a:r>
              <a:rPr lang="en-US" dirty="0" err="1"/>
              <a:t>Pasal</a:t>
            </a:r>
            <a:r>
              <a:rPr lang="en-US" dirty="0"/>
              <a:t> 34 </a:t>
            </a:r>
            <a:r>
              <a:rPr lang="en-US" dirty="0" err="1"/>
              <a:t>ayat</a:t>
            </a:r>
            <a:r>
              <a:rPr lang="en-US" dirty="0"/>
              <a:t> (2)</a:t>
            </a:r>
          </a:p>
          <a:p>
            <a:pPr marL="1611630" lvl="4" indent="-514350">
              <a:buFont typeface="+mj-lt"/>
              <a:buAutoNum type="arabicPeriod"/>
            </a:pPr>
            <a:r>
              <a:rPr lang="en-US" dirty="0" err="1"/>
              <a:t>Pasal</a:t>
            </a:r>
            <a:r>
              <a:rPr lang="en-US" dirty="0"/>
              <a:t> 34 </a:t>
            </a:r>
            <a:r>
              <a:rPr lang="en-US" dirty="0" err="1"/>
              <a:t>ayat</a:t>
            </a:r>
            <a:r>
              <a:rPr lang="en-US" dirty="0"/>
              <a:t> (3) </a:t>
            </a:r>
          </a:p>
          <a:p>
            <a:pPr marL="0" lvl="4" indent="0" defTabSz="566738">
              <a:buNone/>
            </a:pPr>
            <a:r>
              <a:rPr lang="en-US" dirty="0">
                <a:solidFill>
                  <a:srgbClr val="DC6E47"/>
                </a:solidFill>
              </a:rPr>
              <a:t>c.</a:t>
            </a:r>
            <a:r>
              <a:rPr lang="en-US" dirty="0"/>
              <a:t>	</a:t>
            </a:r>
            <a:r>
              <a:rPr lang="en-US" sz="2600" dirty="0" err="1"/>
              <a:t>Landasan</a:t>
            </a:r>
            <a:r>
              <a:rPr lang="en-US" sz="2600" dirty="0"/>
              <a:t> </a:t>
            </a:r>
            <a:r>
              <a:rPr lang="en-US" sz="2600" dirty="0" err="1"/>
              <a:t>Operasional</a:t>
            </a:r>
            <a:r>
              <a:rPr lang="en-US" sz="2600" dirty="0"/>
              <a:t> </a:t>
            </a:r>
            <a:r>
              <a:rPr lang="en-US" sz="2600" dirty="0" err="1"/>
              <a:t>meliputi</a:t>
            </a:r>
            <a:r>
              <a:rPr lang="en-US" sz="2600" dirty="0"/>
              <a:t> UU No. 36 </a:t>
            </a:r>
            <a:r>
              <a:rPr lang="en-US" sz="2600" dirty="0" err="1"/>
              <a:t>Tahun</a:t>
            </a:r>
            <a:r>
              <a:rPr lang="en-US" sz="2600" dirty="0"/>
              <a:t> 2009 </a:t>
            </a:r>
            <a:r>
              <a:rPr lang="en-US" sz="2600" dirty="0" err="1"/>
              <a:t>tentang</a:t>
            </a:r>
            <a:r>
              <a:rPr lang="en-US" sz="2600" dirty="0"/>
              <a:t> </a:t>
            </a:r>
            <a:r>
              <a:rPr lang="en-US" sz="2600" dirty="0" err="1"/>
              <a:t>Kesehatan</a:t>
            </a:r>
            <a:r>
              <a:rPr lang="en-US" sz="2600" dirty="0"/>
              <a:t> </a:t>
            </a:r>
            <a:r>
              <a:rPr lang="en-US" sz="2600" dirty="0" err="1"/>
              <a:t>dan</a:t>
            </a:r>
            <a:r>
              <a:rPr lang="en-US" sz="2600" dirty="0"/>
              <a:t> </a:t>
            </a:r>
            <a:r>
              <a:rPr lang="en-US" sz="2600" dirty="0" err="1"/>
              <a:t>ketentuan</a:t>
            </a:r>
            <a:r>
              <a:rPr lang="en-US" sz="2600" dirty="0"/>
              <a:t> </a:t>
            </a:r>
            <a:r>
              <a:rPr lang="en-US" sz="2600" dirty="0" err="1"/>
              <a:t>peraturan</a:t>
            </a:r>
            <a:r>
              <a:rPr lang="en-US" sz="2600" dirty="0"/>
              <a:t> </a:t>
            </a:r>
            <a:r>
              <a:rPr lang="en-US" sz="2600" dirty="0" err="1"/>
              <a:t>perundang-undangan</a:t>
            </a:r>
            <a:r>
              <a:rPr lang="en-US" sz="2600" dirty="0"/>
              <a:t> </a:t>
            </a:r>
            <a:r>
              <a:rPr lang="en-US" sz="2600" dirty="0" err="1"/>
              <a:t>lainnya</a:t>
            </a:r>
            <a:r>
              <a:rPr lang="en-US" sz="2600" dirty="0"/>
              <a:t> yang </a:t>
            </a:r>
            <a:r>
              <a:rPr lang="en-US" sz="2600" dirty="0" err="1"/>
              <a:t>berkaitan</a:t>
            </a:r>
            <a:r>
              <a:rPr lang="en-US" sz="2600" dirty="0"/>
              <a:t> </a:t>
            </a:r>
            <a:r>
              <a:rPr lang="en-US" sz="2600" dirty="0" err="1"/>
              <a:t>dengan</a:t>
            </a:r>
            <a:r>
              <a:rPr lang="en-US" sz="2600" dirty="0"/>
              <a:t> </a:t>
            </a:r>
            <a:r>
              <a:rPr lang="en-US" sz="2600" dirty="0" err="1"/>
              <a:t>penyelenggaraan</a:t>
            </a:r>
            <a:r>
              <a:rPr lang="en-US" sz="2600" dirty="0"/>
              <a:t> SKN </a:t>
            </a:r>
            <a:r>
              <a:rPr lang="en-US" sz="2600" dirty="0" err="1"/>
              <a:t>dan</a:t>
            </a:r>
            <a:r>
              <a:rPr lang="en-US" sz="2600" dirty="0"/>
              <a:t> </a:t>
            </a:r>
            <a:r>
              <a:rPr lang="en-US" sz="2600" dirty="0" err="1"/>
              <a:t>pembangunan</a:t>
            </a:r>
            <a:r>
              <a:rPr lang="en-US" sz="2600" dirty="0"/>
              <a:t> </a:t>
            </a:r>
            <a:r>
              <a:rPr lang="en-US" sz="2600" dirty="0" err="1"/>
              <a:t>kesehatan</a:t>
            </a:r>
            <a:r>
              <a:rPr lang="en-US" dirty="0"/>
              <a:t>. </a:t>
            </a:r>
          </a:p>
        </p:txBody>
      </p:sp>
    </p:spTree>
    <p:extLst>
      <p:ext uri="{BB962C8B-B14F-4D97-AF65-F5344CB8AC3E}">
        <p14:creationId xmlns:p14="http://schemas.microsoft.com/office/powerpoint/2010/main" val="1688747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D"/>
          </a:p>
        </p:txBody>
      </p:sp>
      <p:sp>
        <p:nvSpPr>
          <p:cNvPr id="3" name="Content Placeholder 2"/>
          <p:cNvSpPr>
            <a:spLocks noGrp="1"/>
          </p:cNvSpPr>
          <p:nvPr>
            <p:ph sz="quarter" idx="1"/>
          </p:nvPr>
        </p:nvSpPr>
        <p:spPr/>
        <p:txBody>
          <a:bodyPr/>
          <a:lstStyle/>
          <a:p>
            <a:pPr marL="0" indent="0" algn="ctr">
              <a:buNone/>
            </a:pPr>
            <a:endParaRPr lang="en-ID" dirty="0"/>
          </a:p>
          <a:p>
            <a:pPr marL="0" indent="0" algn="ctr">
              <a:buNone/>
            </a:pPr>
            <a:endParaRPr lang="en-ID" dirty="0"/>
          </a:p>
          <a:p>
            <a:pPr marL="0" indent="0" algn="ctr">
              <a:buNone/>
            </a:pPr>
            <a:endParaRPr lang="en-ID" dirty="0"/>
          </a:p>
          <a:p>
            <a:pPr marL="0" indent="0" algn="ctr">
              <a:buNone/>
            </a:pPr>
            <a:r>
              <a:rPr lang="en-ID" dirty="0"/>
              <a:t>TERIMA KASIH</a:t>
            </a:r>
          </a:p>
        </p:txBody>
      </p:sp>
    </p:spTree>
    <p:extLst>
      <p:ext uri="{BB962C8B-B14F-4D97-AF65-F5344CB8AC3E}">
        <p14:creationId xmlns:p14="http://schemas.microsoft.com/office/powerpoint/2010/main" val="1409643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 Unggu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Unggul.thmx</Template>
  <TotalTime>400</TotalTime>
  <Words>340</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Franklin Gothic Book</vt:lpstr>
      <vt:lpstr>Perpetua</vt:lpstr>
      <vt:lpstr>Wingdings</vt:lpstr>
      <vt:lpstr>Wingdings 2</vt:lpstr>
      <vt:lpstr>Esa Unggul</vt:lpstr>
      <vt:lpstr>PowerPoint Presentation</vt:lpstr>
      <vt:lpstr>Sistem Kesehatan Nasional (SKN)</vt:lpstr>
      <vt:lpstr>PowerPoint Presentation</vt:lpstr>
      <vt:lpstr>PowerPoint Presentation</vt:lpstr>
      <vt:lpstr>PowerPoint Presentation</vt:lpstr>
      <vt:lpstr>PowerPoint Presentation</vt:lpstr>
      <vt:lpstr>Dasar penyelenggaraan SKN </vt:lpstr>
      <vt:lpstr>Landasan penyelenggaran Sistem Kesehatan Nasional antara lain </vt:lpstr>
      <vt:lpstr>PowerPoint Presentation</vt:lpstr>
    </vt:vector>
  </TitlesOfParts>
  <Company>VAio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dc:title>
  <dc:creator>Sony</dc:creator>
  <cp:lastModifiedBy>Nurmawaty, Dwi</cp:lastModifiedBy>
  <cp:revision>44</cp:revision>
  <dcterms:created xsi:type="dcterms:W3CDTF">2005-02-15T01:23:27Z</dcterms:created>
  <dcterms:modified xsi:type="dcterms:W3CDTF">2018-07-28T02:37:25Z</dcterms:modified>
</cp:coreProperties>
</file>