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7" r:id="rId2"/>
    <p:sldId id="285" r:id="rId3"/>
    <p:sldId id="287" r:id="rId4"/>
    <p:sldId id="288" r:id="rId5"/>
    <p:sldId id="289" r:id="rId6"/>
    <p:sldId id="290" r:id="rId7"/>
    <p:sldId id="291" r:id="rId8"/>
    <p:sldId id="292" r:id="rId9"/>
    <p:sldId id="28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6E47"/>
    <a:srgbClr val="FF0000"/>
    <a:srgbClr val="E17625"/>
    <a:srgbClr val="EFCDAF"/>
    <a:srgbClr val="C6FDB3"/>
    <a:srgbClr val="E0F1F2"/>
    <a:srgbClr val="F8F3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6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3493741-DFF0-419F-BA47-91630D7E011E}"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191574562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825A8-07A1-4493-9448-C12B9B9ABA41}" type="slidenum">
              <a:rPr lang="en-US" smtClean="0"/>
              <a:pPr/>
              <a:t>‹#›</a:t>
            </a:fld>
            <a:endParaRPr lang="en-US"/>
          </a:p>
        </p:txBody>
      </p:sp>
    </p:spTree>
    <p:extLst>
      <p:ext uri="{BB962C8B-B14F-4D97-AF65-F5344CB8AC3E}">
        <p14:creationId xmlns:p14="http://schemas.microsoft.com/office/powerpoint/2010/main" val="322179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F22967-60CA-4603-87C5-58435DC60E80}" type="slidenum">
              <a:rPr lang="en-US" smtClean="0"/>
              <a:pPr/>
              <a:t>‹#›</a:t>
            </a:fld>
            <a:endParaRPr lang="en-US"/>
          </a:p>
        </p:txBody>
      </p:sp>
    </p:spTree>
    <p:extLst>
      <p:ext uri="{BB962C8B-B14F-4D97-AF65-F5344CB8AC3E}">
        <p14:creationId xmlns:p14="http://schemas.microsoft.com/office/powerpoint/2010/main" val="2722646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92F249-B6F0-46FB-82B7-CB1BBAD2187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2539776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4C2407CA-C695-4D69-89D4-E47554981546}" type="slidenum">
              <a:rPr lang="en-US" smtClean="0"/>
              <a:pPr/>
              <a:t>‹#›</a:t>
            </a:fld>
            <a:endParaRPr lang="en-US"/>
          </a:p>
        </p:txBody>
      </p:sp>
    </p:spTree>
    <p:extLst>
      <p:ext uri="{BB962C8B-B14F-4D97-AF65-F5344CB8AC3E}">
        <p14:creationId xmlns:p14="http://schemas.microsoft.com/office/powerpoint/2010/main" val="5860811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BA7E0E-896E-47E0-A155-80420F3658C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9019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DE76F-6F4A-47A9-8702-B9414C2C487D}"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13179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11A356-619F-4032-A097-CC5AB37A975E}" type="slidenum">
              <a:rPr lang="en-US" smtClean="0"/>
              <a:pPr/>
              <a:t>‹#›</a:t>
            </a:fld>
            <a:endParaRPr lang="en-US"/>
          </a:p>
        </p:txBody>
      </p:sp>
    </p:spTree>
    <p:extLst>
      <p:ext uri="{BB962C8B-B14F-4D97-AF65-F5344CB8AC3E}">
        <p14:creationId xmlns:p14="http://schemas.microsoft.com/office/powerpoint/2010/main" val="528225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3F352-AC2E-46EA-8393-6DEE52B6FDF9}" type="slidenum">
              <a:rPr lang="en-US" smtClean="0"/>
              <a:pPr/>
              <a:t>‹#›</a:t>
            </a:fld>
            <a:endParaRPr lang="en-US"/>
          </a:p>
        </p:txBody>
      </p:sp>
    </p:spTree>
    <p:extLst>
      <p:ext uri="{BB962C8B-B14F-4D97-AF65-F5344CB8AC3E}">
        <p14:creationId xmlns:p14="http://schemas.microsoft.com/office/powerpoint/2010/main" val="167056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6E67-A21C-45C5-A71D-DFE1EEDB976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859815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2A8FD8A-3DD5-4D6D-8E94-C529A5244922}"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Drag picture to placeholder or click icon to add</a:t>
            </a:r>
            <a:endParaRPr kumimoji="0" lang="en-US" dirty="0"/>
          </a:p>
        </p:txBody>
      </p:sp>
    </p:spTree>
    <p:extLst>
      <p:ext uri="{BB962C8B-B14F-4D97-AF65-F5344CB8AC3E}">
        <p14:creationId xmlns:p14="http://schemas.microsoft.com/office/powerpoint/2010/main" val="3278353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7E9671-BCB4-4B6A-8154-4843849D4259}" type="slidenum">
              <a:rPr lang="en-US" smtClean="0"/>
              <a:pPr/>
              <a:t>‹#›</a:t>
            </a:fld>
            <a:endParaRPr lang="en-US"/>
          </a:p>
        </p:txBody>
      </p:sp>
    </p:spTree>
    <p:extLst>
      <p:ext uri="{BB962C8B-B14F-4D97-AF65-F5344CB8AC3E}">
        <p14:creationId xmlns:p14="http://schemas.microsoft.com/office/powerpoint/2010/main" val="3433244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407517"/>
            <a:ext cx="5638800"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dirty="0" err="1">
                <a:solidFill>
                  <a:prstClr val="black"/>
                </a:solidFill>
              </a:rPr>
              <a:t>Sistem</a:t>
            </a:r>
            <a:r>
              <a:rPr lang="en-US" sz="2000" b="1" dirty="0">
                <a:solidFill>
                  <a:prstClr val="black"/>
                </a:solidFill>
              </a:rPr>
              <a:t> </a:t>
            </a:r>
            <a:r>
              <a:rPr lang="en-US" sz="2000" b="1" dirty="0" err="1">
                <a:solidFill>
                  <a:prstClr val="black"/>
                </a:solidFill>
              </a:rPr>
              <a:t>Pelayanan</a:t>
            </a:r>
            <a:r>
              <a:rPr lang="en-US" sz="2000" b="1" dirty="0">
                <a:solidFill>
                  <a:prstClr val="black"/>
                </a:solidFill>
              </a:rPr>
              <a:t> </a:t>
            </a:r>
            <a:r>
              <a:rPr lang="en-US" sz="2000" b="1" dirty="0" err="1">
                <a:solidFill>
                  <a:prstClr val="black"/>
                </a:solidFill>
              </a:rPr>
              <a:t>Kesehatan</a:t>
            </a:r>
            <a:r>
              <a:rPr lang="en-US" sz="2000" b="1" dirty="0">
                <a:solidFill>
                  <a:prstClr val="black"/>
                </a:solidFill>
              </a:rPr>
              <a:t> Di Indonesia (</a:t>
            </a:r>
            <a:r>
              <a:rPr lang="en-US" sz="2000" b="1" dirty="0" err="1">
                <a:solidFill>
                  <a:prstClr val="black"/>
                </a:solidFill>
              </a:rPr>
              <a:t>Sesi</a:t>
            </a:r>
            <a:r>
              <a:rPr lang="en-US" sz="2000" b="1" dirty="0">
                <a:solidFill>
                  <a:prstClr val="black"/>
                </a:solidFill>
              </a:rPr>
              <a:t> 5</a:t>
            </a:r>
            <a:r>
              <a:rPr lang="id-ID" sz="2000" b="1" dirty="0">
                <a:solidFill>
                  <a:prstClr val="black"/>
                </a:solidFill>
              </a:rPr>
              <a:t> – </a:t>
            </a:r>
            <a:r>
              <a:rPr lang="sv-SE" sz="2000" b="1" dirty="0">
                <a:solidFill>
                  <a:prstClr val="black"/>
                </a:solidFill>
              </a:rPr>
              <a:t>Suprasistem SKN )</a:t>
            </a:r>
            <a:endParaRPr lang="en-US" sz="2000" b="1" dirty="0">
              <a:solidFill>
                <a:prstClr val="black"/>
              </a:solidFill>
            </a:endParaRPr>
          </a:p>
          <a:p>
            <a:pPr algn="ctr" defTabSz="914400" eaLnBrk="1" fontAlgn="base" hangingPunct="1">
              <a:spcBef>
                <a:spcPct val="0"/>
              </a:spcBef>
              <a:spcAft>
                <a:spcPct val="0"/>
              </a:spcAft>
            </a:pPr>
            <a:r>
              <a:rPr lang="id-ID" sz="2000" b="1" dirty="0">
                <a:solidFill>
                  <a:prstClr val="white"/>
                </a:solidFill>
              </a:rPr>
              <a:t>Dwi Nurmawaty</a:t>
            </a:r>
            <a:r>
              <a:rPr lang="en-US" sz="2000" b="1" dirty="0">
                <a:solidFill>
                  <a:prstClr val="white"/>
                </a:solidFill>
              </a:rPr>
              <a:t>, SKM, MKM</a:t>
            </a:r>
          </a:p>
        </p:txBody>
      </p:sp>
    </p:spTree>
    <p:extLst>
      <p:ext uri="{BB962C8B-B14F-4D97-AF65-F5344CB8AC3E}">
        <p14:creationId xmlns:p14="http://schemas.microsoft.com/office/powerpoint/2010/main" val="347957985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PENGERTIAN SISTEM :</a:t>
            </a:r>
          </a:p>
        </p:txBody>
      </p:sp>
      <p:sp>
        <p:nvSpPr>
          <p:cNvPr id="3" name="Content Placeholder 2"/>
          <p:cNvSpPr>
            <a:spLocks noGrp="1"/>
          </p:cNvSpPr>
          <p:nvPr>
            <p:ph sz="quarter" idx="1"/>
          </p:nvPr>
        </p:nvSpPr>
        <p:spPr/>
        <p:txBody>
          <a:bodyPr>
            <a:normAutofit fontScale="70000" lnSpcReduction="20000"/>
          </a:bodyPr>
          <a:lstStyle/>
          <a:p>
            <a:pPr marL="0" indent="0">
              <a:buNone/>
            </a:pPr>
            <a:r>
              <a:rPr lang="en-GB" dirty="0" err="1"/>
              <a:t>Beberapa</a:t>
            </a:r>
            <a:r>
              <a:rPr lang="en-GB" dirty="0"/>
              <a:t> </a:t>
            </a:r>
            <a:r>
              <a:rPr lang="en-GB" dirty="0" err="1"/>
              <a:t>pengertian</a:t>
            </a:r>
            <a:r>
              <a:rPr lang="en-GB" dirty="0"/>
              <a:t> </a:t>
            </a:r>
            <a:r>
              <a:rPr lang="en-GB" dirty="0" err="1"/>
              <a:t>sistem</a:t>
            </a:r>
            <a:r>
              <a:rPr lang="en-GB" dirty="0"/>
              <a:t> yang </a:t>
            </a:r>
            <a:r>
              <a:rPr lang="en-GB" dirty="0" err="1"/>
              <a:t>dipandang</a:t>
            </a:r>
            <a:r>
              <a:rPr lang="en-GB" dirty="0"/>
              <a:t> </a:t>
            </a:r>
            <a:r>
              <a:rPr lang="en-GB" dirty="0" err="1"/>
              <a:t>cukup</a:t>
            </a:r>
            <a:r>
              <a:rPr lang="en-GB" dirty="0"/>
              <a:t> </a:t>
            </a:r>
            <a:r>
              <a:rPr lang="en-GB" dirty="0" err="1"/>
              <a:t>penting</a:t>
            </a:r>
            <a:r>
              <a:rPr lang="en-GB" dirty="0"/>
              <a:t> </a:t>
            </a:r>
            <a:r>
              <a:rPr lang="en-GB" dirty="0" err="1"/>
              <a:t>adalah</a:t>
            </a:r>
            <a:r>
              <a:rPr lang="en-GB" dirty="0"/>
              <a:t>:</a:t>
            </a:r>
            <a:endParaRPr lang="en-ID" dirty="0"/>
          </a:p>
          <a:p>
            <a:r>
              <a:rPr lang="en-GB" dirty="0" err="1"/>
              <a:t>Sistem</a:t>
            </a:r>
            <a:r>
              <a:rPr lang="en-GB" dirty="0"/>
              <a:t> </a:t>
            </a:r>
            <a:r>
              <a:rPr lang="en-GB" dirty="0" err="1"/>
              <a:t>adalah</a:t>
            </a:r>
            <a:r>
              <a:rPr lang="en-GB" dirty="0"/>
              <a:t> </a:t>
            </a:r>
            <a:r>
              <a:rPr lang="en-GB" dirty="0" err="1"/>
              <a:t>gabungan</a:t>
            </a:r>
            <a:r>
              <a:rPr lang="en-GB" dirty="0"/>
              <a:t> </a:t>
            </a:r>
            <a:r>
              <a:rPr lang="en-GB" dirty="0" err="1"/>
              <a:t>dari</a:t>
            </a:r>
            <a:r>
              <a:rPr lang="en-GB" dirty="0"/>
              <a:t> </a:t>
            </a:r>
            <a:r>
              <a:rPr lang="en-GB" dirty="0" err="1"/>
              <a:t>elemen-elemen</a:t>
            </a:r>
            <a:r>
              <a:rPr lang="en-GB" dirty="0"/>
              <a:t> yang </a:t>
            </a:r>
            <a:r>
              <a:rPr lang="en-GB" dirty="0" err="1"/>
              <a:t>saling</a:t>
            </a:r>
            <a:r>
              <a:rPr lang="en-GB" dirty="0"/>
              <a:t> </a:t>
            </a:r>
            <a:r>
              <a:rPr lang="en-GB" dirty="0" err="1"/>
              <a:t>dihubungkan</a:t>
            </a:r>
            <a:r>
              <a:rPr lang="en-GB" dirty="0"/>
              <a:t> </a:t>
            </a:r>
            <a:r>
              <a:rPr lang="en-GB" dirty="0" err="1"/>
              <a:t>oleh</a:t>
            </a:r>
            <a:r>
              <a:rPr lang="en-GB" dirty="0"/>
              <a:t> </a:t>
            </a:r>
            <a:r>
              <a:rPr lang="en-GB" dirty="0" err="1"/>
              <a:t>suatu</a:t>
            </a:r>
            <a:r>
              <a:rPr lang="en-GB" dirty="0"/>
              <a:t> proses </a:t>
            </a:r>
            <a:r>
              <a:rPr lang="en-GB" dirty="0" err="1"/>
              <a:t>atau</a:t>
            </a:r>
            <a:r>
              <a:rPr lang="en-GB" dirty="0"/>
              <a:t> </a:t>
            </a:r>
            <a:r>
              <a:rPr lang="en-GB" dirty="0" err="1"/>
              <a:t>struktur</a:t>
            </a:r>
            <a:r>
              <a:rPr lang="en-GB" dirty="0"/>
              <a:t> </a:t>
            </a:r>
            <a:r>
              <a:rPr lang="en-GB" dirty="0" err="1"/>
              <a:t>dan</a:t>
            </a:r>
            <a:r>
              <a:rPr lang="en-GB" dirty="0"/>
              <a:t> </a:t>
            </a:r>
            <a:r>
              <a:rPr lang="en-GB" dirty="0" err="1"/>
              <a:t>berfungsi</a:t>
            </a:r>
            <a:r>
              <a:rPr lang="en-GB" dirty="0"/>
              <a:t> </a:t>
            </a:r>
            <a:r>
              <a:rPr lang="en-GB" dirty="0" err="1"/>
              <a:t>sebagai</a:t>
            </a:r>
            <a:r>
              <a:rPr lang="en-GB" dirty="0"/>
              <a:t> </a:t>
            </a:r>
            <a:r>
              <a:rPr lang="en-GB" dirty="0" err="1"/>
              <a:t>satu</a:t>
            </a:r>
            <a:r>
              <a:rPr lang="en-GB" dirty="0"/>
              <a:t> </a:t>
            </a:r>
            <a:r>
              <a:rPr lang="en-GB" dirty="0" err="1"/>
              <a:t>kesatuan</a:t>
            </a:r>
            <a:r>
              <a:rPr lang="en-GB" dirty="0"/>
              <a:t> </a:t>
            </a:r>
            <a:r>
              <a:rPr lang="en-GB" dirty="0" err="1"/>
              <a:t>organisasi</a:t>
            </a:r>
            <a:r>
              <a:rPr lang="en-GB" dirty="0"/>
              <a:t> </a:t>
            </a:r>
            <a:r>
              <a:rPr lang="en-GB" dirty="0" err="1"/>
              <a:t>dalam</a:t>
            </a:r>
            <a:r>
              <a:rPr lang="en-GB" dirty="0"/>
              <a:t> </a:t>
            </a:r>
            <a:r>
              <a:rPr lang="en-GB" dirty="0" err="1"/>
              <a:t>upaya</a:t>
            </a:r>
            <a:r>
              <a:rPr lang="en-GB" dirty="0"/>
              <a:t> </a:t>
            </a:r>
            <a:r>
              <a:rPr lang="en-GB" dirty="0" err="1"/>
              <a:t>menghasilkan</a:t>
            </a:r>
            <a:r>
              <a:rPr lang="en-GB" dirty="0"/>
              <a:t> </a:t>
            </a:r>
            <a:r>
              <a:rPr lang="en-GB" dirty="0" err="1"/>
              <a:t>sesuatu</a:t>
            </a:r>
            <a:r>
              <a:rPr lang="en-GB" dirty="0"/>
              <a:t> yang </a:t>
            </a:r>
            <a:r>
              <a:rPr lang="en-GB" dirty="0" err="1"/>
              <a:t>telah</a:t>
            </a:r>
            <a:r>
              <a:rPr lang="en-GB" dirty="0"/>
              <a:t> </a:t>
            </a:r>
            <a:r>
              <a:rPr lang="en-GB" dirty="0" err="1"/>
              <a:t>ditetapkan</a:t>
            </a:r>
            <a:r>
              <a:rPr lang="en-GB" dirty="0"/>
              <a:t> (</a:t>
            </a:r>
            <a:r>
              <a:rPr lang="en-GB" b="1" i="1" dirty="0" err="1"/>
              <a:t>Ryans</a:t>
            </a:r>
            <a:r>
              <a:rPr lang="en-GB" dirty="0"/>
              <a:t>)</a:t>
            </a:r>
            <a:endParaRPr lang="en-ID" dirty="0"/>
          </a:p>
          <a:p>
            <a:r>
              <a:rPr lang="de-DE" dirty="0"/>
              <a:t>Sistem adalah suatu struktur konseptual yang terdiri dari fungsi-fungsi yang saling berhubungan yang bekerja sebagai satu unit organik untuk mencapai keluaran yang diinginkan secara efektif dan efisien (</a:t>
            </a:r>
            <a:r>
              <a:rPr lang="de-DE" b="1" i="1" dirty="0"/>
              <a:t>John Mc Manama</a:t>
            </a:r>
            <a:r>
              <a:rPr lang="de-DE" dirty="0"/>
              <a:t>)</a:t>
            </a:r>
            <a:endParaRPr lang="en-ID" dirty="0"/>
          </a:p>
          <a:p>
            <a:r>
              <a:rPr lang="de-DE" dirty="0"/>
              <a:t>Sistem adalah kumpulan dari bagian-bagian yang berhubungan dan membentuk satu kesatuan yang majemuk, dimana masing-masing bagian bekerjasama secara bebas dan terkait untuk mencapai sasaran kesatuan dalam suatu situasi yang majemuk pula.</a:t>
            </a:r>
            <a:endParaRPr lang="en-ID" dirty="0"/>
          </a:p>
          <a:p>
            <a:r>
              <a:rPr lang="de-DE" dirty="0"/>
              <a:t>Sistem adalah suatu kesatuan yg utuh dan terpadu dari berbagai elemen yg berhubungan serta saling mempengaruhi yg dengan sadar dipersiapkan utk mencapai tujuan yg telah ditetapkan.</a:t>
            </a:r>
            <a:endParaRPr lang="en-ID" dirty="0"/>
          </a:p>
          <a:p>
            <a:r>
              <a:rPr lang="de-DE" dirty="0"/>
              <a:t>Sistem adalah kesatuan (rangkaian/gabungan) dari berbagai bagian yang saling berkait, bertaut satu sama lain, pengaruh mempengaruhi, yang diarahkan untuk mencapai atau menghasilkan sesuatu.</a:t>
            </a:r>
            <a:endParaRPr lang="en-ID" dirty="0"/>
          </a:p>
          <a:p>
            <a:pPr marL="0" indent="0">
              <a:buNone/>
            </a:pPr>
            <a:endParaRPr lang="en-ID" dirty="0"/>
          </a:p>
          <a:p>
            <a:pPr marL="0" indent="0" algn="ctr">
              <a:buNone/>
            </a:pPr>
            <a:endParaRPr lang="en-ID" dirty="0"/>
          </a:p>
          <a:p>
            <a:pPr marL="0" indent="0" algn="ctr">
              <a:buNone/>
            </a:pPr>
            <a:endParaRPr lang="en-ID" dirty="0"/>
          </a:p>
        </p:txBody>
      </p:sp>
    </p:spTree>
    <p:extLst>
      <p:ext uri="{BB962C8B-B14F-4D97-AF65-F5344CB8AC3E}">
        <p14:creationId xmlns:p14="http://schemas.microsoft.com/office/powerpoint/2010/main" val="140964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D" sz="3000" dirty="0"/>
              <a:t>CIRI – CIRI SISTEM :</a:t>
            </a:r>
          </a:p>
        </p:txBody>
      </p:sp>
      <p:sp>
        <p:nvSpPr>
          <p:cNvPr id="3" name="Content Placeholder 2"/>
          <p:cNvSpPr>
            <a:spLocks noGrp="1"/>
          </p:cNvSpPr>
          <p:nvPr>
            <p:ph sz="quarter" idx="1"/>
          </p:nvPr>
        </p:nvSpPr>
        <p:spPr/>
        <p:txBody>
          <a:bodyPr>
            <a:normAutofit fontScale="92500" lnSpcReduction="20000"/>
          </a:bodyPr>
          <a:lstStyle/>
          <a:p>
            <a:pPr marL="514350" indent="-514350">
              <a:buAutoNum type="arabicPeriod"/>
            </a:pPr>
            <a:r>
              <a:rPr lang="fr-FR" dirty="0" err="1"/>
              <a:t>Dalam</a:t>
            </a:r>
            <a:r>
              <a:rPr lang="fr-FR" dirty="0"/>
              <a:t> </a:t>
            </a:r>
            <a:r>
              <a:rPr lang="fr-FR" dirty="0" err="1"/>
              <a:t>sistem</a:t>
            </a:r>
            <a:r>
              <a:rPr lang="fr-FR" dirty="0"/>
              <a:t> </a:t>
            </a:r>
            <a:r>
              <a:rPr lang="fr-FR" dirty="0" err="1"/>
              <a:t>terdapat</a:t>
            </a:r>
            <a:r>
              <a:rPr lang="fr-FR" dirty="0"/>
              <a:t> </a:t>
            </a:r>
            <a:r>
              <a:rPr lang="fr-FR" dirty="0" err="1"/>
              <a:t>bagian</a:t>
            </a:r>
            <a:r>
              <a:rPr lang="fr-FR" dirty="0"/>
              <a:t> </a:t>
            </a:r>
            <a:r>
              <a:rPr lang="fr-FR" dirty="0" err="1"/>
              <a:t>atau</a:t>
            </a:r>
            <a:r>
              <a:rPr lang="fr-FR" dirty="0"/>
              <a:t> </a:t>
            </a:r>
            <a:r>
              <a:rPr lang="fr-FR" dirty="0" err="1"/>
              <a:t>elemen</a:t>
            </a:r>
            <a:r>
              <a:rPr lang="fr-FR" dirty="0"/>
              <a:t> yang </a:t>
            </a:r>
            <a:r>
              <a:rPr lang="fr-FR" dirty="0" err="1"/>
              <a:t>satu</a:t>
            </a:r>
            <a:r>
              <a:rPr lang="fr-FR" dirty="0"/>
              <a:t> </a:t>
            </a:r>
            <a:r>
              <a:rPr lang="fr-FR" dirty="0" err="1"/>
              <a:t>sama</a:t>
            </a:r>
            <a:r>
              <a:rPr lang="fr-FR" dirty="0"/>
              <a:t> </a:t>
            </a:r>
            <a:r>
              <a:rPr lang="fr-FR" dirty="0" err="1"/>
              <a:t>lain</a:t>
            </a:r>
            <a:r>
              <a:rPr lang="fr-FR" dirty="0"/>
              <a:t> </a:t>
            </a:r>
            <a:r>
              <a:rPr lang="fr-FR" dirty="0" err="1"/>
              <a:t>saling</a:t>
            </a:r>
            <a:r>
              <a:rPr lang="fr-FR" dirty="0"/>
              <a:t> </a:t>
            </a:r>
            <a:r>
              <a:rPr lang="fr-FR" dirty="0" err="1"/>
              <a:t>berhubungan</a:t>
            </a:r>
            <a:r>
              <a:rPr lang="fr-FR" dirty="0"/>
              <a:t> &amp; </a:t>
            </a:r>
            <a:r>
              <a:rPr lang="fr-FR" dirty="0" err="1"/>
              <a:t>mempengaruhi</a:t>
            </a:r>
            <a:r>
              <a:rPr lang="fr-FR" dirty="0"/>
              <a:t> yang </a:t>
            </a:r>
            <a:r>
              <a:rPr lang="fr-FR" dirty="0" err="1"/>
              <a:t>kesemuanya</a:t>
            </a:r>
            <a:r>
              <a:rPr lang="fr-FR" dirty="0"/>
              <a:t> </a:t>
            </a:r>
            <a:r>
              <a:rPr lang="fr-FR" dirty="0" err="1"/>
              <a:t>membentuk</a:t>
            </a:r>
            <a:r>
              <a:rPr lang="fr-FR" dirty="0"/>
              <a:t> </a:t>
            </a:r>
            <a:r>
              <a:rPr lang="fr-FR" dirty="0" err="1"/>
              <a:t>satu</a:t>
            </a:r>
            <a:r>
              <a:rPr lang="fr-FR" dirty="0"/>
              <a:t> </a:t>
            </a:r>
            <a:r>
              <a:rPr lang="fr-FR" dirty="0" err="1"/>
              <a:t>kesatuan</a:t>
            </a:r>
            <a:r>
              <a:rPr lang="fr-FR" dirty="0"/>
              <a:t>, </a:t>
            </a:r>
            <a:r>
              <a:rPr lang="fr-FR" dirty="0" err="1"/>
              <a:t>dalam</a:t>
            </a:r>
            <a:r>
              <a:rPr lang="fr-FR" dirty="0"/>
              <a:t> </a:t>
            </a:r>
            <a:r>
              <a:rPr lang="fr-FR" dirty="0" err="1"/>
              <a:t>arti</a:t>
            </a:r>
            <a:r>
              <a:rPr lang="fr-FR" dirty="0"/>
              <a:t> </a:t>
            </a:r>
            <a:r>
              <a:rPr lang="fr-FR" dirty="0" err="1"/>
              <a:t>semuanya</a:t>
            </a:r>
            <a:r>
              <a:rPr lang="fr-FR" dirty="0"/>
              <a:t> </a:t>
            </a:r>
            <a:r>
              <a:rPr lang="fr-FR" dirty="0" err="1"/>
              <a:t>berfungsi</a:t>
            </a:r>
            <a:r>
              <a:rPr lang="fr-FR" dirty="0"/>
              <a:t> </a:t>
            </a:r>
            <a:r>
              <a:rPr lang="fr-FR" dirty="0" err="1"/>
              <a:t>untuk</a:t>
            </a:r>
            <a:r>
              <a:rPr lang="fr-FR" dirty="0"/>
              <a:t> </a:t>
            </a:r>
            <a:r>
              <a:rPr lang="fr-FR" dirty="0" err="1"/>
              <a:t>mencapai</a:t>
            </a:r>
            <a:r>
              <a:rPr lang="fr-FR" dirty="0"/>
              <a:t> </a:t>
            </a:r>
            <a:r>
              <a:rPr lang="fr-FR" dirty="0" err="1"/>
              <a:t>tujuan</a:t>
            </a:r>
            <a:r>
              <a:rPr lang="fr-FR" dirty="0"/>
              <a:t> yang </a:t>
            </a:r>
            <a:r>
              <a:rPr lang="fr-FR" dirty="0" err="1"/>
              <a:t>sama</a:t>
            </a:r>
            <a:r>
              <a:rPr lang="fr-FR" dirty="0"/>
              <a:t> yang </a:t>
            </a:r>
            <a:r>
              <a:rPr lang="fr-FR" dirty="0" err="1"/>
              <a:t>telah</a:t>
            </a:r>
            <a:r>
              <a:rPr lang="fr-FR" dirty="0"/>
              <a:t> </a:t>
            </a:r>
            <a:r>
              <a:rPr lang="fr-FR" dirty="0" err="1"/>
              <a:t>ditetapkan</a:t>
            </a:r>
            <a:endParaRPr lang="en-ID" dirty="0"/>
          </a:p>
          <a:p>
            <a:pPr marL="514350" indent="-514350">
              <a:buAutoNum type="arabicPeriod"/>
            </a:pPr>
            <a:r>
              <a:rPr lang="fr-FR" dirty="0" err="1"/>
              <a:t>Fungsi</a:t>
            </a:r>
            <a:r>
              <a:rPr lang="fr-FR" dirty="0"/>
              <a:t> yang </a:t>
            </a:r>
            <a:r>
              <a:rPr lang="fr-FR" dirty="0" err="1"/>
              <a:t>diperankan</a:t>
            </a:r>
            <a:r>
              <a:rPr lang="fr-FR" dirty="0"/>
              <a:t> </a:t>
            </a:r>
            <a:r>
              <a:rPr lang="fr-FR" dirty="0" err="1"/>
              <a:t>oleh</a:t>
            </a:r>
            <a:r>
              <a:rPr lang="fr-FR" dirty="0"/>
              <a:t> </a:t>
            </a:r>
            <a:r>
              <a:rPr lang="fr-FR" dirty="0" err="1"/>
              <a:t>masing-masing</a:t>
            </a:r>
            <a:r>
              <a:rPr lang="fr-FR" dirty="0"/>
              <a:t> </a:t>
            </a:r>
            <a:r>
              <a:rPr lang="fr-FR" dirty="0" err="1"/>
              <a:t>bagian</a:t>
            </a:r>
            <a:r>
              <a:rPr lang="fr-FR" dirty="0"/>
              <a:t> </a:t>
            </a:r>
            <a:r>
              <a:rPr lang="fr-FR" dirty="0" err="1"/>
              <a:t>atau</a:t>
            </a:r>
            <a:r>
              <a:rPr lang="fr-FR" dirty="0"/>
              <a:t> </a:t>
            </a:r>
            <a:r>
              <a:rPr lang="fr-FR" dirty="0" err="1"/>
              <a:t>elemen</a:t>
            </a:r>
            <a:r>
              <a:rPr lang="fr-FR" dirty="0"/>
              <a:t> yang </a:t>
            </a:r>
            <a:r>
              <a:rPr lang="fr-FR" dirty="0" err="1"/>
              <a:t>membentuk</a:t>
            </a:r>
            <a:r>
              <a:rPr lang="fr-FR" dirty="0"/>
              <a:t> </a:t>
            </a:r>
            <a:r>
              <a:rPr lang="fr-FR" dirty="0" err="1"/>
              <a:t>satu</a:t>
            </a:r>
            <a:r>
              <a:rPr lang="fr-FR" dirty="0"/>
              <a:t> </a:t>
            </a:r>
            <a:r>
              <a:rPr lang="fr-FR" dirty="0" err="1"/>
              <a:t>kesatuan</a:t>
            </a:r>
            <a:r>
              <a:rPr lang="fr-FR" dirty="0"/>
              <a:t> </a:t>
            </a:r>
            <a:r>
              <a:rPr lang="fr-FR" dirty="0" err="1"/>
              <a:t>tersebut</a:t>
            </a:r>
            <a:r>
              <a:rPr lang="fr-FR" dirty="0"/>
              <a:t> </a:t>
            </a:r>
            <a:r>
              <a:rPr lang="fr-FR" dirty="0" err="1"/>
              <a:t>adalah</a:t>
            </a:r>
            <a:r>
              <a:rPr lang="fr-FR" dirty="0"/>
              <a:t> </a:t>
            </a:r>
            <a:r>
              <a:rPr lang="fr-FR" dirty="0" err="1"/>
              <a:t>dalam</a:t>
            </a:r>
            <a:r>
              <a:rPr lang="fr-FR" dirty="0"/>
              <a:t> </a:t>
            </a:r>
            <a:r>
              <a:rPr lang="fr-FR" dirty="0" err="1"/>
              <a:t>rangka</a:t>
            </a:r>
            <a:r>
              <a:rPr lang="fr-FR" dirty="0"/>
              <a:t> </a:t>
            </a:r>
            <a:r>
              <a:rPr lang="fr-FR" dirty="0" err="1"/>
              <a:t>mengubah</a:t>
            </a:r>
            <a:r>
              <a:rPr lang="fr-FR" dirty="0"/>
              <a:t> </a:t>
            </a:r>
            <a:r>
              <a:rPr lang="fr-FR" dirty="0" err="1"/>
              <a:t>masukan</a:t>
            </a:r>
            <a:r>
              <a:rPr lang="fr-FR" dirty="0"/>
              <a:t> </a:t>
            </a:r>
            <a:r>
              <a:rPr lang="fr-FR" dirty="0" err="1"/>
              <a:t>menjadi</a:t>
            </a:r>
            <a:r>
              <a:rPr lang="fr-FR" dirty="0"/>
              <a:t> </a:t>
            </a:r>
            <a:r>
              <a:rPr lang="fr-FR" dirty="0" err="1"/>
              <a:t>keluaran</a:t>
            </a:r>
            <a:r>
              <a:rPr lang="fr-FR" dirty="0"/>
              <a:t> yang </a:t>
            </a:r>
            <a:r>
              <a:rPr lang="fr-FR" dirty="0" err="1"/>
              <a:t>direncanakan</a:t>
            </a:r>
            <a:endParaRPr lang="en-ID" dirty="0"/>
          </a:p>
          <a:p>
            <a:pPr marL="514350" indent="-514350">
              <a:buAutoNum type="arabicPeriod"/>
            </a:pPr>
            <a:r>
              <a:rPr lang="fr-FR" dirty="0" err="1"/>
              <a:t>Dalam</a:t>
            </a:r>
            <a:r>
              <a:rPr lang="fr-FR" dirty="0"/>
              <a:t> </a:t>
            </a:r>
            <a:r>
              <a:rPr lang="fr-FR" dirty="0" err="1"/>
              <a:t>melaksanakan</a:t>
            </a:r>
            <a:r>
              <a:rPr lang="fr-FR" dirty="0"/>
              <a:t> </a:t>
            </a:r>
            <a:r>
              <a:rPr lang="fr-FR" dirty="0" err="1"/>
              <a:t>fungsi</a:t>
            </a:r>
            <a:r>
              <a:rPr lang="fr-FR" dirty="0"/>
              <a:t> </a:t>
            </a:r>
            <a:r>
              <a:rPr lang="fr-FR" dirty="0" err="1"/>
              <a:t>tersebut</a:t>
            </a:r>
            <a:r>
              <a:rPr lang="fr-FR" dirty="0"/>
              <a:t>, </a:t>
            </a:r>
            <a:r>
              <a:rPr lang="fr-FR" dirty="0" err="1"/>
              <a:t>semuanya</a:t>
            </a:r>
            <a:r>
              <a:rPr lang="fr-FR" dirty="0"/>
              <a:t> </a:t>
            </a:r>
            <a:r>
              <a:rPr lang="fr-FR" dirty="0" err="1"/>
              <a:t>bekerjasama</a:t>
            </a:r>
            <a:r>
              <a:rPr lang="fr-FR" dirty="0"/>
              <a:t> </a:t>
            </a:r>
            <a:r>
              <a:rPr lang="fr-FR" dirty="0" err="1"/>
              <a:t>secara</a:t>
            </a:r>
            <a:r>
              <a:rPr lang="fr-FR" dirty="0"/>
              <a:t> </a:t>
            </a:r>
            <a:r>
              <a:rPr lang="fr-FR" dirty="0" err="1"/>
              <a:t>bebas</a:t>
            </a:r>
            <a:r>
              <a:rPr lang="fr-FR" dirty="0"/>
              <a:t> </a:t>
            </a:r>
            <a:r>
              <a:rPr lang="fr-FR" dirty="0" err="1"/>
              <a:t>namun</a:t>
            </a:r>
            <a:r>
              <a:rPr lang="fr-FR" dirty="0"/>
              <a:t> </a:t>
            </a:r>
            <a:r>
              <a:rPr lang="fr-FR" dirty="0" err="1"/>
              <a:t>terkait</a:t>
            </a:r>
            <a:r>
              <a:rPr lang="fr-FR" dirty="0"/>
              <a:t>, </a:t>
            </a:r>
            <a:r>
              <a:rPr lang="fr-FR" dirty="0" err="1"/>
              <a:t>dalam</a:t>
            </a:r>
            <a:r>
              <a:rPr lang="fr-FR" dirty="0"/>
              <a:t> </a:t>
            </a:r>
            <a:r>
              <a:rPr lang="fr-FR" dirty="0" err="1"/>
              <a:t>arti</a:t>
            </a:r>
            <a:r>
              <a:rPr lang="fr-FR" dirty="0"/>
              <a:t> </a:t>
            </a:r>
            <a:r>
              <a:rPr lang="fr-FR" dirty="0" err="1"/>
              <a:t>terdapat</a:t>
            </a:r>
            <a:r>
              <a:rPr lang="fr-FR" dirty="0"/>
              <a:t> </a:t>
            </a:r>
            <a:r>
              <a:rPr lang="fr-FR" dirty="0" err="1"/>
              <a:t>mekanisme</a:t>
            </a:r>
            <a:r>
              <a:rPr lang="fr-FR" dirty="0"/>
              <a:t> </a:t>
            </a:r>
            <a:r>
              <a:rPr lang="fr-FR" dirty="0" err="1"/>
              <a:t>pengendalian</a:t>
            </a:r>
            <a:r>
              <a:rPr lang="fr-FR" dirty="0"/>
              <a:t> yang </a:t>
            </a:r>
            <a:r>
              <a:rPr lang="fr-FR" dirty="0" err="1"/>
              <a:t>mengarahkannya</a:t>
            </a:r>
            <a:r>
              <a:rPr lang="fr-FR" dirty="0"/>
              <a:t> agar </a:t>
            </a:r>
            <a:r>
              <a:rPr lang="fr-FR" dirty="0" err="1"/>
              <a:t>tetap</a:t>
            </a:r>
            <a:r>
              <a:rPr lang="fr-FR" dirty="0"/>
              <a:t> </a:t>
            </a:r>
            <a:r>
              <a:rPr lang="fr-FR" dirty="0" err="1"/>
              <a:t>berfungsi</a:t>
            </a:r>
            <a:r>
              <a:rPr lang="fr-FR" dirty="0"/>
              <a:t> </a:t>
            </a:r>
            <a:r>
              <a:rPr lang="fr-FR" dirty="0" err="1"/>
              <a:t>sebagaimana</a:t>
            </a:r>
            <a:r>
              <a:rPr lang="fr-FR" dirty="0"/>
              <a:t> yang </a:t>
            </a:r>
            <a:r>
              <a:rPr lang="fr-FR" dirty="0" err="1"/>
              <a:t>telah</a:t>
            </a:r>
            <a:r>
              <a:rPr lang="fr-FR" dirty="0"/>
              <a:t> </a:t>
            </a:r>
            <a:r>
              <a:rPr lang="fr-FR" dirty="0" err="1"/>
              <a:t>direncanakan</a:t>
            </a:r>
            <a:endParaRPr lang="en-ID" dirty="0"/>
          </a:p>
          <a:p>
            <a:pPr marL="514350" indent="-514350">
              <a:buAutoNum type="arabicPeriod"/>
            </a:pPr>
            <a:r>
              <a:rPr lang="fr-FR" dirty="0" err="1"/>
              <a:t>Sekalipun</a:t>
            </a:r>
            <a:r>
              <a:rPr lang="fr-FR" dirty="0"/>
              <a:t> </a:t>
            </a:r>
            <a:r>
              <a:rPr lang="fr-FR" dirty="0" err="1"/>
              <a:t>sistem</a:t>
            </a:r>
            <a:r>
              <a:rPr lang="fr-FR" dirty="0"/>
              <a:t> </a:t>
            </a:r>
            <a:r>
              <a:rPr lang="fr-FR" dirty="0" err="1"/>
              <a:t>merupakan</a:t>
            </a:r>
            <a:r>
              <a:rPr lang="fr-FR" dirty="0"/>
              <a:t> </a:t>
            </a:r>
            <a:r>
              <a:rPr lang="fr-FR" dirty="0" err="1"/>
              <a:t>satu</a:t>
            </a:r>
            <a:r>
              <a:rPr lang="fr-FR" dirty="0"/>
              <a:t> </a:t>
            </a:r>
            <a:r>
              <a:rPr lang="fr-FR" dirty="0" err="1"/>
              <a:t>kesatuan</a:t>
            </a:r>
            <a:r>
              <a:rPr lang="fr-FR" dirty="0"/>
              <a:t> yang </a:t>
            </a:r>
            <a:r>
              <a:rPr lang="fr-FR" dirty="0" err="1"/>
              <a:t>terpadu</a:t>
            </a:r>
            <a:r>
              <a:rPr lang="fr-FR" dirty="0"/>
              <a:t>, </a:t>
            </a:r>
            <a:r>
              <a:rPr lang="fr-FR" dirty="0" err="1"/>
              <a:t>bukan</a:t>
            </a:r>
            <a:r>
              <a:rPr lang="fr-FR" dirty="0"/>
              <a:t> </a:t>
            </a:r>
            <a:r>
              <a:rPr lang="fr-FR" dirty="0" err="1"/>
              <a:t>berarti</a:t>
            </a:r>
            <a:r>
              <a:rPr lang="fr-FR" dirty="0"/>
              <a:t> </a:t>
            </a:r>
            <a:r>
              <a:rPr lang="fr-FR" dirty="0" err="1"/>
              <a:t>ia</a:t>
            </a:r>
            <a:r>
              <a:rPr lang="fr-FR" dirty="0"/>
              <a:t> </a:t>
            </a:r>
            <a:r>
              <a:rPr lang="fr-FR" dirty="0" err="1"/>
              <a:t>tertutup</a:t>
            </a:r>
            <a:r>
              <a:rPr lang="fr-FR" dirty="0"/>
              <a:t> </a:t>
            </a:r>
            <a:r>
              <a:rPr lang="fr-FR" dirty="0" err="1"/>
              <a:t>terhadap</a:t>
            </a:r>
            <a:r>
              <a:rPr lang="fr-FR" dirty="0"/>
              <a:t> </a:t>
            </a:r>
            <a:r>
              <a:rPr lang="fr-FR" dirty="0" err="1"/>
              <a:t>lingkungan</a:t>
            </a:r>
            <a:r>
              <a:rPr lang="fr-FR" dirty="0"/>
              <a:t> (</a:t>
            </a:r>
            <a:r>
              <a:rPr lang="fr-FR" dirty="0" err="1"/>
              <a:t>bersifat</a:t>
            </a:r>
            <a:r>
              <a:rPr lang="fr-FR" dirty="0"/>
              <a:t> </a:t>
            </a:r>
            <a:r>
              <a:rPr lang="fr-FR" dirty="0" err="1"/>
              <a:t>terbuka</a:t>
            </a:r>
            <a:r>
              <a:rPr lang="fr-FR" dirty="0"/>
              <a:t>)</a:t>
            </a:r>
            <a:endParaRPr lang="en-ID" dirty="0"/>
          </a:p>
          <a:p>
            <a:pPr marL="0" indent="0">
              <a:buNone/>
            </a:pPr>
            <a:endParaRPr lang="en-ID" dirty="0"/>
          </a:p>
        </p:txBody>
      </p:sp>
    </p:spTree>
    <p:extLst>
      <p:ext uri="{BB962C8B-B14F-4D97-AF65-F5344CB8AC3E}">
        <p14:creationId xmlns:p14="http://schemas.microsoft.com/office/powerpoint/2010/main" val="2546862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sz="3000" dirty="0"/>
              <a:t>UNSUR – UNSUR SISTEM :</a:t>
            </a:r>
          </a:p>
        </p:txBody>
      </p:sp>
      <p:sp>
        <p:nvSpPr>
          <p:cNvPr id="3" name="Content Placeholder 2"/>
          <p:cNvSpPr>
            <a:spLocks noGrp="1"/>
          </p:cNvSpPr>
          <p:nvPr>
            <p:ph sz="quarter" idx="1"/>
          </p:nvPr>
        </p:nvSpPr>
        <p:spPr>
          <a:xfrm>
            <a:off x="914400" y="1600200"/>
            <a:ext cx="7620000" cy="4419600"/>
          </a:xfrm>
        </p:spPr>
        <p:txBody>
          <a:bodyPr>
            <a:normAutofit fontScale="47500" lnSpcReduction="20000"/>
          </a:bodyPr>
          <a:lstStyle/>
          <a:p>
            <a:pPr marL="0" indent="0">
              <a:buNone/>
            </a:pPr>
            <a:r>
              <a:rPr lang="fr-FR" sz="3200" dirty="0"/>
              <a:t>6 (</a:t>
            </a:r>
            <a:r>
              <a:rPr lang="fr-FR" sz="3200" dirty="0" err="1"/>
              <a:t>enam</a:t>
            </a:r>
            <a:r>
              <a:rPr lang="fr-FR" sz="3200" dirty="0"/>
              <a:t>) </a:t>
            </a:r>
            <a:r>
              <a:rPr lang="fr-FR" sz="3200" dirty="0" err="1"/>
              <a:t>unsur</a:t>
            </a:r>
            <a:r>
              <a:rPr lang="fr-FR" sz="3200" dirty="0"/>
              <a:t> dari </a:t>
            </a:r>
            <a:r>
              <a:rPr lang="fr-FR" sz="3200" dirty="0" err="1"/>
              <a:t>sistem</a:t>
            </a:r>
            <a:r>
              <a:rPr lang="fr-FR" sz="3200" dirty="0"/>
              <a:t> </a:t>
            </a:r>
            <a:r>
              <a:rPr lang="fr-FR" sz="3200" dirty="0" err="1"/>
              <a:t>yaitu</a:t>
            </a:r>
            <a:r>
              <a:rPr lang="fr-FR" sz="3200" dirty="0"/>
              <a:t> </a:t>
            </a:r>
            <a:r>
              <a:rPr lang="fr-FR" sz="3200" dirty="0" err="1"/>
              <a:t>antara</a:t>
            </a:r>
            <a:r>
              <a:rPr lang="fr-FR" sz="3200" dirty="0"/>
              <a:t> </a:t>
            </a:r>
            <a:r>
              <a:rPr lang="fr-FR" sz="3200" dirty="0" err="1"/>
              <a:t>lain</a:t>
            </a:r>
            <a:r>
              <a:rPr lang="fr-FR" sz="3200" dirty="0"/>
              <a:t> :</a:t>
            </a:r>
            <a:endParaRPr lang="en-ID" sz="3200" dirty="0"/>
          </a:p>
          <a:p>
            <a:pPr marL="0" indent="0">
              <a:buNone/>
            </a:pPr>
            <a:r>
              <a:rPr lang="fr-FR" sz="3200" b="1" dirty="0"/>
              <a:t>1. </a:t>
            </a:r>
            <a:r>
              <a:rPr lang="fr-FR" sz="3200" b="1" dirty="0" err="1"/>
              <a:t>Masukan</a:t>
            </a:r>
            <a:endParaRPr lang="en-ID" sz="3200" dirty="0"/>
          </a:p>
          <a:p>
            <a:pPr marL="0" indent="0">
              <a:buNone/>
            </a:pPr>
            <a:r>
              <a:rPr lang="fr-FR" sz="3200" dirty="0" err="1"/>
              <a:t>Masukan</a:t>
            </a:r>
            <a:r>
              <a:rPr lang="fr-FR" sz="3200" dirty="0"/>
              <a:t> (input) </a:t>
            </a:r>
            <a:r>
              <a:rPr lang="fr-FR" sz="3200" dirty="0" err="1"/>
              <a:t>adalah</a:t>
            </a:r>
            <a:r>
              <a:rPr lang="fr-FR" sz="3200" dirty="0"/>
              <a:t> </a:t>
            </a:r>
            <a:r>
              <a:rPr lang="fr-FR" sz="3200" dirty="0" err="1"/>
              <a:t>kumpulan</a:t>
            </a:r>
            <a:r>
              <a:rPr lang="fr-FR" sz="3200" dirty="0"/>
              <a:t> </a:t>
            </a:r>
            <a:r>
              <a:rPr lang="fr-FR" sz="3200" dirty="0" err="1"/>
              <a:t>bagian</a:t>
            </a:r>
            <a:r>
              <a:rPr lang="fr-FR" sz="3200" dirty="0"/>
              <a:t> </a:t>
            </a:r>
            <a:r>
              <a:rPr lang="fr-FR" sz="3200" dirty="0" err="1"/>
              <a:t>atau</a:t>
            </a:r>
            <a:r>
              <a:rPr lang="fr-FR" sz="3200" dirty="0"/>
              <a:t> </a:t>
            </a:r>
            <a:r>
              <a:rPr lang="fr-FR" sz="3200" dirty="0" err="1"/>
              <a:t>elemen</a:t>
            </a:r>
            <a:r>
              <a:rPr lang="fr-FR" sz="3200" dirty="0"/>
              <a:t> yang </a:t>
            </a:r>
            <a:r>
              <a:rPr lang="fr-FR" sz="3200" dirty="0" err="1"/>
              <a:t>terdapat</a:t>
            </a:r>
            <a:r>
              <a:rPr lang="fr-FR" sz="3200" dirty="0"/>
              <a:t> </a:t>
            </a:r>
            <a:r>
              <a:rPr lang="fr-FR" sz="3200" dirty="0" err="1"/>
              <a:t>dalam</a:t>
            </a:r>
            <a:r>
              <a:rPr lang="fr-FR" sz="3200" dirty="0"/>
              <a:t> </a:t>
            </a:r>
            <a:r>
              <a:rPr lang="fr-FR" sz="3200" dirty="0" err="1"/>
              <a:t>sistem</a:t>
            </a:r>
            <a:r>
              <a:rPr lang="fr-FR" sz="3200" dirty="0"/>
              <a:t> &amp; yang </a:t>
            </a:r>
            <a:r>
              <a:rPr lang="fr-FR" sz="3200" dirty="0" err="1"/>
              <a:t>diperlukan</a:t>
            </a:r>
            <a:r>
              <a:rPr lang="fr-FR" sz="3200" dirty="0"/>
              <a:t> </a:t>
            </a:r>
            <a:r>
              <a:rPr lang="fr-FR" sz="3200" dirty="0" err="1"/>
              <a:t>untuk</a:t>
            </a:r>
            <a:r>
              <a:rPr lang="fr-FR" sz="3200" dirty="0"/>
              <a:t> </a:t>
            </a:r>
            <a:r>
              <a:rPr lang="fr-FR" sz="3200" dirty="0" err="1"/>
              <a:t>dapat</a:t>
            </a:r>
            <a:r>
              <a:rPr lang="fr-FR" sz="3200" dirty="0"/>
              <a:t> </a:t>
            </a:r>
            <a:r>
              <a:rPr lang="fr-FR" sz="3200" dirty="0" err="1"/>
              <a:t>berfungsinya</a:t>
            </a:r>
            <a:r>
              <a:rPr lang="fr-FR" sz="3200" dirty="0"/>
              <a:t> </a:t>
            </a:r>
            <a:r>
              <a:rPr lang="fr-FR" sz="3200" dirty="0" err="1"/>
              <a:t>sistem</a:t>
            </a:r>
            <a:r>
              <a:rPr lang="fr-FR" sz="3200" dirty="0"/>
              <a:t> </a:t>
            </a:r>
            <a:r>
              <a:rPr lang="fr-FR" sz="3200" dirty="0" err="1"/>
              <a:t>tersebut</a:t>
            </a:r>
            <a:endParaRPr lang="en-ID" sz="3200" dirty="0"/>
          </a:p>
          <a:p>
            <a:pPr marL="0" indent="0">
              <a:buNone/>
            </a:pPr>
            <a:r>
              <a:rPr lang="fr-FR" sz="3200" b="1" dirty="0"/>
              <a:t>2. Proses</a:t>
            </a:r>
            <a:endParaRPr lang="en-ID" sz="3200" dirty="0"/>
          </a:p>
          <a:p>
            <a:pPr marL="0" indent="0">
              <a:buNone/>
            </a:pPr>
            <a:r>
              <a:rPr lang="fr-FR" sz="3200" dirty="0"/>
              <a:t>Proses (</a:t>
            </a:r>
            <a:r>
              <a:rPr lang="fr-FR" sz="3200" dirty="0" err="1"/>
              <a:t>process</a:t>
            </a:r>
            <a:r>
              <a:rPr lang="fr-FR" sz="3200" dirty="0"/>
              <a:t>) </a:t>
            </a:r>
            <a:r>
              <a:rPr lang="fr-FR" sz="3200" dirty="0" err="1"/>
              <a:t>adalah</a:t>
            </a:r>
            <a:r>
              <a:rPr lang="fr-FR" sz="3200" dirty="0"/>
              <a:t> </a:t>
            </a:r>
            <a:r>
              <a:rPr lang="fr-FR" sz="3200" dirty="0" err="1"/>
              <a:t>kumpulan</a:t>
            </a:r>
            <a:r>
              <a:rPr lang="fr-FR" sz="3200" dirty="0"/>
              <a:t> </a:t>
            </a:r>
            <a:r>
              <a:rPr lang="fr-FR" sz="3200" dirty="0" err="1"/>
              <a:t>bagian</a:t>
            </a:r>
            <a:r>
              <a:rPr lang="fr-FR" sz="3200" dirty="0"/>
              <a:t> </a:t>
            </a:r>
            <a:r>
              <a:rPr lang="fr-FR" sz="3200" dirty="0" err="1"/>
              <a:t>atau</a:t>
            </a:r>
            <a:r>
              <a:rPr lang="fr-FR" sz="3200" dirty="0"/>
              <a:t> </a:t>
            </a:r>
            <a:r>
              <a:rPr lang="fr-FR" sz="3200" dirty="0" err="1"/>
              <a:t>elemen</a:t>
            </a:r>
            <a:r>
              <a:rPr lang="fr-FR" sz="3200" dirty="0"/>
              <a:t> yang </a:t>
            </a:r>
            <a:r>
              <a:rPr lang="fr-FR" sz="3200" dirty="0" err="1"/>
              <a:t>terdapat</a:t>
            </a:r>
            <a:r>
              <a:rPr lang="fr-FR" sz="3200" dirty="0"/>
              <a:t> </a:t>
            </a:r>
            <a:r>
              <a:rPr lang="fr-FR" sz="3200" dirty="0" err="1"/>
              <a:t>dalam</a:t>
            </a:r>
            <a:r>
              <a:rPr lang="fr-FR" sz="3200" dirty="0"/>
              <a:t> </a:t>
            </a:r>
            <a:r>
              <a:rPr lang="fr-FR" sz="3200" dirty="0" err="1"/>
              <a:t>sistem</a:t>
            </a:r>
            <a:r>
              <a:rPr lang="fr-FR" sz="3200" dirty="0"/>
              <a:t> &amp; yang </a:t>
            </a:r>
            <a:r>
              <a:rPr lang="fr-FR" sz="3200" dirty="0" err="1"/>
              <a:t>berfungsi</a:t>
            </a:r>
            <a:r>
              <a:rPr lang="fr-FR" sz="3200" dirty="0"/>
              <a:t> </a:t>
            </a:r>
            <a:r>
              <a:rPr lang="fr-FR" sz="3200" dirty="0" err="1"/>
              <a:t>untuk</a:t>
            </a:r>
            <a:r>
              <a:rPr lang="fr-FR" sz="3200" dirty="0"/>
              <a:t> </a:t>
            </a:r>
            <a:r>
              <a:rPr lang="fr-FR" sz="3200" dirty="0" err="1"/>
              <a:t>mengubah</a:t>
            </a:r>
            <a:r>
              <a:rPr lang="fr-FR" sz="3200" dirty="0"/>
              <a:t> </a:t>
            </a:r>
            <a:r>
              <a:rPr lang="fr-FR" sz="3200" dirty="0" err="1"/>
              <a:t>masukan</a:t>
            </a:r>
            <a:r>
              <a:rPr lang="fr-FR" sz="3200" dirty="0"/>
              <a:t> </a:t>
            </a:r>
            <a:r>
              <a:rPr lang="fr-FR" sz="3200" dirty="0" err="1"/>
              <a:t>menjadi</a:t>
            </a:r>
            <a:r>
              <a:rPr lang="fr-FR" sz="3200" dirty="0"/>
              <a:t> </a:t>
            </a:r>
            <a:r>
              <a:rPr lang="fr-FR" sz="3200" dirty="0" err="1"/>
              <a:t>keluaran</a:t>
            </a:r>
            <a:r>
              <a:rPr lang="fr-FR" sz="3200" dirty="0"/>
              <a:t> yang </a:t>
            </a:r>
            <a:r>
              <a:rPr lang="fr-FR" sz="3200" dirty="0" err="1"/>
              <a:t>direncanakan</a:t>
            </a:r>
            <a:endParaRPr lang="en-ID" sz="3200" dirty="0"/>
          </a:p>
          <a:p>
            <a:pPr marL="0" indent="0">
              <a:buNone/>
            </a:pPr>
            <a:r>
              <a:rPr lang="en-ID" sz="3200" b="1" dirty="0"/>
              <a:t>3. </a:t>
            </a:r>
            <a:r>
              <a:rPr lang="fr-FR" sz="3200" b="1" dirty="0" err="1"/>
              <a:t>Keluaran</a:t>
            </a:r>
            <a:endParaRPr lang="en-ID" sz="3200" dirty="0"/>
          </a:p>
          <a:p>
            <a:pPr marL="0" indent="0">
              <a:buNone/>
            </a:pPr>
            <a:r>
              <a:rPr lang="fr-FR" sz="3200" dirty="0" err="1"/>
              <a:t>Keluaran</a:t>
            </a:r>
            <a:r>
              <a:rPr lang="fr-FR" sz="3200" dirty="0"/>
              <a:t> (output) </a:t>
            </a:r>
            <a:r>
              <a:rPr lang="fr-FR" sz="3200" dirty="0" err="1"/>
              <a:t>adalah</a:t>
            </a:r>
            <a:r>
              <a:rPr lang="fr-FR" sz="3200" dirty="0"/>
              <a:t> </a:t>
            </a:r>
            <a:r>
              <a:rPr lang="fr-FR" sz="3200" dirty="0" err="1"/>
              <a:t>kumpulan</a:t>
            </a:r>
            <a:r>
              <a:rPr lang="fr-FR" sz="3200" dirty="0"/>
              <a:t> </a:t>
            </a:r>
            <a:r>
              <a:rPr lang="fr-FR" sz="3200" dirty="0" err="1"/>
              <a:t>bagian</a:t>
            </a:r>
            <a:r>
              <a:rPr lang="fr-FR" sz="3200" dirty="0"/>
              <a:t> </a:t>
            </a:r>
            <a:r>
              <a:rPr lang="fr-FR" sz="3200" dirty="0" err="1"/>
              <a:t>atau</a:t>
            </a:r>
            <a:r>
              <a:rPr lang="fr-FR" sz="3200" dirty="0"/>
              <a:t> </a:t>
            </a:r>
            <a:r>
              <a:rPr lang="fr-FR" sz="3200" dirty="0" err="1"/>
              <a:t>elemen</a:t>
            </a:r>
            <a:r>
              <a:rPr lang="fr-FR" sz="3200" dirty="0"/>
              <a:t> yang </a:t>
            </a:r>
            <a:r>
              <a:rPr lang="fr-FR" sz="3200" dirty="0" err="1"/>
              <a:t>dihasilkan</a:t>
            </a:r>
            <a:r>
              <a:rPr lang="fr-FR" sz="3200" dirty="0"/>
              <a:t> dari </a:t>
            </a:r>
            <a:r>
              <a:rPr lang="fr-FR" sz="3200" dirty="0" err="1"/>
              <a:t>berlangsungnya</a:t>
            </a:r>
            <a:r>
              <a:rPr lang="fr-FR" sz="3200" dirty="0"/>
              <a:t> proses </a:t>
            </a:r>
            <a:r>
              <a:rPr lang="fr-FR" sz="3200" dirty="0" err="1"/>
              <a:t>dalam</a:t>
            </a:r>
            <a:r>
              <a:rPr lang="fr-FR" sz="3200" dirty="0"/>
              <a:t> system</a:t>
            </a:r>
            <a:endParaRPr lang="en-ID" sz="3200" dirty="0"/>
          </a:p>
          <a:p>
            <a:pPr marL="0" indent="0">
              <a:buNone/>
            </a:pPr>
            <a:r>
              <a:rPr lang="en-ID" sz="3200" b="1" dirty="0"/>
              <a:t>4. </a:t>
            </a:r>
            <a:r>
              <a:rPr lang="fr-FR" sz="3200" b="1" dirty="0" err="1"/>
              <a:t>Umpan</a:t>
            </a:r>
            <a:r>
              <a:rPr lang="fr-FR" sz="3200" b="1" dirty="0"/>
              <a:t> </a:t>
            </a:r>
            <a:r>
              <a:rPr lang="fr-FR" sz="3200" b="1" dirty="0" err="1"/>
              <a:t>balik</a:t>
            </a:r>
            <a:endParaRPr lang="en-ID" sz="3200" dirty="0"/>
          </a:p>
          <a:p>
            <a:pPr marL="0" indent="0">
              <a:buNone/>
            </a:pPr>
            <a:r>
              <a:rPr lang="fr-FR" sz="3200" dirty="0" err="1"/>
              <a:t>Umpan</a:t>
            </a:r>
            <a:r>
              <a:rPr lang="fr-FR" sz="3200" dirty="0"/>
              <a:t> </a:t>
            </a:r>
            <a:r>
              <a:rPr lang="fr-FR" sz="3200" dirty="0" err="1"/>
              <a:t>balik</a:t>
            </a:r>
            <a:r>
              <a:rPr lang="fr-FR" sz="3200" dirty="0"/>
              <a:t> (</a:t>
            </a:r>
            <a:r>
              <a:rPr lang="fr-FR" sz="3200" dirty="0" err="1"/>
              <a:t>feed</a:t>
            </a:r>
            <a:r>
              <a:rPr lang="fr-FR" sz="3200" dirty="0"/>
              <a:t> back) </a:t>
            </a:r>
            <a:r>
              <a:rPr lang="fr-FR" sz="3200" dirty="0" err="1"/>
              <a:t>adalah</a:t>
            </a:r>
            <a:r>
              <a:rPr lang="fr-FR" sz="3200" dirty="0"/>
              <a:t> </a:t>
            </a:r>
            <a:r>
              <a:rPr lang="fr-FR" sz="3200" dirty="0" err="1"/>
              <a:t>kumpulan</a:t>
            </a:r>
            <a:r>
              <a:rPr lang="fr-FR" sz="3200" dirty="0"/>
              <a:t> </a:t>
            </a:r>
            <a:r>
              <a:rPr lang="fr-FR" sz="3200" dirty="0" err="1"/>
              <a:t>bagian</a:t>
            </a:r>
            <a:r>
              <a:rPr lang="fr-FR" sz="3200" dirty="0"/>
              <a:t> </a:t>
            </a:r>
            <a:r>
              <a:rPr lang="fr-FR" sz="3200" dirty="0" err="1"/>
              <a:t>atau</a:t>
            </a:r>
            <a:r>
              <a:rPr lang="fr-FR" sz="3200" dirty="0"/>
              <a:t> </a:t>
            </a:r>
            <a:r>
              <a:rPr lang="fr-FR" sz="3200" dirty="0" err="1"/>
              <a:t>elemen</a:t>
            </a:r>
            <a:r>
              <a:rPr lang="fr-FR" sz="3200" dirty="0"/>
              <a:t> yang </a:t>
            </a:r>
            <a:r>
              <a:rPr lang="fr-FR" sz="3200" dirty="0" err="1"/>
              <a:t>merupakan</a:t>
            </a:r>
            <a:r>
              <a:rPr lang="fr-FR" sz="3200" dirty="0"/>
              <a:t> </a:t>
            </a:r>
            <a:r>
              <a:rPr lang="fr-FR" sz="3200" dirty="0" err="1"/>
              <a:t>keluaran</a:t>
            </a:r>
            <a:r>
              <a:rPr lang="fr-FR" sz="3200" dirty="0"/>
              <a:t> dari </a:t>
            </a:r>
            <a:r>
              <a:rPr lang="fr-FR" sz="3200" dirty="0" err="1"/>
              <a:t>sistem</a:t>
            </a:r>
            <a:r>
              <a:rPr lang="fr-FR" sz="3200" dirty="0"/>
              <a:t> &amp; </a:t>
            </a:r>
            <a:r>
              <a:rPr lang="fr-FR" sz="3200" dirty="0" err="1"/>
              <a:t>sekaligus</a:t>
            </a:r>
            <a:r>
              <a:rPr lang="fr-FR" sz="3200" dirty="0"/>
              <a:t> </a:t>
            </a:r>
            <a:r>
              <a:rPr lang="fr-FR" sz="3200" dirty="0" err="1"/>
              <a:t>sebagai</a:t>
            </a:r>
            <a:r>
              <a:rPr lang="fr-FR" sz="3200" dirty="0"/>
              <a:t> </a:t>
            </a:r>
            <a:r>
              <a:rPr lang="fr-FR" sz="3200" dirty="0" err="1"/>
              <a:t>masukan</a:t>
            </a:r>
            <a:r>
              <a:rPr lang="fr-FR" sz="3200" dirty="0"/>
              <a:t> </a:t>
            </a:r>
            <a:r>
              <a:rPr lang="fr-FR" sz="3200" dirty="0" err="1"/>
              <a:t>bagi</a:t>
            </a:r>
            <a:r>
              <a:rPr lang="fr-FR" sz="3200" dirty="0"/>
              <a:t> </a:t>
            </a:r>
            <a:r>
              <a:rPr lang="fr-FR" sz="3200" dirty="0" err="1"/>
              <a:t>sistem</a:t>
            </a:r>
            <a:r>
              <a:rPr lang="fr-FR" sz="3200" dirty="0"/>
              <a:t> </a:t>
            </a:r>
            <a:r>
              <a:rPr lang="fr-FR" sz="3200" dirty="0" err="1"/>
              <a:t>tersebut</a:t>
            </a:r>
            <a:endParaRPr lang="en-ID" sz="3200" dirty="0"/>
          </a:p>
          <a:p>
            <a:pPr marL="0" indent="0">
              <a:buNone/>
            </a:pPr>
            <a:r>
              <a:rPr lang="fr-FR" sz="3200" b="1" dirty="0"/>
              <a:t>5. </a:t>
            </a:r>
            <a:r>
              <a:rPr lang="fr-FR" sz="3200" b="1" dirty="0" err="1"/>
              <a:t>Dampak</a:t>
            </a:r>
            <a:endParaRPr lang="en-ID" sz="3200" dirty="0"/>
          </a:p>
          <a:p>
            <a:pPr marL="0" indent="0">
              <a:buNone/>
            </a:pPr>
            <a:r>
              <a:rPr lang="fr-FR" sz="3200" dirty="0" err="1"/>
              <a:t>Dampak</a:t>
            </a:r>
            <a:r>
              <a:rPr lang="fr-FR" sz="3200" dirty="0"/>
              <a:t> (impact) </a:t>
            </a:r>
            <a:r>
              <a:rPr lang="fr-FR" sz="3200" dirty="0" err="1"/>
              <a:t>adalah</a:t>
            </a:r>
            <a:r>
              <a:rPr lang="fr-FR" sz="3200" dirty="0"/>
              <a:t> </a:t>
            </a:r>
            <a:r>
              <a:rPr lang="fr-FR" sz="3200" dirty="0" err="1"/>
              <a:t>akibat</a:t>
            </a:r>
            <a:r>
              <a:rPr lang="fr-FR" sz="3200" dirty="0"/>
              <a:t> yang </a:t>
            </a:r>
            <a:r>
              <a:rPr lang="fr-FR" sz="3200" dirty="0" err="1"/>
              <a:t>dihasilkan</a:t>
            </a:r>
            <a:r>
              <a:rPr lang="fr-FR" sz="3200" dirty="0"/>
              <a:t> </a:t>
            </a:r>
            <a:r>
              <a:rPr lang="fr-FR" sz="3200" dirty="0" err="1"/>
              <a:t>oleh</a:t>
            </a:r>
            <a:r>
              <a:rPr lang="fr-FR" sz="3200" dirty="0"/>
              <a:t> </a:t>
            </a:r>
            <a:r>
              <a:rPr lang="fr-FR" sz="3200" dirty="0" err="1"/>
              <a:t>keluaran</a:t>
            </a:r>
            <a:r>
              <a:rPr lang="fr-FR" sz="3200" dirty="0"/>
              <a:t> </a:t>
            </a:r>
            <a:r>
              <a:rPr lang="fr-FR" sz="3200" dirty="0" err="1"/>
              <a:t>sistem</a:t>
            </a:r>
            <a:r>
              <a:rPr lang="fr-FR" sz="3200" dirty="0"/>
              <a:t> </a:t>
            </a:r>
            <a:r>
              <a:rPr lang="fr-FR" sz="3200" dirty="0" err="1"/>
              <a:t>tersebut</a:t>
            </a:r>
            <a:endParaRPr lang="en-ID" sz="3200" dirty="0"/>
          </a:p>
          <a:p>
            <a:pPr marL="0" indent="0">
              <a:buNone/>
            </a:pPr>
            <a:r>
              <a:rPr lang="en-ID" sz="3200" b="1" dirty="0"/>
              <a:t>6. </a:t>
            </a:r>
            <a:r>
              <a:rPr lang="fr-FR" sz="3200" b="1" dirty="0" err="1"/>
              <a:t>Lingkungan</a:t>
            </a:r>
            <a:endParaRPr lang="en-ID" sz="3200" dirty="0"/>
          </a:p>
          <a:p>
            <a:pPr marL="0" indent="0">
              <a:buNone/>
            </a:pPr>
            <a:r>
              <a:rPr lang="en-ID" sz="3200" dirty="0" err="1"/>
              <a:t>Lingku</a:t>
            </a:r>
            <a:r>
              <a:rPr lang="fr-FR" sz="3200" dirty="0" err="1"/>
              <a:t>ngan</a:t>
            </a:r>
            <a:r>
              <a:rPr lang="fr-FR" sz="3200" dirty="0"/>
              <a:t> (</a:t>
            </a:r>
            <a:r>
              <a:rPr lang="fr-FR" sz="3200" dirty="0" err="1"/>
              <a:t>environment</a:t>
            </a:r>
            <a:r>
              <a:rPr lang="fr-FR" sz="3200" dirty="0"/>
              <a:t>) </a:t>
            </a:r>
            <a:r>
              <a:rPr lang="fr-FR" sz="3200" dirty="0" err="1"/>
              <a:t>adalah</a:t>
            </a:r>
            <a:r>
              <a:rPr lang="fr-FR" sz="3200" dirty="0"/>
              <a:t> </a:t>
            </a:r>
            <a:r>
              <a:rPr lang="fr-FR" sz="3200" dirty="0" err="1"/>
              <a:t>dunia</a:t>
            </a:r>
            <a:r>
              <a:rPr lang="fr-FR" sz="3200" dirty="0"/>
              <a:t> di </a:t>
            </a:r>
            <a:r>
              <a:rPr lang="fr-FR" sz="3200" dirty="0" err="1"/>
              <a:t>luar</a:t>
            </a:r>
            <a:r>
              <a:rPr lang="fr-FR" sz="3200" dirty="0"/>
              <a:t> </a:t>
            </a:r>
            <a:r>
              <a:rPr lang="fr-FR" sz="3200" dirty="0" err="1"/>
              <a:t>sistem</a:t>
            </a:r>
            <a:r>
              <a:rPr lang="fr-FR" sz="3200" dirty="0"/>
              <a:t> yang </a:t>
            </a:r>
            <a:r>
              <a:rPr lang="fr-FR" sz="3200" dirty="0" err="1"/>
              <a:t>tidak</a:t>
            </a:r>
            <a:r>
              <a:rPr lang="fr-FR" sz="3200" dirty="0"/>
              <a:t> </a:t>
            </a:r>
            <a:r>
              <a:rPr lang="fr-FR" sz="3200" dirty="0" err="1"/>
              <a:t>dikelola</a:t>
            </a:r>
            <a:r>
              <a:rPr lang="fr-FR" sz="3200" dirty="0"/>
              <a:t> </a:t>
            </a:r>
            <a:r>
              <a:rPr lang="fr-FR" sz="3200" dirty="0" err="1"/>
              <a:t>oleh</a:t>
            </a:r>
            <a:r>
              <a:rPr lang="fr-FR" sz="3200" dirty="0"/>
              <a:t> </a:t>
            </a:r>
            <a:r>
              <a:rPr lang="fr-FR" sz="3200" dirty="0" err="1"/>
              <a:t>sistem</a:t>
            </a:r>
            <a:r>
              <a:rPr lang="fr-FR" sz="3200" dirty="0"/>
              <a:t> </a:t>
            </a:r>
            <a:r>
              <a:rPr lang="fr-FR" sz="3200" dirty="0" err="1"/>
              <a:t>tetapi</a:t>
            </a:r>
            <a:r>
              <a:rPr lang="fr-FR" sz="3200" dirty="0"/>
              <a:t> </a:t>
            </a:r>
            <a:r>
              <a:rPr lang="fr-FR" sz="3200" dirty="0" err="1"/>
              <a:t>mempunyai</a:t>
            </a:r>
            <a:r>
              <a:rPr lang="fr-FR" sz="3200" dirty="0"/>
              <a:t> </a:t>
            </a:r>
            <a:r>
              <a:rPr lang="fr-FR" sz="3200" dirty="0" err="1"/>
              <a:t>pengaruh</a:t>
            </a:r>
            <a:r>
              <a:rPr lang="fr-FR" sz="3200" dirty="0"/>
              <a:t> </a:t>
            </a:r>
            <a:r>
              <a:rPr lang="fr-FR" sz="3200" dirty="0" err="1"/>
              <a:t>besar</a:t>
            </a:r>
            <a:r>
              <a:rPr lang="fr-FR" sz="3200" dirty="0"/>
              <a:t> </a:t>
            </a:r>
            <a:r>
              <a:rPr lang="fr-FR" sz="3200" dirty="0" err="1"/>
              <a:t>terhadap</a:t>
            </a:r>
            <a:r>
              <a:rPr lang="fr-FR" sz="3200" dirty="0"/>
              <a:t> </a:t>
            </a:r>
            <a:r>
              <a:rPr lang="fr-FR" sz="3200" dirty="0" err="1"/>
              <a:t>sistem</a:t>
            </a:r>
            <a:endParaRPr lang="en-ID" sz="3200" dirty="0"/>
          </a:p>
          <a:p>
            <a:pPr marL="0" indent="0">
              <a:buNone/>
            </a:pPr>
            <a:endParaRPr lang="en-ID" dirty="0"/>
          </a:p>
        </p:txBody>
      </p:sp>
    </p:spTree>
    <p:extLst>
      <p:ext uri="{BB962C8B-B14F-4D97-AF65-F5344CB8AC3E}">
        <p14:creationId xmlns:p14="http://schemas.microsoft.com/office/powerpoint/2010/main" val="2749286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t>Suprasistem</a:t>
            </a:r>
            <a:r>
              <a:rPr lang="en-ID" dirty="0"/>
              <a:t> :</a:t>
            </a:r>
          </a:p>
        </p:txBody>
      </p:sp>
      <p:sp>
        <p:nvSpPr>
          <p:cNvPr id="3" name="Content Placeholder 2"/>
          <p:cNvSpPr>
            <a:spLocks noGrp="1"/>
          </p:cNvSpPr>
          <p:nvPr>
            <p:ph sz="quarter" idx="1"/>
          </p:nvPr>
        </p:nvSpPr>
        <p:spPr/>
        <p:txBody>
          <a:bodyPr/>
          <a:lstStyle/>
          <a:p>
            <a:pPr marL="0" indent="0">
              <a:buNone/>
            </a:pPr>
            <a:endParaRPr lang="en-ID" dirty="0"/>
          </a:p>
          <a:p>
            <a:pPr marL="0" indent="0">
              <a:buNone/>
            </a:pPr>
            <a:r>
              <a:rPr lang="fr-FR" dirty="0" err="1"/>
              <a:t>Adalah</a:t>
            </a:r>
            <a:r>
              <a:rPr lang="fr-FR" dirty="0"/>
              <a:t> </a:t>
            </a:r>
            <a:r>
              <a:rPr lang="fr-FR" dirty="0" err="1"/>
              <a:t>lingkungan</a:t>
            </a:r>
            <a:r>
              <a:rPr lang="fr-FR" dirty="0"/>
              <a:t> </a:t>
            </a:r>
            <a:r>
              <a:rPr lang="fr-FR" dirty="0" err="1"/>
              <a:t>dimana</a:t>
            </a:r>
            <a:r>
              <a:rPr lang="fr-FR" dirty="0"/>
              <a:t> </a:t>
            </a:r>
            <a:r>
              <a:rPr lang="fr-FR" dirty="0" err="1"/>
              <a:t>sistem</a:t>
            </a:r>
            <a:r>
              <a:rPr lang="fr-FR" dirty="0"/>
              <a:t> </a:t>
            </a:r>
            <a:r>
              <a:rPr lang="fr-FR" dirty="0" err="1"/>
              <a:t>tersebut</a:t>
            </a:r>
            <a:r>
              <a:rPr lang="fr-FR" dirty="0"/>
              <a:t> </a:t>
            </a:r>
            <a:r>
              <a:rPr lang="fr-FR" dirty="0" err="1"/>
              <a:t>berada</a:t>
            </a:r>
            <a:r>
              <a:rPr lang="fr-FR" dirty="0"/>
              <a:t>. </a:t>
            </a:r>
            <a:r>
              <a:rPr lang="fr-FR" dirty="0" err="1"/>
              <a:t>Lingkungan</a:t>
            </a:r>
            <a:r>
              <a:rPr lang="fr-FR" dirty="0"/>
              <a:t> yang </a:t>
            </a:r>
            <a:r>
              <a:rPr lang="fr-FR" dirty="0" err="1"/>
              <a:t>dimaksud</a:t>
            </a:r>
            <a:r>
              <a:rPr lang="fr-FR" dirty="0"/>
              <a:t> </a:t>
            </a:r>
            <a:r>
              <a:rPr lang="fr-FR" dirty="0" err="1"/>
              <a:t>disini</a:t>
            </a:r>
            <a:r>
              <a:rPr lang="fr-FR" dirty="0"/>
              <a:t> </a:t>
            </a:r>
            <a:r>
              <a:rPr lang="fr-FR" dirty="0" err="1"/>
              <a:t>juga</a:t>
            </a:r>
            <a:r>
              <a:rPr lang="fr-FR" dirty="0"/>
              <a:t> </a:t>
            </a:r>
            <a:r>
              <a:rPr lang="fr-FR" dirty="0" err="1"/>
              <a:t>berbentuk</a:t>
            </a:r>
            <a:r>
              <a:rPr lang="fr-FR" dirty="0"/>
              <a:t> </a:t>
            </a:r>
            <a:r>
              <a:rPr lang="fr-FR" dirty="0" err="1"/>
              <a:t>suatu</a:t>
            </a:r>
            <a:r>
              <a:rPr lang="fr-FR" dirty="0"/>
              <a:t> </a:t>
            </a:r>
            <a:r>
              <a:rPr lang="fr-FR" dirty="0" err="1"/>
              <a:t>sistem</a:t>
            </a:r>
            <a:r>
              <a:rPr lang="fr-FR" dirty="0"/>
              <a:t> </a:t>
            </a:r>
            <a:r>
              <a:rPr lang="fr-FR" dirty="0" err="1"/>
              <a:t>tersendiri</a:t>
            </a:r>
            <a:r>
              <a:rPr lang="fr-FR" dirty="0"/>
              <a:t>, yang </a:t>
            </a:r>
            <a:r>
              <a:rPr lang="fr-FR" dirty="0" err="1"/>
              <a:t>kedudukan</a:t>
            </a:r>
            <a:r>
              <a:rPr lang="fr-FR" dirty="0"/>
              <a:t> dan </a:t>
            </a:r>
            <a:r>
              <a:rPr lang="fr-FR" dirty="0" err="1"/>
              <a:t>peranannya</a:t>
            </a:r>
            <a:r>
              <a:rPr lang="fr-FR" dirty="0"/>
              <a:t> </a:t>
            </a:r>
            <a:r>
              <a:rPr lang="fr-FR" dirty="0" err="1"/>
              <a:t>lebih</a:t>
            </a:r>
            <a:r>
              <a:rPr lang="fr-FR" dirty="0"/>
              <a:t> </a:t>
            </a:r>
            <a:r>
              <a:rPr lang="fr-FR" dirty="0" err="1"/>
              <a:t>luas</a:t>
            </a:r>
            <a:endParaRPr lang="en-ID" dirty="0"/>
          </a:p>
          <a:p>
            <a:pPr marL="0" indent="0">
              <a:buNone/>
            </a:pPr>
            <a:endParaRPr lang="en-ID" dirty="0"/>
          </a:p>
        </p:txBody>
      </p:sp>
    </p:spTree>
    <p:extLst>
      <p:ext uri="{BB962C8B-B14F-4D97-AF65-F5344CB8AC3E}">
        <p14:creationId xmlns:p14="http://schemas.microsoft.com/office/powerpoint/2010/main" val="70276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err="1"/>
              <a:t>Sistem</a:t>
            </a:r>
            <a:r>
              <a:rPr lang="en-ID" dirty="0"/>
              <a:t> </a:t>
            </a:r>
            <a:r>
              <a:rPr lang="en-ID" dirty="0" err="1"/>
              <a:t>Kesehatan</a:t>
            </a:r>
            <a:r>
              <a:rPr lang="en-ID" dirty="0"/>
              <a:t> :</a:t>
            </a:r>
          </a:p>
        </p:txBody>
      </p:sp>
      <p:sp>
        <p:nvSpPr>
          <p:cNvPr id="3" name="Content Placeholder 2"/>
          <p:cNvSpPr>
            <a:spLocks noGrp="1"/>
          </p:cNvSpPr>
          <p:nvPr>
            <p:ph sz="quarter" idx="1"/>
          </p:nvPr>
        </p:nvSpPr>
        <p:spPr>
          <a:xfrm>
            <a:off x="914400" y="1600200"/>
            <a:ext cx="7772400" cy="4419600"/>
          </a:xfrm>
        </p:spPr>
        <p:txBody>
          <a:bodyPr/>
          <a:lstStyle/>
          <a:p>
            <a:pPr marL="0" indent="0">
              <a:buNone/>
            </a:pPr>
            <a:r>
              <a:rPr lang="fr-FR" dirty="0" err="1"/>
              <a:t>Pengertian</a:t>
            </a:r>
            <a:r>
              <a:rPr lang="fr-FR" dirty="0"/>
              <a:t> </a:t>
            </a:r>
            <a:r>
              <a:rPr lang="fr-FR" dirty="0" err="1"/>
              <a:t>Sistem</a:t>
            </a:r>
            <a:r>
              <a:rPr lang="fr-FR" dirty="0"/>
              <a:t> </a:t>
            </a:r>
            <a:r>
              <a:rPr lang="fr-FR" dirty="0" err="1"/>
              <a:t>Kesehatan</a:t>
            </a:r>
            <a:r>
              <a:rPr lang="fr-FR" dirty="0"/>
              <a:t> </a:t>
            </a:r>
            <a:r>
              <a:rPr lang="fr-FR" dirty="0" err="1"/>
              <a:t>menurut</a:t>
            </a:r>
            <a:r>
              <a:rPr lang="fr-FR" dirty="0"/>
              <a:t> WHO, 2000 </a:t>
            </a:r>
            <a:r>
              <a:rPr lang="fr-FR" dirty="0" err="1"/>
              <a:t>ialah</a:t>
            </a:r>
            <a:r>
              <a:rPr lang="fr-FR" dirty="0"/>
              <a:t> </a:t>
            </a:r>
            <a:r>
              <a:rPr lang="fr-FR" dirty="0" err="1"/>
              <a:t>semua</a:t>
            </a:r>
            <a:r>
              <a:rPr lang="fr-FR" dirty="0"/>
              <a:t> </a:t>
            </a:r>
            <a:r>
              <a:rPr lang="fr-FR" dirty="0" err="1"/>
              <a:t>kegiatan</a:t>
            </a:r>
            <a:r>
              <a:rPr lang="fr-FR" dirty="0"/>
              <a:t> yang </a:t>
            </a:r>
            <a:r>
              <a:rPr lang="fr-FR" dirty="0" err="1"/>
              <a:t>secara</a:t>
            </a:r>
            <a:r>
              <a:rPr lang="fr-FR" dirty="0"/>
              <a:t> </a:t>
            </a:r>
            <a:r>
              <a:rPr lang="fr-FR" dirty="0" err="1"/>
              <a:t>bersama-sama</a:t>
            </a:r>
            <a:r>
              <a:rPr lang="fr-FR" dirty="0"/>
              <a:t> </a:t>
            </a:r>
            <a:r>
              <a:rPr lang="fr-FR" dirty="0" err="1"/>
              <a:t>diarahkan</a:t>
            </a:r>
            <a:r>
              <a:rPr lang="fr-FR" dirty="0"/>
              <a:t> </a:t>
            </a:r>
            <a:r>
              <a:rPr lang="fr-FR" dirty="0" err="1"/>
              <a:t>untuk</a:t>
            </a:r>
            <a:r>
              <a:rPr lang="fr-FR" dirty="0"/>
              <a:t> </a:t>
            </a:r>
            <a:r>
              <a:rPr lang="fr-FR" dirty="0" err="1"/>
              <a:t>mencapai</a:t>
            </a:r>
            <a:r>
              <a:rPr lang="fr-FR" dirty="0"/>
              <a:t> </a:t>
            </a:r>
            <a:r>
              <a:rPr lang="fr-FR" dirty="0" err="1"/>
              <a:t>tujuan</a:t>
            </a:r>
            <a:r>
              <a:rPr lang="fr-FR" dirty="0"/>
              <a:t> </a:t>
            </a:r>
            <a:r>
              <a:rPr lang="fr-FR" dirty="0" err="1"/>
              <a:t>utama</a:t>
            </a:r>
            <a:r>
              <a:rPr lang="fr-FR" dirty="0"/>
              <a:t> </a:t>
            </a:r>
            <a:r>
              <a:rPr lang="fr-FR" dirty="0" err="1"/>
              <a:t>berupa</a:t>
            </a:r>
            <a:r>
              <a:rPr lang="fr-FR" dirty="0"/>
              <a:t> </a:t>
            </a:r>
            <a:r>
              <a:rPr lang="fr-FR" dirty="0" err="1"/>
              <a:t>peningkatan</a:t>
            </a:r>
            <a:r>
              <a:rPr lang="fr-FR" dirty="0"/>
              <a:t> &amp; </a:t>
            </a:r>
            <a:r>
              <a:rPr lang="fr-FR" dirty="0" err="1"/>
              <a:t>pemeliharaan</a:t>
            </a:r>
            <a:r>
              <a:rPr lang="fr-FR" dirty="0"/>
              <a:t> </a:t>
            </a:r>
            <a:r>
              <a:rPr lang="fr-FR" dirty="0" err="1"/>
              <a:t>kesehatan</a:t>
            </a:r>
            <a:r>
              <a:rPr lang="fr-FR" dirty="0"/>
              <a:t>. </a:t>
            </a:r>
            <a:r>
              <a:rPr lang="fr-FR" dirty="0" err="1"/>
              <a:t>Adapun</a:t>
            </a:r>
            <a:r>
              <a:rPr lang="fr-FR" dirty="0"/>
              <a:t> </a:t>
            </a:r>
            <a:r>
              <a:rPr lang="fr-FR" dirty="0" err="1"/>
              <a:t>tujuan</a:t>
            </a:r>
            <a:r>
              <a:rPr lang="fr-FR" dirty="0"/>
              <a:t> yang </a:t>
            </a:r>
            <a:r>
              <a:rPr lang="fr-FR" dirty="0" err="1"/>
              <a:t>dimaksud</a:t>
            </a:r>
            <a:r>
              <a:rPr lang="fr-FR" dirty="0"/>
              <a:t> </a:t>
            </a:r>
            <a:r>
              <a:rPr lang="fr-FR" dirty="0" err="1"/>
              <a:t>adalah</a:t>
            </a:r>
            <a:r>
              <a:rPr lang="fr-FR" dirty="0"/>
              <a:t> </a:t>
            </a:r>
            <a:r>
              <a:rPr lang="fr-FR" dirty="0" err="1"/>
              <a:t>untuk</a:t>
            </a:r>
            <a:r>
              <a:rPr lang="fr-FR" dirty="0"/>
              <a:t> </a:t>
            </a:r>
            <a:r>
              <a:rPr lang="fr-FR" dirty="0" err="1"/>
              <a:t>meningkatkan</a:t>
            </a:r>
            <a:r>
              <a:rPr lang="fr-FR" dirty="0"/>
              <a:t> </a:t>
            </a:r>
            <a:r>
              <a:rPr lang="fr-FR" dirty="0" err="1"/>
              <a:t>derajat</a:t>
            </a:r>
            <a:r>
              <a:rPr lang="fr-FR" dirty="0"/>
              <a:t> </a:t>
            </a:r>
            <a:r>
              <a:rPr lang="fr-FR" dirty="0" err="1"/>
              <a:t>kesehatan</a:t>
            </a:r>
            <a:r>
              <a:rPr lang="fr-FR" dirty="0"/>
              <a:t> </a:t>
            </a:r>
            <a:r>
              <a:rPr lang="fr-FR" dirty="0" err="1"/>
              <a:t>masyarakat</a:t>
            </a:r>
            <a:r>
              <a:rPr lang="fr-FR" dirty="0"/>
              <a:t>, </a:t>
            </a:r>
            <a:r>
              <a:rPr lang="fr-FR" dirty="0" err="1"/>
              <a:t>merespon</a:t>
            </a:r>
            <a:r>
              <a:rPr lang="fr-FR" dirty="0"/>
              <a:t> </a:t>
            </a:r>
            <a:r>
              <a:rPr lang="fr-FR" dirty="0" err="1"/>
              <a:t>harapan-harapan</a:t>
            </a:r>
            <a:r>
              <a:rPr lang="fr-FR" dirty="0"/>
              <a:t>/ </a:t>
            </a:r>
            <a:r>
              <a:rPr lang="fr-FR" dirty="0" err="1"/>
              <a:t>kebutuhan-kebutuhan</a:t>
            </a:r>
            <a:r>
              <a:rPr lang="fr-FR" dirty="0"/>
              <a:t> </a:t>
            </a:r>
            <a:r>
              <a:rPr lang="fr-FR" dirty="0" err="1"/>
              <a:t>masyarakat</a:t>
            </a:r>
            <a:r>
              <a:rPr lang="fr-FR" dirty="0"/>
              <a:t> </a:t>
            </a:r>
            <a:r>
              <a:rPr lang="fr-FR" dirty="0" err="1"/>
              <a:t>sesuai</a:t>
            </a:r>
            <a:r>
              <a:rPr lang="fr-FR" dirty="0"/>
              <a:t> </a:t>
            </a:r>
            <a:r>
              <a:rPr lang="fr-FR" dirty="0" err="1"/>
              <a:t>harga</a:t>
            </a:r>
            <a:r>
              <a:rPr lang="fr-FR" dirty="0"/>
              <a:t> </a:t>
            </a:r>
            <a:r>
              <a:rPr lang="fr-FR" dirty="0" err="1"/>
              <a:t>diri</a:t>
            </a:r>
            <a:r>
              <a:rPr lang="fr-FR" dirty="0"/>
              <a:t> &amp; </a:t>
            </a:r>
            <a:r>
              <a:rPr lang="fr-FR" dirty="0" err="1"/>
              <a:t>hak</a:t>
            </a:r>
            <a:r>
              <a:rPr lang="fr-FR" dirty="0"/>
              <a:t> </a:t>
            </a:r>
            <a:r>
              <a:rPr lang="fr-FR" dirty="0" err="1"/>
              <a:t>azasi</a:t>
            </a:r>
            <a:r>
              <a:rPr lang="fr-FR" dirty="0"/>
              <a:t> </a:t>
            </a:r>
            <a:r>
              <a:rPr lang="fr-FR" dirty="0" err="1"/>
              <a:t>manusia</a:t>
            </a:r>
            <a:r>
              <a:rPr lang="fr-FR" dirty="0"/>
              <a:t> (</a:t>
            </a:r>
            <a:r>
              <a:rPr lang="fr-FR" dirty="0" err="1"/>
              <a:t>kepedulian</a:t>
            </a:r>
            <a:r>
              <a:rPr lang="fr-FR" dirty="0"/>
              <a:t>) </a:t>
            </a:r>
            <a:r>
              <a:rPr lang="fr-FR" dirty="0" err="1"/>
              <a:t>serta</a:t>
            </a:r>
            <a:r>
              <a:rPr lang="fr-FR" dirty="0"/>
              <a:t> </a:t>
            </a:r>
            <a:r>
              <a:rPr lang="fr-FR" dirty="0" err="1"/>
              <a:t>memberikan</a:t>
            </a:r>
            <a:r>
              <a:rPr lang="fr-FR" dirty="0"/>
              <a:t> </a:t>
            </a:r>
            <a:r>
              <a:rPr lang="fr-FR" dirty="0" err="1"/>
              <a:t>perlindungan</a:t>
            </a:r>
            <a:r>
              <a:rPr lang="fr-FR" dirty="0"/>
              <a:t> </a:t>
            </a:r>
            <a:r>
              <a:rPr lang="fr-FR" dirty="0" err="1"/>
              <a:t>finansial</a:t>
            </a:r>
            <a:r>
              <a:rPr lang="fr-FR" dirty="0"/>
              <a:t> </a:t>
            </a:r>
            <a:r>
              <a:rPr lang="fr-FR" dirty="0" err="1"/>
              <a:t>bagi</a:t>
            </a:r>
            <a:r>
              <a:rPr lang="fr-FR" dirty="0"/>
              <a:t> </a:t>
            </a:r>
            <a:r>
              <a:rPr lang="fr-FR" dirty="0" err="1"/>
              <a:t>masyarakat</a:t>
            </a:r>
            <a:r>
              <a:rPr lang="fr-FR" dirty="0"/>
              <a:t> </a:t>
            </a:r>
            <a:r>
              <a:rPr lang="fr-FR" dirty="0" err="1"/>
              <a:t>terhadap</a:t>
            </a:r>
            <a:r>
              <a:rPr lang="fr-FR" dirty="0"/>
              <a:t> </a:t>
            </a:r>
            <a:r>
              <a:rPr lang="fr-FR" dirty="0" err="1"/>
              <a:t>kemungkinan</a:t>
            </a:r>
            <a:r>
              <a:rPr lang="fr-FR" dirty="0"/>
              <a:t> </a:t>
            </a:r>
            <a:r>
              <a:rPr lang="fr-FR" dirty="0" err="1"/>
              <a:t>biaya</a:t>
            </a:r>
            <a:r>
              <a:rPr lang="fr-FR" dirty="0"/>
              <a:t> </a:t>
            </a:r>
            <a:r>
              <a:rPr lang="fr-FR" dirty="0" err="1"/>
              <a:t>kesehatan</a:t>
            </a:r>
            <a:r>
              <a:rPr lang="fr-FR" dirty="0"/>
              <a:t> (</a:t>
            </a:r>
            <a:r>
              <a:rPr lang="fr-FR" dirty="0" err="1"/>
              <a:t>keadilan</a:t>
            </a:r>
            <a:r>
              <a:rPr lang="fr-FR" dirty="0"/>
              <a:t> </a:t>
            </a:r>
            <a:r>
              <a:rPr lang="fr-FR" dirty="0" err="1"/>
              <a:t>dalam</a:t>
            </a:r>
            <a:r>
              <a:rPr lang="fr-FR" dirty="0"/>
              <a:t> </a:t>
            </a:r>
            <a:r>
              <a:rPr lang="fr-FR" dirty="0" err="1"/>
              <a:t>pembiayaan</a:t>
            </a:r>
            <a:r>
              <a:rPr lang="fr-FR" dirty="0"/>
              <a:t>).</a:t>
            </a:r>
            <a:endParaRPr lang="en-ID" dirty="0"/>
          </a:p>
          <a:p>
            <a:pPr marL="0" indent="0">
              <a:buNone/>
            </a:pPr>
            <a:endParaRPr lang="en-ID" dirty="0"/>
          </a:p>
        </p:txBody>
      </p:sp>
    </p:spTree>
    <p:extLst>
      <p:ext uri="{BB962C8B-B14F-4D97-AF65-F5344CB8AC3E}">
        <p14:creationId xmlns:p14="http://schemas.microsoft.com/office/powerpoint/2010/main" val="152123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pPr marL="0" indent="0">
              <a:buNone/>
            </a:pPr>
            <a:r>
              <a:rPr lang="fi-FI" b="1" dirty="0"/>
              <a:t>Visi Pembangunan Kesehatan</a:t>
            </a:r>
            <a:endParaRPr lang="en-ID" dirty="0"/>
          </a:p>
          <a:p>
            <a:pPr marL="0" indent="0">
              <a:buNone/>
            </a:pPr>
            <a:r>
              <a:rPr lang="fi-FI" dirty="0"/>
              <a:t>Adalah Indonesia Sehat 2010 yaitu masyarakat, bangsa, dan negara yang ditandai oleh penduduknya hidup dalam lingkungan dan dengan perilaku hidup sehat, memiliki kemampuan untuk menjangkau pelayanan kesehatan yang bermutu secara adil dan merata, serta memiliki derajat kesehatan yang setinggi-tingginya di seluruh wilayah Republik Indonesia.</a:t>
            </a:r>
            <a:endParaRPr lang="en-ID" dirty="0"/>
          </a:p>
          <a:p>
            <a:pPr marL="0" indent="0">
              <a:buNone/>
            </a:pPr>
            <a:r>
              <a:rPr lang="id-ID" dirty="0"/>
              <a:t> </a:t>
            </a:r>
            <a:endParaRPr lang="en-ID" dirty="0"/>
          </a:p>
          <a:p>
            <a:pPr marL="0" indent="0">
              <a:buNone/>
            </a:pPr>
            <a:r>
              <a:rPr lang="fi-FI" b="1" dirty="0"/>
              <a:t>Misi Pembangunan Kesehatan adalah:</a:t>
            </a:r>
            <a:endParaRPr lang="en-ID" dirty="0"/>
          </a:p>
          <a:p>
            <a:pPr marL="514350" indent="-514350">
              <a:buAutoNum type="arabicPeriod"/>
            </a:pPr>
            <a:r>
              <a:rPr lang="fi-FI" dirty="0"/>
              <a:t>Menggerakkan pembangunan nasional berwawasan kesehatan</a:t>
            </a:r>
            <a:endParaRPr lang="en-ID" dirty="0"/>
          </a:p>
          <a:p>
            <a:pPr marL="514350" indent="-514350">
              <a:buAutoNum type="arabicPeriod"/>
            </a:pPr>
            <a:r>
              <a:rPr lang="fi-FI" dirty="0"/>
              <a:t>Mendorong kemandirian masyarakat untuk hidup sehat</a:t>
            </a:r>
            <a:endParaRPr lang="en-ID" dirty="0"/>
          </a:p>
          <a:p>
            <a:pPr marL="514350" indent="-514350">
              <a:buAutoNum type="arabicPeriod"/>
            </a:pPr>
            <a:r>
              <a:rPr lang="fi-FI" dirty="0"/>
              <a:t>Memelihara dan meningkatkan pelayanan kesehatan yang bermutu, merata, dan terjangkau</a:t>
            </a:r>
          </a:p>
          <a:p>
            <a:pPr marL="514350" indent="-514350">
              <a:buAutoNum type="arabicPeriod"/>
            </a:pPr>
            <a:r>
              <a:rPr lang="fi-FI" dirty="0"/>
              <a:t>Memelihara dan meningkatkan kesehatan individu, keluarga, dan masyarakat beserta lingkungannya</a:t>
            </a:r>
            <a:endParaRPr lang="en-ID" dirty="0"/>
          </a:p>
          <a:p>
            <a:pPr marL="0" indent="0">
              <a:buNone/>
            </a:pPr>
            <a:endParaRPr lang="en-ID" dirty="0"/>
          </a:p>
          <a:p>
            <a:pPr marL="0" indent="0">
              <a:buNone/>
            </a:pPr>
            <a:endParaRPr lang="en-ID" dirty="0"/>
          </a:p>
        </p:txBody>
      </p:sp>
    </p:spTree>
    <p:extLst>
      <p:ext uri="{BB962C8B-B14F-4D97-AF65-F5344CB8AC3E}">
        <p14:creationId xmlns:p14="http://schemas.microsoft.com/office/powerpoint/2010/main" val="1510018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a:t>Supra </a:t>
            </a:r>
            <a:r>
              <a:rPr lang="en-ID" dirty="0" err="1"/>
              <a:t>Sistem</a:t>
            </a:r>
            <a:r>
              <a:rPr lang="en-ID" dirty="0"/>
              <a:t> </a:t>
            </a:r>
            <a:r>
              <a:rPr lang="en-ID" dirty="0" err="1"/>
              <a:t>dari</a:t>
            </a:r>
            <a:r>
              <a:rPr lang="en-ID" dirty="0"/>
              <a:t> SKN :</a:t>
            </a:r>
          </a:p>
        </p:txBody>
      </p:sp>
      <p:sp>
        <p:nvSpPr>
          <p:cNvPr id="3" name="Content Placeholder 2"/>
          <p:cNvSpPr>
            <a:spLocks noGrp="1"/>
          </p:cNvSpPr>
          <p:nvPr>
            <p:ph sz="quarter" idx="1"/>
          </p:nvPr>
        </p:nvSpPr>
        <p:spPr>
          <a:xfrm>
            <a:off x="914400" y="1676400"/>
            <a:ext cx="7772400" cy="4343400"/>
          </a:xfrm>
        </p:spPr>
        <p:txBody>
          <a:bodyPr>
            <a:normAutofit/>
          </a:bodyPr>
          <a:lstStyle/>
          <a:p>
            <a:pPr marL="0" indent="0" fontAlgn="base">
              <a:buNone/>
            </a:pPr>
            <a:r>
              <a:rPr lang="en-ID" dirty="0"/>
              <a:t>A</a:t>
            </a:r>
            <a:r>
              <a:rPr lang="id-ID" dirty="0"/>
              <a:t>dalah Ketahanan Nasional. </a:t>
            </a:r>
            <a:endParaRPr lang="en-ID" dirty="0"/>
          </a:p>
          <a:p>
            <a:pPr marL="0" indent="0" fontAlgn="base">
              <a:buNone/>
            </a:pPr>
            <a:endParaRPr lang="en-ID" dirty="0"/>
          </a:p>
          <a:p>
            <a:pPr marL="0" indent="0" fontAlgn="base">
              <a:buNone/>
            </a:pPr>
            <a:r>
              <a:rPr lang="id-ID" dirty="0"/>
              <a:t>SKN dengan berbagai sistem nasional lainnya, diarahkan untuk tercapainya Tujuan Bangsa Indonesia sebagaimana yang tercantum dalam Pembukaan UUD 1945 yaitu melindungi segenap Bangsa Indonesia dan seluruh tumpah darah Indonesia dan untuk memajukan kesejahteraan umum, mencerdaskan kehidupan bangsa dan ikut melaksanakan ketertiban dunia yang berdasarkan kemerdekaan, perdamaian abadi dan keadilan sosial. </a:t>
            </a:r>
            <a:endParaRPr lang="en-ID" dirty="0"/>
          </a:p>
          <a:p>
            <a:pPr marL="0" indent="0">
              <a:buNone/>
            </a:pPr>
            <a:endParaRPr lang="en-ID" dirty="0"/>
          </a:p>
        </p:txBody>
      </p:sp>
    </p:spTree>
    <p:extLst>
      <p:ext uri="{BB962C8B-B14F-4D97-AF65-F5344CB8AC3E}">
        <p14:creationId xmlns:p14="http://schemas.microsoft.com/office/powerpoint/2010/main" val="191319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D"/>
          </a:p>
        </p:txBody>
      </p:sp>
      <p:sp>
        <p:nvSpPr>
          <p:cNvPr id="3" name="Content Placeholder 2"/>
          <p:cNvSpPr>
            <a:spLocks noGrp="1"/>
          </p:cNvSpPr>
          <p:nvPr>
            <p:ph sz="quarter" idx="1"/>
          </p:nvPr>
        </p:nvSpPr>
        <p:spPr/>
        <p:txBody>
          <a:bodyPr/>
          <a:lstStyle/>
          <a:p>
            <a:pPr marL="0" indent="0" algn="ctr">
              <a:buNone/>
            </a:pPr>
            <a:endParaRPr lang="en-ID" dirty="0"/>
          </a:p>
          <a:p>
            <a:pPr marL="0" indent="0" algn="ctr">
              <a:buNone/>
            </a:pPr>
            <a:endParaRPr lang="en-ID" dirty="0"/>
          </a:p>
          <a:p>
            <a:pPr marL="0" indent="0" algn="ctr">
              <a:buNone/>
            </a:pPr>
            <a:endParaRPr lang="en-ID" dirty="0"/>
          </a:p>
          <a:p>
            <a:pPr marL="0" indent="0" algn="ctr">
              <a:buNone/>
            </a:pPr>
            <a:r>
              <a:rPr lang="en-ID" dirty="0"/>
              <a:t>TERIMA KASIH</a:t>
            </a:r>
          </a:p>
        </p:txBody>
      </p:sp>
    </p:spTree>
    <p:extLst>
      <p:ext uri="{BB962C8B-B14F-4D97-AF65-F5344CB8AC3E}">
        <p14:creationId xmlns:p14="http://schemas.microsoft.com/office/powerpoint/2010/main" val="2227328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 Unggu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Unggul.thmx</Template>
  <TotalTime>440</TotalTime>
  <Words>645</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Franklin Gothic Book</vt:lpstr>
      <vt:lpstr>Perpetua</vt:lpstr>
      <vt:lpstr>Wingdings 2</vt:lpstr>
      <vt:lpstr>Esa Unggul</vt:lpstr>
      <vt:lpstr>PowerPoint Presentation</vt:lpstr>
      <vt:lpstr>PENGERTIAN SISTEM :</vt:lpstr>
      <vt:lpstr>CIRI – CIRI SISTEM :</vt:lpstr>
      <vt:lpstr>UNSUR – UNSUR SISTEM :</vt:lpstr>
      <vt:lpstr>Suprasistem :</vt:lpstr>
      <vt:lpstr>Sistem Kesehatan :</vt:lpstr>
      <vt:lpstr>PowerPoint Presentation</vt:lpstr>
      <vt:lpstr>Supra Sistem dari SKN :</vt:lpstr>
      <vt:lpstr>PowerPoint Presentation</vt:lpstr>
    </vt:vector>
  </TitlesOfParts>
  <Company>VAio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Keuangan</dc:title>
  <dc:creator>Sony</dc:creator>
  <cp:lastModifiedBy>Nurmawaty, Dwi</cp:lastModifiedBy>
  <cp:revision>52</cp:revision>
  <dcterms:created xsi:type="dcterms:W3CDTF">2005-02-15T01:23:27Z</dcterms:created>
  <dcterms:modified xsi:type="dcterms:W3CDTF">2018-07-28T03:52:26Z</dcterms:modified>
</cp:coreProperties>
</file>