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68" r:id="rId3"/>
    <p:sldId id="278" r:id="rId4"/>
    <p:sldId id="279" r:id="rId5"/>
    <p:sldId id="281" r:id="rId6"/>
    <p:sldId id="285" r:id="rId7"/>
    <p:sldId id="282" r:id="rId8"/>
    <p:sldId id="284" r:id="rId9"/>
    <p:sldId id="28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6E47"/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4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 dirty="0" err="1">
                <a:solidFill>
                  <a:prstClr val="black"/>
                </a:solidFill>
              </a:rPr>
              <a:t>Sistem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Pelayanan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r>
              <a:rPr lang="en-US" sz="2000" b="1" dirty="0">
                <a:solidFill>
                  <a:prstClr val="black"/>
                </a:solidFill>
              </a:rPr>
              <a:t> Di Indonesia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(Sesi-8_Subsistem SKN : </a:t>
            </a:r>
            <a:r>
              <a:rPr lang="en-US" sz="2000" b="1" dirty="0" err="1">
                <a:solidFill>
                  <a:prstClr val="black"/>
                </a:solidFill>
              </a:rPr>
              <a:t>Pembiayaan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endParaRPr lang="en-US" sz="2000" b="1" dirty="0">
              <a:solidFill>
                <a:prstClr val="black"/>
              </a:solidFill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579438"/>
          </a:xfrm>
          <a:solidFill>
            <a:schemeClr val="folHlink"/>
          </a:solidFill>
        </p:spPr>
        <p:txBody>
          <a:bodyPr>
            <a:noAutofit/>
          </a:bodyPr>
          <a:lstStyle/>
          <a:p>
            <a:r>
              <a:rPr lang="id-ID" sz="3200" dirty="0">
                <a:solidFill>
                  <a:schemeClr val="tx1"/>
                </a:solidFill>
              </a:rPr>
              <a:t>Subsistem SKN : Pembiayaan Kesehatan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447800"/>
            <a:ext cx="7924800" cy="4572000"/>
          </a:xfrm>
          <a:solidFill>
            <a:srgbClr val="CFEAB4"/>
          </a:solidFill>
        </p:spPr>
        <p:txBody>
          <a:bodyPr>
            <a:normAutofit/>
          </a:bodyPr>
          <a:lstStyle/>
          <a:p>
            <a:r>
              <a:rPr lang="en-US" dirty="0" err="1"/>
              <a:t>Subsistem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tatanan</a:t>
            </a:r>
            <a:r>
              <a:rPr lang="en-US" dirty="0"/>
              <a:t> yang </a:t>
            </a:r>
            <a:r>
              <a:rPr lang="en-US" dirty="0" err="1"/>
              <a:t>menghimpun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penggalian</a:t>
            </a:r>
            <a:r>
              <a:rPr lang="en-US" dirty="0"/>
              <a:t>, </a:t>
            </a:r>
            <a:r>
              <a:rPr lang="en-US" dirty="0" err="1"/>
              <a:t>pengalokasian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pembelanjaan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setinggi-tingginya</a:t>
            </a:r>
            <a:r>
              <a:rPr lang="en-US" dirty="0"/>
              <a:t>. </a:t>
            </a:r>
          </a:p>
          <a:p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tersedianya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mencukupi</a:t>
            </a:r>
            <a:r>
              <a:rPr lang="en-US" dirty="0"/>
              <a:t>, </a:t>
            </a:r>
            <a:r>
              <a:rPr lang="en-US" dirty="0" err="1"/>
              <a:t>teralokasi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termanfaatkan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berdaya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terselenggaranya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setinggi-tingginya</a:t>
            </a:r>
            <a:r>
              <a:rPr lang="en-US" dirty="0"/>
              <a:t>. 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id-ID" dirty="0"/>
              <a:t>Beberapa sumber dari pembiayaan kesehatan antara lain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74643" y="2819400"/>
            <a:ext cx="7812157" cy="3962400"/>
          </a:xfrm>
        </p:spPr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id-ID" dirty="0"/>
              <a:t>Pemerintah (Pusat &amp; Daerah) 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id-ID" dirty="0"/>
              <a:t>Anggaran Masyarakat 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it-IT" dirty="0"/>
              <a:t>Bantuan biaya dari dalam dan luar negeri 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/>
              <a:t>Gabungan antara pemerintah dan masyarakat </a:t>
            </a:r>
          </a:p>
        </p:txBody>
      </p:sp>
    </p:spTree>
    <p:extLst>
      <p:ext uri="{BB962C8B-B14F-4D97-AF65-F5344CB8AC3E}">
        <p14:creationId xmlns:p14="http://schemas.microsoft.com/office/powerpoint/2010/main" val="291084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160" y="457200"/>
            <a:ext cx="7772400" cy="1143000"/>
          </a:xfrm>
        </p:spPr>
        <p:txBody>
          <a:bodyPr>
            <a:noAutofit/>
          </a:bodyPr>
          <a:lstStyle/>
          <a:p>
            <a:r>
              <a:rPr lang="id-ID" sz="2800" dirty="0"/>
              <a:t>penerapan prinsip dalam penyelenggaraan subsistem pembiayaan kesehatan antara lain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80872" y="1600200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/>
              <a:t>Upaya penggalian dana dilaksanakan secara bertanggung jawab sesuai dengan peraturan perundang-undangan yang berlaku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Pengalokasian dana didasarkan pada paradigma sehat, komitmen global / nasional / regional dan program-program prioritas. 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</a:t>
            </a:r>
            <a:r>
              <a:rPr lang="id-ID" dirty="0"/>
              <a:t>embiayaan kesehatan yang bersumber dari pemerintah diarahkan untuk pembiayaan penyelenggaraan upaya kesehatan yang strategis dan lebih mengutamakan keluarga miskin dan rentan.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Dengan telah dikumandangkannya SJSN, penggalian dana dan penggunaannya telah dapat dilakukan melalui mekanisme asuransi sosial dalam bentuk jaminan kesehatan daerah sebagai bagian integral dari Sistem Jaminan Sosial Daerah (SJSD). </a:t>
            </a:r>
          </a:p>
        </p:txBody>
      </p:sp>
    </p:spTree>
    <p:extLst>
      <p:ext uri="{BB962C8B-B14F-4D97-AF65-F5344CB8AC3E}">
        <p14:creationId xmlns:p14="http://schemas.microsoft.com/office/powerpoint/2010/main" val="108860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990600"/>
            <a:ext cx="7772400" cy="5181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miskin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rentan</a:t>
            </a:r>
            <a:r>
              <a:rPr lang="en-US" dirty="0"/>
              <a:t> </a:t>
            </a:r>
            <a:r>
              <a:rPr lang="en-US" dirty="0" err="1"/>
              <a:t>diupayakan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premi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(</a:t>
            </a:r>
            <a:r>
              <a:rPr lang="en-US" dirty="0" err="1"/>
              <a:t>pusat</a:t>
            </a:r>
            <a:r>
              <a:rPr lang="en-US" dirty="0"/>
              <a:t>, </a:t>
            </a:r>
            <a:r>
              <a:rPr lang="en-US" dirty="0" err="1"/>
              <a:t>propinsi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 / </a:t>
            </a:r>
            <a:r>
              <a:rPr lang="en-US" dirty="0" err="1"/>
              <a:t>kota</a:t>
            </a:r>
            <a:r>
              <a:rPr lang="en-US" dirty="0"/>
              <a:t>).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diarahkan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dilaksankan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solidaritas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sukarela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merata</a:t>
            </a:r>
            <a:r>
              <a:rPr lang="en-US" dirty="0"/>
              <a:t>, </a:t>
            </a:r>
            <a:r>
              <a:rPr lang="en-US" dirty="0" err="1"/>
              <a:t>bermutu</a:t>
            </a:r>
            <a:r>
              <a:rPr lang="en-US" dirty="0"/>
              <a:t>, </a:t>
            </a:r>
            <a:r>
              <a:rPr lang="en-US" dirty="0" err="1"/>
              <a:t>terjangkau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/>
              <a:t>Pembelanjaan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transparan</a:t>
            </a:r>
            <a:r>
              <a:rPr lang="en-US" dirty="0"/>
              <a:t>, </a:t>
            </a:r>
            <a:r>
              <a:rPr lang="en-US" dirty="0" err="1"/>
              <a:t>akuntabel</a:t>
            </a:r>
            <a:r>
              <a:rPr lang="en-US" dirty="0"/>
              <a:t>,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0085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143000"/>
            <a:ext cx="77724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syarat-syarat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	</a:t>
            </a:r>
          </a:p>
          <a:p>
            <a:pPr marL="514350" indent="-514350">
              <a:buFont typeface="+mj-lt"/>
              <a:buAutoNum type="alphaLcPeriod"/>
              <a:tabLst>
                <a:tab pos="457200" algn="l"/>
              </a:tabLst>
            </a:pPr>
            <a:r>
              <a:rPr lang="en-US" dirty="0" err="1"/>
              <a:t>Jumlah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/>
              <a:t>Penyebaran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dirty="0" err="1"/>
              <a:t>Pemanfaatan</a:t>
            </a:r>
            <a:endParaRPr lang="en-US" dirty="0"/>
          </a:p>
          <a:p>
            <a:pPr marL="0" indent="0">
              <a:buNone/>
            </a:pPr>
            <a:r>
              <a:rPr lang="fi-FI" dirty="0"/>
              <a:t>	Untuk dapat melaksanakan syarat-syarat pokok, perlu dilakukan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efektifitas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</a:p>
          <a:p>
            <a:pPr marL="1062990" lvl="2" indent="-514350">
              <a:buFont typeface="+mj-lt"/>
              <a:buAutoNum type="alphaLcPeriod"/>
            </a:pPr>
            <a:r>
              <a:rPr lang="en-US" dirty="0" err="1"/>
              <a:t>Standar</a:t>
            </a:r>
            <a:r>
              <a:rPr lang="en-US" dirty="0"/>
              <a:t> minimal </a:t>
            </a:r>
            <a:r>
              <a:rPr lang="en-US" dirty="0" err="1"/>
              <a:t>pelayanan</a:t>
            </a:r>
            <a:r>
              <a:rPr lang="en-US" dirty="0"/>
              <a:t> </a:t>
            </a:r>
          </a:p>
          <a:p>
            <a:pPr marL="1062990" lvl="2" indent="-514350">
              <a:buFont typeface="+mj-lt"/>
              <a:buAutoNum type="alphaLcPeriod"/>
            </a:pPr>
            <a:r>
              <a:rPr lang="en-US" dirty="0" err="1"/>
              <a:t>Kerjasama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501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066800"/>
            <a:ext cx="7772400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	 </a:t>
            </a:r>
            <a:r>
              <a:rPr lang="en-US" dirty="0" err="1"/>
              <a:t>subsistem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Penggalian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menghimpun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swasta</a:t>
            </a:r>
            <a:r>
              <a:rPr lang="en-US" dirty="0"/>
              <a:t>,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sumber-sumber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Pengalokasian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peruntukan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Pembelanjaan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dialokasikan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peruntukkan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berdaya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6704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Pembelanjaan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yang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: </a:t>
            </a:r>
          </a:p>
          <a:p>
            <a:pPr marL="514350" indent="-514350">
              <a:buAutoNum type="alphaLcPeriod"/>
            </a:pP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prasarana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</a:p>
          <a:p>
            <a:pPr marL="514350" indent="-514350">
              <a:buAutoNum type="alphaLcPeriod"/>
            </a:pP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sekitarnya</a:t>
            </a:r>
            <a:r>
              <a:rPr lang="en-US" dirty="0"/>
              <a:t>. </a:t>
            </a:r>
          </a:p>
          <a:p>
            <a:pPr marL="514350" indent="-514350">
              <a:buAutoNum type="alphaLcPeriod"/>
            </a:pP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8747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109826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418</TotalTime>
  <Words>350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Franklin Gothic Book</vt:lpstr>
      <vt:lpstr>Perpetua</vt:lpstr>
      <vt:lpstr>Wingdings 2</vt:lpstr>
      <vt:lpstr>Esa Unggul</vt:lpstr>
      <vt:lpstr>PowerPoint Presentation</vt:lpstr>
      <vt:lpstr>Subsistem SKN : Pembiayaan Kesehatan </vt:lpstr>
      <vt:lpstr>Beberapa sumber dari pembiayaan kesehatan antara lain</vt:lpstr>
      <vt:lpstr>penerapan prinsip dalam penyelenggaraan subsistem pembiayaan kesehatan antara lain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44</cp:revision>
  <dcterms:created xsi:type="dcterms:W3CDTF">2005-02-15T01:23:27Z</dcterms:created>
  <dcterms:modified xsi:type="dcterms:W3CDTF">2018-07-28T02:48:02Z</dcterms:modified>
</cp:coreProperties>
</file>