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17625"/>
    <a:srgbClr val="EFCDAF"/>
    <a:srgbClr val="C6FDB3"/>
    <a:srgbClr val="E0F1F2"/>
    <a:srgbClr val="F8F3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3493741-DFF0-419F-BA47-91630D7E01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5745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25A8-07A1-4493-9448-C12B9B9A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9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22967-60CA-4603-87C5-58435DC60E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4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249-B6F0-46FB-82B7-CB1BBAD218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977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2407CA-C695-4D69-89D4-E47554981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81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7E0E-896E-47E0-A155-80420F365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019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E76F-6F4A-47A9-8702-B9414C2C48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1317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1A356-619F-4032-A097-CC5AB37A97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2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F352-AC2E-46EA-8393-6DEE52B6F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6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6E67-A21C-45C5-A71D-DFE1EEDB97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5981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A8FD8A-3DD5-4D6D-8E94-C529A52449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7835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F7E9671-BCB4-4B6A-8154-4843849D42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4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81404"/>
            <a:ext cx="5638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>
                <a:solidFill>
                  <a:prstClr val="black"/>
                </a:solidFill>
              </a:rPr>
              <a:t>Sistem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Pelayanan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Kesehatan</a:t>
            </a:r>
            <a:r>
              <a:rPr lang="en-US" sz="2000" b="1" dirty="0">
                <a:solidFill>
                  <a:prstClr val="black"/>
                </a:solidFill>
              </a:rPr>
              <a:t> Di Indonesia</a:t>
            </a:r>
            <a:br>
              <a:rPr lang="en-US" sz="2000" b="1" dirty="0">
                <a:solidFill>
                  <a:prstClr val="black"/>
                </a:solidFill>
              </a:rPr>
            </a:br>
            <a:r>
              <a:rPr lang="en-US" sz="2000" b="1" dirty="0">
                <a:solidFill>
                  <a:prstClr val="black"/>
                </a:solidFill>
              </a:rPr>
              <a:t>(</a:t>
            </a:r>
            <a:r>
              <a:rPr lang="en-US" sz="2000" b="1" dirty="0" err="1">
                <a:solidFill>
                  <a:prstClr val="black"/>
                </a:solidFill>
              </a:rPr>
              <a:t>Sesi</a:t>
            </a:r>
            <a:r>
              <a:rPr lang="en-US" sz="2000" b="1" dirty="0">
                <a:solidFill>
                  <a:prstClr val="black"/>
                </a:solidFill>
              </a:rPr>
              <a:t> 9</a:t>
            </a:r>
            <a:r>
              <a:rPr lang="id-ID" sz="2000" b="1" dirty="0">
                <a:solidFill>
                  <a:prstClr val="black"/>
                </a:solidFill>
              </a:rPr>
              <a:t> – </a:t>
            </a:r>
            <a:r>
              <a:rPr lang="en-US" sz="2000" b="1" dirty="0" err="1">
                <a:solidFill>
                  <a:prstClr val="black"/>
                </a:solidFill>
              </a:rPr>
              <a:t>Subsistem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Upaya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Kesehatan</a:t>
            </a:r>
            <a:endParaRPr lang="en-US" sz="2000" b="1" dirty="0">
              <a:solidFill>
                <a:prstClr val="black"/>
              </a:solidFill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d-ID" sz="2000" b="1" dirty="0">
                <a:solidFill>
                  <a:prstClr val="white"/>
                </a:solidFill>
              </a:rPr>
              <a:t>Dwi Nurmawaty</a:t>
            </a:r>
            <a:r>
              <a:rPr lang="en-US" sz="2000" b="1" dirty="0">
                <a:solidFill>
                  <a:prstClr val="white"/>
                </a:solidFill>
              </a:rPr>
              <a:t>, SKM, MKM</a:t>
            </a:r>
          </a:p>
        </p:txBody>
      </p:sp>
    </p:spTree>
    <p:extLst>
      <p:ext uri="{BB962C8B-B14F-4D97-AF65-F5344CB8AC3E}">
        <p14:creationId xmlns:p14="http://schemas.microsoft.com/office/powerpoint/2010/main" val="347957985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Subsitem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subsistem</a:t>
            </a:r>
            <a:r>
              <a:rPr lang="en-US" sz="3600" dirty="0"/>
              <a:t> </a:t>
            </a:r>
            <a:r>
              <a:rPr lang="en-US" sz="3600" dirty="0" err="1"/>
              <a:t>upaya</a:t>
            </a:r>
            <a:r>
              <a:rPr lang="en-US" sz="3600" dirty="0"/>
              <a:t> </a:t>
            </a:r>
            <a:r>
              <a:rPr lang="en-US" sz="3600" dirty="0" err="1"/>
              <a:t>kesehatan</a:t>
            </a:r>
            <a:r>
              <a:rPr lang="en-US" sz="3600" dirty="0"/>
              <a:t>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tatanan</a:t>
            </a:r>
            <a:r>
              <a:rPr lang="en-US" sz="3600" dirty="0"/>
              <a:t> yang </a:t>
            </a:r>
            <a:r>
              <a:rPr lang="en-US" sz="3600" dirty="0" err="1"/>
              <a:t>menghimpun</a:t>
            </a:r>
            <a:r>
              <a:rPr lang="en-US" sz="3600" dirty="0"/>
              <a:t> </a:t>
            </a:r>
            <a:r>
              <a:rPr lang="en-US" sz="3600" dirty="0" err="1"/>
              <a:t>berbagai</a:t>
            </a:r>
            <a:r>
              <a:rPr lang="en-US" sz="3600" dirty="0"/>
              <a:t> </a:t>
            </a:r>
            <a:r>
              <a:rPr lang="en-US" sz="3600" dirty="0" err="1"/>
              <a:t>Upaya</a:t>
            </a:r>
            <a:r>
              <a:rPr lang="en-US" sz="3600" dirty="0"/>
              <a:t> </a:t>
            </a:r>
            <a:r>
              <a:rPr lang="en-US" sz="3600" dirty="0" err="1"/>
              <a:t>Kesehatan</a:t>
            </a:r>
            <a:r>
              <a:rPr lang="en-US" sz="3600" dirty="0"/>
              <a:t> </a:t>
            </a:r>
            <a:r>
              <a:rPr lang="en-US" sz="3600" dirty="0" err="1"/>
              <a:t>Masyarakat</a:t>
            </a:r>
            <a:r>
              <a:rPr lang="en-US" sz="3600" dirty="0"/>
              <a:t> (UKM)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Upaya</a:t>
            </a:r>
            <a:r>
              <a:rPr lang="en-US" sz="3600" dirty="0"/>
              <a:t> </a:t>
            </a:r>
            <a:r>
              <a:rPr lang="en-US" sz="3600" dirty="0" err="1"/>
              <a:t>Kesehatan</a:t>
            </a:r>
            <a:r>
              <a:rPr lang="en-US" sz="3600" dirty="0"/>
              <a:t> </a:t>
            </a:r>
            <a:r>
              <a:rPr lang="en-US" sz="3600" dirty="0" err="1"/>
              <a:t>Perorangan</a:t>
            </a:r>
            <a:r>
              <a:rPr lang="en-US" sz="3600" dirty="0"/>
              <a:t> (UKP) </a:t>
            </a:r>
            <a:r>
              <a:rPr lang="en-US" sz="3600" dirty="0" err="1"/>
              <a:t>secara</a:t>
            </a:r>
            <a:r>
              <a:rPr lang="en-US" sz="3600" dirty="0"/>
              <a:t> </a:t>
            </a:r>
            <a:r>
              <a:rPr lang="en-US" sz="3600" dirty="0" err="1"/>
              <a:t>terpadu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saling</a:t>
            </a:r>
            <a:r>
              <a:rPr lang="en-US" sz="3600" dirty="0"/>
              <a:t> </a:t>
            </a:r>
            <a:r>
              <a:rPr lang="en-US" sz="3600" dirty="0" err="1"/>
              <a:t>mendukung</a:t>
            </a:r>
            <a:r>
              <a:rPr lang="en-US" sz="3600" dirty="0"/>
              <a:t> </a:t>
            </a:r>
            <a:r>
              <a:rPr lang="en-US" sz="3600" dirty="0" err="1"/>
              <a:t>guna</a:t>
            </a:r>
            <a:r>
              <a:rPr lang="en-US" sz="3600" dirty="0"/>
              <a:t> </a:t>
            </a:r>
            <a:r>
              <a:rPr lang="en-US" sz="3600" dirty="0" err="1"/>
              <a:t>menjamin</a:t>
            </a:r>
            <a:r>
              <a:rPr lang="en-US" sz="3600" dirty="0"/>
              <a:t> </a:t>
            </a:r>
            <a:r>
              <a:rPr lang="en-US" sz="3600" dirty="0" err="1"/>
              <a:t>tercapainya</a:t>
            </a:r>
            <a:r>
              <a:rPr lang="en-US" sz="3600" dirty="0"/>
              <a:t> </a:t>
            </a:r>
            <a:r>
              <a:rPr lang="en-US" sz="3600" dirty="0" err="1"/>
              <a:t>derajat</a:t>
            </a:r>
            <a:r>
              <a:rPr lang="en-US" sz="3600" dirty="0"/>
              <a:t> </a:t>
            </a:r>
            <a:r>
              <a:rPr lang="en-US" sz="3600" dirty="0" err="1"/>
              <a:t>kesehatan</a:t>
            </a:r>
            <a:r>
              <a:rPr lang="en-US" sz="3600" dirty="0"/>
              <a:t> yang </a:t>
            </a:r>
            <a:r>
              <a:rPr lang="en-US" sz="3600" dirty="0" err="1"/>
              <a:t>setinggi-tingginya</a:t>
            </a:r>
            <a:r>
              <a:rPr lang="en-US" sz="3600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subsistem</a:t>
            </a:r>
            <a:r>
              <a:rPr lang="en-US" sz="2800" dirty="0"/>
              <a:t> </a:t>
            </a:r>
            <a:r>
              <a:rPr lang="en-US" sz="2800" dirty="0" err="1"/>
              <a:t>upaya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terselenggaranya</a:t>
            </a:r>
            <a:r>
              <a:rPr lang="en-US" sz="2800" dirty="0"/>
              <a:t> </a:t>
            </a:r>
            <a:r>
              <a:rPr lang="en-US" sz="2800" dirty="0" err="1"/>
              <a:t>upaya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tercapai</a:t>
            </a:r>
            <a:r>
              <a:rPr lang="en-US" sz="2800" dirty="0"/>
              <a:t> (</a:t>
            </a:r>
            <a:r>
              <a:rPr lang="en-US" sz="2800" i="1" dirty="0"/>
              <a:t>accessible</a:t>
            </a:r>
            <a:r>
              <a:rPr lang="en-US" sz="2800" dirty="0"/>
              <a:t>), </a:t>
            </a:r>
            <a:r>
              <a:rPr lang="en-US" sz="2800" dirty="0" err="1"/>
              <a:t>terjangkau</a:t>
            </a:r>
            <a:r>
              <a:rPr lang="en-US" sz="2800" dirty="0"/>
              <a:t> (</a:t>
            </a:r>
            <a:r>
              <a:rPr lang="en-US" sz="2800" i="1" dirty="0"/>
              <a:t>affordable</a:t>
            </a:r>
            <a:r>
              <a:rPr lang="en-US" sz="2800" dirty="0"/>
              <a:t>)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bermutu</a:t>
            </a:r>
            <a:r>
              <a:rPr lang="en-US" sz="2800" dirty="0"/>
              <a:t> (</a:t>
            </a:r>
            <a:r>
              <a:rPr lang="en-US" sz="2800" i="1" dirty="0"/>
              <a:t>quality</a:t>
            </a:r>
            <a:r>
              <a:rPr lang="en-US" sz="2800" dirty="0"/>
              <a:t>)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menjamin</a:t>
            </a:r>
            <a:r>
              <a:rPr lang="en-US" sz="2800" dirty="0"/>
              <a:t> </a:t>
            </a:r>
            <a:r>
              <a:rPr lang="en-US" sz="2800" dirty="0" err="1"/>
              <a:t>terselenggaranya</a:t>
            </a:r>
            <a:r>
              <a:rPr lang="en-US" sz="2800" dirty="0"/>
              <a:t> </a:t>
            </a:r>
            <a:r>
              <a:rPr lang="en-US" sz="2800" dirty="0" err="1"/>
              <a:t>pembangunan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guna</a:t>
            </a:r>
            <a:r>
              <a:rPr lang="en-US" sz="2800" dirty="0"/>
              <a:t> </a:t>
            </a:r>
            <a:r>
              <a:rPr lang="en-US" sz="2800" dirty="0" err="1"/>
              <a:t>meningkatkan</a:t>
            </a:r>
            <a:r>
              <a:rPr lang="en-US" sz="2800" dirty="0"/>
              <a:t> </a:t>
            </a:r>
            <a:r>
              <a:rPr lang="en-US" sz="2800" dirty="0" err="1"/>
              <a:t>derajat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masy</a:t>
            </a:r>
            <a:r>
              <a:rPr lang="en-US" sz="2800" dirty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setinggi-tingginya</a:t>
            </a:r>
            <a:r>
              <a:rPr lang="en-US" sz="2800" dirty="0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subsistem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subsistem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adalah</a:t>
            </a:r>
            <a:br>
              <a:rPr lang="en-US" dirty="0"/>
            </a:br>
            <a:r>
              <a:rPr lang="en-US" dirty="0"/>
              <a:t>UKM  </a:t>
            </a:r>
            <a:r>
              <a:rPr lang="en-US" dirty="0" err="1"/>
              <a:t>diselenggarakan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.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UKP </a:t>
            </a:r>
            <a:r>
              <a:rPr lang="en-US" dirty="0" err="1"/>
              <a:t>diselenggarakan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swasta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endParaRPr lang="en-US" dirty="0"/>
          </a:p>
          <a:p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.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menyeluruh</a:t>
            </a:r>
            <a:r>
              <a:rPr lang="en-US" dirty="0"/>
              <a:t>, </a:t>
            </a:r>
            <a:r>
              <a:rPr lang="en-US" dirty="0" err="1"/>
              <a:t>terpadu</a:t>
            </a:r>
            <a:r>
              <a:rPr lang="en-US" dirty="0"/>
              <a:t>, </a:t>
            </a:r>
            <a:r>
              <a:rPr lang="en-US" dirty="0" err="1"/>
              <a:t>berkelanjutan</a:t>
            </a:r>
            <a:r>
              <a:rPr lang="en-US" dirty="0"/>
              <a:t>, </a:t>
            </a:r>
            <a:r>
              <a:rPr lang="en-US" dirty="0" err="1"/>
              <a:t>terjangkau</a:t>
            </a:r>
            <a:r>
              <a:rPr lang="en-US" dirty="0"/>
              <a:t>, </a:t>
            </a:r>
            <a:r>
              <a:rPr lang="en-US" dirty="0" err="1"/>
              <a:t>berjenjang</a:t>
            </a:r>
            <a:r>
              <a:rPr lang="en-US" dirty="0"/>
              <a:t>, </a:t>
            </a:r>
            <a:r>
              <a:rPr lang="en-US" dirty="0" err="1"/>
              <a:t>profesional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bermutu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(UKM)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/>
              <a:t>Penyelenggara</a:t>
            </a:r>
            <a:r>
              <a:rPr lang="en-US" dirty="0"/>
              <a:t> UKM strata I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Puskesmas</a:t>
            </a:r>
            <a:r>
              <a:rPr lang="en-US" dirty="0"/>
              <a:t> </a:t>
            </a:r>
            <a:r>
              <a:rPr lang="en-US" dirty="0" err="1"/>
              <a:t>dgn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enam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yang </a:t>
            </a:r>
            <a:r>
              <a:rPr lang="en-US" dirty="0" err="1"/>
              <a:t>ditunjang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UKBM</a:t>
            </a:r>
          </a:p>
          <a:p>
            <a:pPr lvl="0"/>
            <a:r>
              <a:rPr lang="en-US" dirty="0" err="1"/>
              <a:t>Penanggung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UKM strata II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Dinkes</a:t>
            </a:r>
            <a:r>
              <a:rPr lang="en-US" dirty="0"/>
              <a:t> </a:t>
            </a:r>
            <a:r>
              <a:rPr lang="en-US" dirty="0" err="1"/>
              <a:t>kab</a:t>
            </a:r>
            <a:r>
              <a:rPr lang="en-US" dirty="0"/>
              <a:t>/</a:t>
            </a:r>
            <a:r>
              <a:rPr lang="en-US" dirty="0" err="1"/>
              <a:t>kota</a:t>
            </a:r>
            <a:r>
              <a:rPr lang="en-US" dirty="0"/>
              <a:t> </a:t>
            </a:r>
            <a:r>
              <a:rPr lang="en-US" dirty="0" err="1"/>
              <a:t>dgn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manajerial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dilengkapi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pelbagai</a:t>
            </a:r>
            <a:r>
              <a:rPr lang="en-US" dirty="0"/>
              <a:t> UPT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lainnya</a:t>
            </a:r>
            <a:endParaRPr lang="en-US" dirty="0"/>
          </a:p>
          <a:p>
            <a:pPr lvl="0"/>
            <a:r>
              <a:rPr lang="en-US" dirty="0" err="1"/>
              <a:t>Penanggung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UKM strata III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Dinkes</a:t>
            </a:r>
            <a:r>
              <a:rPr lang="en-US" dirty="0"/>
              <a:t> </a:t>
            </a:r>
            <a:r>
              <a:rPr lang="en-US" dirty="0" err="1"/>
              <a:t>Provinsi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Depkes</a:t>
            </a:r>
            <a:endParaRPr lang="en-US" dirty="0"/>
          </a:p>
          <a:p>
            <a:pPr lvl="0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global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didirikan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 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unggulan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(National Institute)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perorangan</a:t>
            </a:r>
            <a:r>
              <a:rPr lang="en-US" dirty="0"/>
              <a:t> (UKP)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/>
              <a:t>Penyelenggara</a:t>
            </a:r>
            <a:r>
              <a:rPr lang="en-US" dirty="0"/>
              <a:t> UKP strata I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Puskesmas</a:t>
            </a:r>
            <a:r>
              <a:rPr lang="en-US" dirty="0"/>
              <a:t> </a:t>
            </a:r>
            <a:r>
              <a:rPr lang="en-US" dirty="0" err="1"/>
              <a:t>dgn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(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)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penunjang</a:t>
            </a:r>
            <a:endParaRPr lang="en-US" dirty="0"/>
          </a:p>
          <a:p>
            <a:pPr lvl="0"/>
            <a:r>
              <a:rPr lang="en-US" dirty="0" err="1"/>
              <a:t>Penyelenggara</a:t>
            </a:r>
            <a:r>
              <a:rPr lang="en-US" dirty="0"/>
              <a:t> UKP strata II </a:t>
            </a:r>
            <a:r>
              <a:rPr lang="en-US" dirty="0" err="1"/>
              <a:t>adalah</a:t>
            </a:r>
            <a:r>
              <a:rPr lang="en-US" dirty="0"/>
              <a:t> RS </a:t>
            </a:r>
            <a:r>
              <a:rPr lang="en-US" dirty="0" err="1"/>
              <a:t>kelas</a:t>
            </a:r>
            <a:r>
              <a:rPr lang="en-US" dirty="0"/>
              <a:t> C </a:t>
            </a:r>
            <a:r>
              <a:rPr lang="en-US" dirty="0" err="1"/>
              <a:t>dan</a:t>
            </a:r>
            <a:r>
              <a:rPr lang="en-US" dirty="0"/>
              <a:t> B non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dgn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(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kes</a:t>
            </a:r>
            <a:r>
              <a:rPr lang="en-US" dirty="0"/>
              <a:t>/RS </a:t>
            </a:r>
            <a:r>
              <a:rPr lang="en-US" dirty="0" err="1"/>
              <a:t>Swasta</a:t>
            </a:r>
            <a:r>
              <a:rPr lang="en-US" dirty="0"/>
              <a:t>)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penunjang</a:t>
            </a:r>
            <a:endParaRPr lang="en-US" dirty="0"/>
          </a:p>
          <a:p>
            <a:pPr lvl="0"/>
            <a:r>
              <a:rPr lang="en-US" dirty="0" err="1"/>
              <a:t>Penyelenggara</a:t>
            </a:r>
            <a:r>
              <a:rPr lang="en-US" dirty="0"/>
              <a:t> UKP strata III </a:t>
            </a:r>
            <a:r>
              <a:rPr lang="en-US" dirty="0" err="1"/>
              <a:t>adalah</a:t>
            </a:r>
            <a:r>
              <a:rPr lang="en-US" dirty="0"/>
              <a:t> RS </a:t>
            </a:r>
            <a:r>
              <a:rPr lang="en-US" dirty="0" err="1"/>
              <a:t>kelas</a:t>
            </a:r>
            <a:r>
              <a:rPr lang="en-US" dirty="0"/>
              <a:t> B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 </a:t>
            </a:r>
            <a:r>
              <a:rPr lang="en-US" dirty="0" err="1"/>
              <a:t>serta</a:t>
            </a:r>
            <a:r>
              <a:rPr lang="en-US" dirty="0"/>
              <a:t> RS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dgn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(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kes</a:t>
            </a:r>
            <a:r>
              <a:rPr lang="en-US" dirty="0"/>
              <a:t>/RS </a:t>
            </a:r>
            <a:r>
              <a:rPr lang="en-US" dirty="0" err="1"/>
              <a:t>Swasta</a:t>
            </a:r>
            <a:r>
              <a:rPr lang="en-US" dirty="0"/>
              <a:t>)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penunjang</a:t>
            </a:r>
            <a:endParaRPr lang="en-US" dirty="0"/>
          </a:p>
          <a:p>
            <a:pPr lvl="0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global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didirikan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unggulan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(National Center)</a:t>
            </a:r>
          </a:p>
          <a:p>
            <a:pPr lvl="0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,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lisensi</a:t>
            </a:r>
            <a:r>
              <a:rPr lang="en-US" dirty="0"/>
              <a:t>, </a:t>
            </a:r>
            <a:r>
              <a:rPr lang="en-US" dirty="0" err="1"/>
              <a:t>sertifikasi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akreditasi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b="1" dirty="0" err="1"/>
              <a:t>Upaya</a:t>
            </a:r>
            <a:r>
              <a:rPr lang="en-US" sz="3300" b="1" dirty="0"/>
              <a:t> </a:t>
            </a:r>
            <a:r>
              <a:rPr lang="en-US" sz="3300" b="1" dirty="0" err="1"/>
              <a:t>kesehatan</a:t>
            </a:r>
            <a:r>
              <a:rPr lang="en-US" sz="3300" b="1" dirty="0"/>
              <a:t> primer, </a:t>
            </a:r>
            <a:r>
              <a:rPr lang="en-US" sz="3300" b="1" dirty="0" err="1"/>
              <a:t>sekunder</a:t>
            </a:r>
            <a:r>
              <a:rPr lang="en-US" sz="3300" b="1" dirty="0"/>
              <a:t>, </a:t>
            </a:r>
            <a:r>
              <a:rPr lang="en-US" sz="3300" b="1" dirty="0" err="1"/>
              <a:t>tersier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err="1"/>
              <a:t>kesehatan</a:t>
            </a:r>
            <a:r>
              <a:rPr lang="en-AU" dirty="0"/>
              <a:t> </a:t>
            </a:r>
            <a:r>
              <a:rPr lang="en-AU" dirty="0" err="1"/>
              <a:t>masyarakat</a:t>
            </a:r>
            <a:r>
              <a:rPr lang="en-AU" dirty="0"/>
              <a:t> primer </a:t>
            </a:r>
            <a:r>
              <a:rPr lang="en-AU" dirty="0" err="1"/>
              <a:t>menekankan</a:t>
            </a:r>
            <a:r>
              <a:rPr lang="en-AU" dirty="0"/>
              <a:t> </a:t>
            </a:r>
            <a:r>
              <a:rPr lang="en-AU" dirty="0" err="1"/>
              <a:t>pada</a:t>
            </a:r>
            <a:r>
              <a:rPr lang="en-AU" dirty="0"/>
              <a:t> </a:t>
            </a:r>
            <a:r>
              <a:rPr lang="en-AU" dirty="0" err="1"/>
              <a:t>pelayanan</a:t>
            </a:r>
            <a:r>
              <a:rPr lang="en-AU" dirty="0"/>
              <a:t> </a:t>
            </a:r>
            <a:r>
              <a:rPr lang="en-AU" dirty="0" err="1"/>
              <a:t>peningkatan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pencegahan</a:t>
            </a:r>
            <a:r>
              <a:rPr lang="en-AU" dirty="0"/>
              <a:t> </a:t>
            </a:r>
            <a:r>
              <a:rPr lang="en-AU" dirty="0" err="1"/>
              <a:t>tanpa</a:t>
            </a:r>
            <a:r>
              <a:rPr lang="en-AU" dirty="0"/>
              <a:t> </a:t>
            </a:r>
            <a:r>
              <a:rPr lang="en-AU" dirty="0" err="1"/>
              <a:t>mengabaikan</a:t>
            </a:r>
            <a:r>
              <a:rPr lang="en-AU" dirty="0"/>
              <a:t> </a:t>
            </a:r>
            <a:r>
              <a:rPr lang="en-AU" dirty="0" err="1"/>
              <a:t>pengobatan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pemulihan</a:t>
            </a:r>
            <a:r>
              <a:rPr lang="en-AU" dirty="0"/>
              <a:t> </a:t>
            </a:r>
            <a:r>
              <a:rPr lang="en-AU" dirty="0" err="1"/>
              <a:t>dengan</a:t>
            </a:r>
            <a:r>
              <a:rPr lang="en-AU" dirty="0"/>
              <a:t> </a:t>
            </a:r>
            <a:r>
              <a:rPr lang="en-AU" dirty="0" err="1"/>
              <a:t>sasaran</a:t>
            </a:r>
            <a:r>
              <a:rPr lang="en-AU" dirty="0"/>
              <a:t> </a:t>
            </a:r>
            <a:r>
              <a:rPr lang="en-AU" dirty="0" err="1"/>
              <a:t>keluarga</a:t>
            </a:r>
            <a:r>
              <a:rPr lang="en-AU" dirty="0"/>
              <a:t>, </a:t>
            </a:r>
            <a:r>
              <a:rPr lang="en-AU" dirty="0" err="1"/>
              <a:t>kelompok</a:t>
            </a:r>
            <a:r>
              <a:rPr lang="en-AU" dirty="0"/>
              <a:t> </a:t>
            </a:r>
            <a:r>
              <a:rPr lang="en-AU" dirty="0" err="1"/>
              <a:t>masyarakat</a:t>
            </a:r>
            <a:r>
              <a:rPr lang="en-AU" dirty="0"/>
              <a:t>,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masyarakat</a:t>
            </a:r>
            <a:r>
              <a:rPr lang="en-AU" dirty="0"/>
              <a:t> </a:t>
            </a:r>
            <a:r>
              <a:rPr lang="en-AU" dirty="0" err="1"/>
              <a:t>itu</a:t>
            </a:r>
            <a:r>
              <a:rPr lang="en-AU" dirty="0"/>
              <a:t> </a:t>
            </a:r>
            <a:r>
              <a:rPr lang="en-AU" dirty="0" err="1"/>
              <a:t>sendiri</a:t>
            </a:r>
            <a:r>
              <a:rPr lang="en-AU" dirty="0"/>
              <a:t>. </a:t>
            </a:r>
          </a:p>
          <a:p>
            <a:r>
              <a:rPr lang="en-AU" dirty="0" err="1"/>
              <a:t>Upaya</a:t>
            </a:r>
            <a:r>
              <a:rPr lang="en-AU" dirty="0"/>
              <a:t> </a:t>
            </a:r>
            <a:r>
              <a:rPr lang="en-AU" dirty="0" err="1"/>
              <a:t>kesehatan</a:t>
            </a:r>
            <a:r>
              <a:rPr lang="en-AU" dirty="0"/>
              <a:t> </a:t>
            </a:r>
            <a:r>
              <a:rPr lang="en-AU" dirty="0" err="1"/>
              <a:t>sekunder</a:t>
            </a:r>
            <a:r>
              <a:rPr lang="en-AU" dirty="0"/>
              <a:t> </a:t>
            </a:r>
            <a:r>
              <a:rPr lang="en-AU" dirty="0" err="1"/>
              <a:t>merupakan</a:t>
            </a:r>
            <a:r>
              <a:rPr lang="en-AU" dirty="0"/>
              <a:t> </a:t>
            </a:r>
            <a:r>
              <a:rPr lang="en-AU" dirty="0" err="1"/>
              <a:t>upaya</a:t>
            </a:r>
            <a:r>
              <a:rPr lang="en-AU" dirty="0"/>
              <a:t> </a:t>
            </a:r>
            <a:r>
              <a:rPr lang="en-AU" dirty="0" err="1"/>
              <a:t>kesehatan</a:t>
            </a:r>
            <a:r>
              <a:rPr lang="en-AU" dirty="0"/>
              <a:t> </a:t>
            </a:r>
            <a:r>
              <a:rPr lang="en-AU" dirty="0" err="1"/>
              <a:t>rujukan</a:t>
            </a:r>
            <a:r>
              <a:rPr lang="en-AU" dirty="0"/>
              <a:t> </a:t>
            </a:r>
            <a:r>
              <a:rPr lang="en-AU" dirty="0" err="1"/>
              <a:t>lanjutan</a:t>
            </a:r>
            <a:r>
              <a:rPr lang="en-AU" dirty="0"/>
              <a:t> yang </a:t>
            </a:r>
            <a:r>
              <a:rPr lang="en-AU" dirty="0" err="1"/>
              <a:t>terdiri</a:t>
            </a:r>
            <a:r>
              <a:rPr lang="en-AU" dirty="0"/>
              <a:t> </a:t>
            </a:r>
            <a:r>
              <a:rPr lang="en-AU" dirty="0" err="1"/>
              <a:t>atas</a:t>
            </a:r>
            <a:r>
              <a:rPr lang="en-AU" dirty="0"/>
              <a:t> </a:t>
            </a:r>
            <a:r>
              <a:rPr lang="en-AU" dirty="0" err="1"/>
              <a:t>pelayanan</a:t>
            </a:r>
            <a:r>
              <a:rPr lang="en-AU" dirty="0"/>
              <a:t> </a:t>
            </a:r>
            <a:r>
              <a:rPr lang="en-AU" dirty="0" err="1"/>
              <a:t>kesehatan</a:t>
            </a:r>
            <a:r>
              <a:rPr lang="en-AU" dirty="0"/>
              <a:t> </a:t>
            </a:r>
            <a:r>
              <a:rPr lang="en-AU" dirty="0" err="1"/>
              <a:t>perorangan</a:t>
            </a:r>
            <a:r>
              <a:rPr lang="en-AU" dirty="0"/>
              <a:t> </a:t>
            </a:r>
            <a:r>
              <a:rPr lang="en-AU" dirty="0" err="1"/>
              <a:t>sekunder</a:t>
            </a:r>
            <a:r>
              <a:rPr lang="en-AU" dirty="0"/>
              <a:t> (PKPS)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pelayanan</a:t>
            </a:r>
            <a:r>
              <a:rPr lang="en-AU" dirty="0"/>
              <a:t> </a:t>
            </a:r>
            <a:r>
              <a:rPr lang="en-AU" dirty="0" err="1"/>
              <a:t>kesehatan</a:t>
            </a:r>
            <a:r>
              <a:rPr lang="en-AU" dirty="0"/>
              <a:t> </a:t>
            </a:r>
            <a:r>
              <a:rPr lang="en-AU" dirty="0" err="1"/>
              <a:t>masyarakat</a:t>
            </a:r>
            <a:r>
              <a:rPr lang="en-AU" dirty="0"/>
              <a:t> </a:t>
            </a:r>
            <a:r>
              <a:rPr lang="en-AU" dirty="0" err="1"/>
              <a:t>sekunder</a:t>
            </a:r>
            <a:r>
              <a:rPr lang="en-AU" dirty="0"/>
              <a:t> (PKMS).</a:t>
            </a:r>
            <a:endParaRPr lang="en-US" dirty="0"/>
          </a:p>
          <a:p>
            <a:r>
              <a:rPr lang="en-AU" dirty="0" err="1"/>
              <a:t>Pelayanan</a:t>
            </a:r>
            <a:r>
              <a:rPr lang="en-AU" dirty="0"/>
              <a:t> </a:t>
            </a:r>
            <a:r>
              <a:rPr lang="en-AU" dirty="0" err="1"/>
              <a:t>Kesehatan</a:t>
            </a:r>
            <a:r>
              <a:rPr lang="en-AU" dirty="0"/>
              <a:t> </a:t>
            </a:r>
            <a:r>
              <a:rPr lang="en-AU" dirty="0" err="1"/>
              <a:t>Perorangan</a:t>
            </a:r>
            <a:r>
              <a:rPr lang="en-AU" dirty="0"/>
              <a:t> </a:t>
            </a:r>
            <a:r>
              <a:rPr lang="en-AU" dirty="0" err="1"/>
              <a:t>Tersier</a:t>
            </a:r>
            <a:r>
              <a:rPr lang="en-AU" dirty="0"/>
              <a:t> (PKPT) </a:t>
            </a:r>
            <a:r>
              <a:rPr lang="en-AU" dirty="0" err="1"/>
              <a:t>merupakan</a:t>
            </a:r>
            <a:r>
              <a:rPr lang="en-AU" dirty="0"/>
              <a:t> </a:t>
            </a:r>
            <a:r>
              <a:rPr lang="en-AU" dirty="0" err="1"/>
              <a:t>pelayanan</a:t>
            </a:r>
            <a:r>
              <a:rPr lang="en-AU" dirty="0"/>
              <a:t> </a:t>
            </a:r>
            <a:r>
              <a:rPr lang="en-AU" dirty="0" err="1"/>
              <a:t>kesehatan</a:t>
            </a:r>
            <a:r>
              <a:rPr lang="en-AU" dirty="0"/>
              <a:t> </a:t>
            </a:r>
            <a:r>
              <a:rPr lang="en-AU" dirty="0" err="1"/>
              <a:t>perorangan</a:t>
            </a:r>
            <a:r>
              <a:rPr lang="en-AU" dirty="0"/>
              <a:t> yang </a:t>
            </a:r>
            <a:r>
              <a:rPr lang="en-AU" dirty="0" err="1"/>
              <a:t>menerima</a:t>
            </a:r>
            <a:r>
              <a:rPr lang="en-AU" dirty="0"/>
              <a:t> </a:t>
            </a:r>
            <a:r>
              <a:rPr lang="en-AU" dirty="0" err="1"/>
              <a:t>rujukan</a:t>
            </a:r>
            <a:r>
              <a:rPr lang="en-AU" dirty="0"/>
              <a:t> sub-</a:t>
            </a:r>
            <a:r>
              <a:rPr lang="en-AU" dirty="0" err="1"/>
              <a:t>spesialistik</a:t>
            </a:r>
            <a:r>
              <a:rPr lang="en-AU" dirty="0"/>
              <a:t> </a:t>
            </a:r>
            <a:r>
              <a:rPr lang="en-AU" dirty="0" err="1"/>
              <a:t>dari</a:t>
            </a:r>
            <a:r>
              <a:rPr lang="en-AU" dirty="0"/>
              <a:t> </a:t>
            </a:r>
            <a:r>
              <a:rPr lang="en-AU" dirty="0" err="1"/>
              <a:t>pelayanan</a:t>
            </a:r>
            <a:r>
              <a:rPr lang="en-AU" dirty="0"/>
              <a:t> </a:t>
            </a:r>
            <a:r>
              <a:rPr lang="en-AU" dirty="0" err="1"/>
              <a:t>kesehatan</a:t>
            </a:r>
            <a:r>
              <a:rPr lang="en-AU" dirty="0"/>
              <a:t> </a:t>
            </a:r>
            <a:r>
              <a:rPr lang="en-AU" dirty="0" err="1"/>
              <a:t>dibawahnya</a:t>
            </a:r>
            <a:r>
              <a:rPr lang="en-AU" dirty="0"/>
              <a:t>,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dapat</a:t>
            </a:r>
            <a:r>
              <a:rPr lang="en-AU" dirty="0"/>
              <a:t> </a:t>
            </a:r>
            <a:r>
              <a:rPr lang="en-AU" dirty="0" err="1"/>
              <a:t>merujuk</a:t>
            </a:r>
            <a:r>
              <a:rPr lang="en-AU" dirty="0"/>
              <a:t> </a:t>
            </a:r>
            <a:r>
              <a:rPr lang="en-AU" dirty="0" err="1"/>
              <a:t>kembali</a:t>
            </a:r>
            <a:r>
              <a:rPr lang="en-AU" dirty="0"/>
              <a:t> </a:t>
            </a:r>
            <a:r>
              <a:rPr lang="en-AU" dirty="0" err="1"/>
              <a:t>ke</a:t>
            </a:r>
            <a:r>
              <a:rPr lang="en-AU" dirty="0"/>
              <a:t> </a:t>
            </a:r>
            <a:r>
              <a:rPr lang="en-AU" dirty="0" err="1"/>
              <a:t>faskes</a:t>
            </a:r>
            <a:r>
              <a:rPr lang="en-AU" dirty="0"/>
              <a:t> yang </a:t>
            </a:r>
            <a:r>
              <a:rPr lang="en-AU" dirty="0" err="1"/>
              <a:t>dirujuk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err="1"/>
              <a:t>Pembinaan</a:t>
            </a:r>
            <a:r>
              <a:rPr lang="en-US" sz="3000" b="1" dirty="0"/>
              <a:t> </a:t>
            </a:r>
            <a:r>
              <a:rPr lang="en-US" sz="3000" b="1" dirty="0" err="1"/>
              <a:t>dan</a:t>
            </a:r>
            <a:r>
              <a:rPr lang="en-US" sz="3000" b="1" dirty="0"/>
              <a:t> </a:t>
            </a:r>
            <a:r>
              <a:rPr lang="en-US" sz="3000" b="1" dirty="0" err="1"/>
              <a:t>pengawasan</a:t>
            </a:r>
            <a:r>
              <a:rPr lang="en-US" sz="3000" b="1" dirty="0"/>
              <a:t> </a:t>
            </a:r>
            <a:r>
              <a:rPr lang="en-US" sz="3000" b="1" dirty="0" err="1"/>
              <a:t>upaya</a:t>
            </a:r>
            <a:r>
              <a:rPr lang="en-US" sz="3000" b="1" dirty="0"/>
              <a:t> </a:t>
            </a:r>
            <a:r>
              <a:rPr lang="en-US" sz="3000" b="1" dirty="0" err="1"/>
              <a:t>kesehatan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Pembinaan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didukung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yang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D" dirty="0"/>
          </a:p>
          <a:p>
            <a:pPr marL="0" indent="0" algn="ctr">
              <a:buNone/>
            </a:pPr>
            <a:endParaRPr lang="en-ID" dirty="0"/>
          </a:p>
          <a:p>
            <a:pPr marL="0" indent="0" algn="ctr">
              <a:buNone/>
            </a:pPr>
            <a:endParaRPr lang="en-ID" dirty="0"/>
          </a:p>
          <a:p>
            <a:pPr marL="0" indent="0" algn="ctr">
              <a:buNone/>
            </a:pPr>
            <a:endParaRPr lang="en-ID" dirty="0"/>
          </a:p>
          <a:p>
            <a:pPr marL="0" indent="0" algn="ctr">
              <a:buNone/>
            </a:pPr>
            <a:r>
              <a:rPr lang="en-ID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19653008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a Unggul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Unggul.thmx</Template>
  <TotalTime>376</TotalTime>
  <Words>389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Franklin Gothic Book</vt:lpstr>
      <vt:lpstr>Perpetua</vt:lpstr>
      <vt:lpstr>Wingdings 2</vt:lpstr>
      <vt:lpstr>Esa Unggul</vt:lpstr>
      <vt:lpstr>PowerPoint Presentation</vt:lpstr>
      <vt:lpstr>Subsitem upaya kesehatan </vt:lpstr>
      <vt:lpstr>PowerPoint Presentation</vt:lpstr>
      <vt:lpstr>Prinsip subsistem upaya kesehatan </vt:lpstr>
      <vt:lpstr>Upaya kesehatan masyarakat (UKM)</vt:lpstr>
      <vt:lpstr>Upaya kesehatan perorangan (UKP)</vt:lpstr>
      <vt:lpstr>Upaya kesehatan primer, sekunder, tersier </vt:lpstr>
      <vt:lpstr>Pembinaan dan pengawasan upaya kesehatan</vt:lpstr>
      <vt:lpstr>PowerPoint Presentation</vt:lpstr>
    </vt:vector>
  </TitlesOfParts>
  <Company>VAio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Keuangan</dc:title>
  <dc:creator>Sony</dc:creator>
  <cp:lastModifiedBy>Nurmawaty, Dwi</cp:lastModifiedBy>
  <cp:revision>38</cp:revision>
  <dcterms:created xsi:type="dcterms:W3CDTF">2005-02-15T01:23:27Z</dcterms:created>
  <dcterms:modified xsi:type="dcterms:W3CDTF">2018-07-28T02:43:53Z</dcterms:modified>
</cp:coreProperties>
</file>