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  <p:sldId id="28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0" d="100"/>
          <a:sy n="60" d="100"/>
        </p:scale>
        <p:origin x="14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>
                <a:solidFill>
                  <a:prstClr val="black"/>
                </a:solidFill>
              </a:rPr>
              <a:t>PERENCANAAN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Pengantar</a:t>
            </a:r>
            <a:r>
              <a:rPr lang="en-US" sz="2000" b="1" dirty="0">
                <a:solidFill>
                  <a:prstClr val="black"/>
                </a:solidFill>
              </a:rPr>
              <a:t> P4K)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Perencanaan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PATOKAN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menejer</a:t>
            </a:r>
            <a:r>
              <a:rPr lang="en-US" dirty="0"/>
              <a:t> agar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Pemantauan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Pemantauan</a:t>
            </a:r>
            <a:r>
              <a:rPr lang="en-US" b="1" dirty="0"/>
              <a:t> </a:t>
            </a:r>
            <a:r>
              <a:rPr lang="en-US" i="1" dirty="0"/>
              <a:t>(monitoring)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(awareness)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,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berkadar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dideskripsikan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ditafsirkan</a:t>
            </a:r>
            <a:r>
              <a:rPr lang="en-US" dirty="0"/>
              <a:t>. </a:t>
            </a:r>
            <a:r>
              <a:rPr lang="en-US" dirty="0" err="1"/>
              <a:t>Karenanya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Djemari</a:t>
            </a:r>
            <a:r>
              <a:rPr lang="en-US" dirty="0"/>
              <a:t> </a:t>
            </a:r>
            <a:r>
              <a:rPr lang="en-US" dirty="0" err="1"/>
              <a:t>Mardapi</a:t>
            </a:r>
            <a:r>
              <a:rPr lang="en-US" dirty="0"/>
              <a:t> (1999: 8)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Cangelosi</a:t>
            </a:r>
            <a:r>
              <a:rPr lang="en-US" dirty="0"/>
              <a:t> (1995: 21)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mendapatkn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 dirty="0"/>
              <a:t> agar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kedepannya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TERIMA KASIH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431</TotalTime>
  <Words>169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Franklin Gothic Book</vt:lpstr>
      <vt:lpstr>Perpetua</vt:lpstr>
      <vt:lpstr>Wingdings</vt:lpstr>
      <vt:lpstr>Wingdings 2</vt:lpstr>
      <vt:lpstr>Esa Unggul</vt:lpstr>
      <vt:lpstr>PowerPoint Presentation</vt:lpstr>
      <vt:lpstr>Perencanaan </vt:lpstr>
      <vt:lpstr>Pemantauan </vt:lpstr>
      <vt:lpstr>Penilaian </vt:lpstr>
      <vt:lpstr>Kenapa perlu di program kesehatan?</vt:lpstr>
      <vt:lpstr>TERIMA KASIH 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37</cp:revision>
  <dcterms:created xsi:type="dcterms:W3CDTF">2005-02-15T01:23:27Z</dcterms:created>
  <dcterms:modified xsi:type="dcterms:W3CDTF">2018-07-29T23:24:43Z</dcterms:modified>
</cp:coreProperties>
</file>