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>
                <a:solidFill>
                  <a:prstClr val="black"/>
                </a:solidFill>
              </a:rPr>
              <a:t>PERENCANAAN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10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Perbaikan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Penganggaran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Penganggaran</a:t>
            </a:r>
            <a:r>
              <a:rPr lang="en-US" dirty="0"/>
              <a:t> program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penganggaran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pentingnyakegiatan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pelayana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disediaakn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penganggaran</a:t>
            </a:r>
            <a:r>
              <a:rPr lang="en-US" dirty="0"/>
              <a:t> program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Penganggaran</a:t>
            </a:r>
            <a:r>
              <a:rPr lang="en-US" dirty="0"/>
              <a:t> program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pencapain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kesehatanan</a:t>
            </a:r>
            <a:endParaRPr lang="en-US" dirty="0"/>
          </a:p>
          <a:p>
            <a:r>
              <a:rPr lang="en-US" dirty="0" err="1"/>
              <a:t>Penganggaran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biayan</a:t>
            </a:r>
            <a:r>
              <a:rPr lang="en-US" dirty="0"/>
              <a:t> per unit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politis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moral,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program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psikiatrik</a:t>
            </a:r>
            <a:r>
              <a:rPr lang="en-US" dirty="0"/>
              <a:t>)</a:t>
            </a:r>
          </a:p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yang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kuratif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preventif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anakanak</a:t>
            </a:r>
            <a:r>
              <a:rPr lang="en-US" dirty="0"/>
              <a:t>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/ </a:t>
            </a:r>
            <a:r>
              <a:rPr lang="en-US" dirty="0" err="1"/>
              <a:t>klien</a:t>
            </a:r>
            <a:r>
              <a:rPr lang="en-US" dirty="0"/>
              <a:t> 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kegiatan’kategori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r>
              <a:rPr lang="en-US" dirty="0"/>
              <a:t>Tingkat </a:t>
            </a:r>
            <a:r>
              <a:rPr lang="en-US" dirty="0" err="1"/>
              <a:t>pelayanan</a:t>
            </a:r>
            <a:endParaRPr lang="en-US" dirty="0"/>
          </a:p>
          <a:p>
            <a:r>
              <a:rPr lang="en-US" dirty="0"/>
              <a:t>Area </a:t>
            </a:r>
            <a:r>
              <a:rPr lang="en-US" dirty="0" err="1"/>
              <a:t>geografis</a:t>
            </a:r>
            <a:endParaRPr lang="en-US" dirty="0"/>
          </a:p>
          <a:p>
            <a:r>
              <a:rPr lang="en-US" dirty="0" err="1"/>
              <a:t>Lembaganya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TERIMA KASIH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422</TotalTime>
  <Words>171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PowerPoint Presentation</vt:lpstr>
      <vt:lpstr>Unsur dasar penganggaran program </vt:lpstr>
      <vt:lpstr>Perlu diperhatikan …</vt:lpstr>
      <vt:lpstr>Dasar sistem klasifikasi dalam struktur program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38</cp:revision>
  <dcterms:created xsi:type="dcterms:W3CDTF">2005-02-15T01:23:27Z</dcterms:created>
  <dcterms:modified xsi:type="dcterms:W3CDTF">2018-07-29T23:55:49Z</dcterms:modified>
</cp:coreProperties>
</file>