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7" r:id="rId2"/>
    <p:sldId id="278" r:id="rId3"/>
    <p:sldId id="279" r:id="rId4"/>
    <p:sldId id="280" r:id="rId5"/>
    <p:sldId id="281" r:id="rId6"/>
    <p:sldId id="282" r:id="rId7"/>
    <p:sldId id="283" r:id="rId8"/>
    <p:sldId id="284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E17625"/>
    <a:srgbClr val="EFCDAF"/>
    <a:srgbClr val="C6FDB3"/>
    <a:srgbClr val="E0F1F2"/>
    <a:srgbClr val="F8F3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6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3493741-DFF0-419F-BA47-91630D7E01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157456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825A8-07A1-4493-9448-C12B9B9ABA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794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22967-60CA-4603-87C5-58435DC60E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646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F249-B6F0-46FB-82B7-CB1BBAD218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39776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C2407CA-C695-4D69-89D4-E475549815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0811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A7E0E-896E-47E0-A155-80420F3658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90195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DE76F-6F4A-47A9-8702-B9414C2C48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13179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1A356-619F-4032-A097-CC5AB37A97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25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3F352-AC2E-46EA-8393-6DEE52B6FD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560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C6E67-A21C-45C5-A71D-DFE1EEDB97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59815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2A8FD8A-3DD5-4D6D-8E94-C529A52449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278353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F7E9671-BCB4-4B6A-8154-4843849D42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244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8584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581404"/>
            <a:ext cx="56388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</a:rPr>
              <a:t>PERENCANAAN, PEMANTAUAN DAN PENILAIAN PROGRAM KESEHATAN</a:t>
            </a:r>
            <a:br>
              <a:rPr lang="en-US" sz="2000" b="1" dirty="0">
                <a:solidFill>
                  <a:prstClr val="black"/>
                </a:solidFill>
              </a:rPr>
            </a:br>
            <a:r>
              <a:rPr lang="en-US" sz="2000" b="1" dirty="0">
                <a:solidFill>
                  <a:prstClr val="black"/>
                </a:solidFill>
              </a:rPr>
              <a:t>(</a:t>
            </a:r>
            <a:r>
              <a:rPr lang="en-US" sz="2000" b="1" dirty="0" err="1">
                <a:solidFill>
                  <a:prstClr val="black"/>
                </a:solidFill>
              </a:rPr>
              <a:t>Sesi</a:t>
            </a:r>
            <a:r>
              <a:rPr lang="en-US" sz="2000" b="1" dirty="0">
                <a:solidFill>
                  <a:prstClr val="black"/>
                </a:solidFill>
              </a:rPr>
              <a:t> 11</a:t>
            </a:r>
            <a:r>
              <a:rPr lang="id-ID" sz="2000" b="1" dirty="0">
                <a:solidFill>
                  <a:prstClr val="black"/>
                </a:solidFill>
              </a:rPr>
              <a:t> – </a:t>
            </a:r>
            <a:r>
              <a:rPr lang="en-US" sz="2000" b="1" dirty="0" err="1">
                <a:solidFill>
                  <a:prstClr val="black"/>
                </a:solidFill>
              </a:rPr>
              <a:t>Anggaran</a:t>
            </a:r>
            <a:r>
              <a:rPr lang="en-US" sz="2000" b="1" dirty="0">
                <a:solidFill>
                  <a:prstClr val="black"/>
                </a:solidFill>
              </a:rPr>
              <a:t> Program </a:t>
            </a:r>
            <a:r>
              <a:rPr lang="en-US" sz="2000" b="1" dirty="0" err="1">
                <a:solidFill>
                  <a:prstClr val="black"/>
                </a:solidFill>
              </a:rPr>
              <a:t>Kesehatan</a:t>
            </a:r>
            <a:r>
              <a:rPr lang="en-US" sz="2000" b="1" dirty="0">
                <a:solidFill>
                  <a:prstClr val="black"/>
                </a:solidFill>
              </a:rPr>
              <a:t>)</a:t>
            </a: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d-ID" sz="2000" b="1" dirty="0">
                <a:solidFill>
                  <a:prstClr val="white"/>
                </a:solidFill>
              </a:rPr>
              <a:t>Dwi Nurmawaty</a:t>
            </a:r>
            <a:r>
              <a:rPr lang="en-US" sz="2000" b="1" dirty="0">
                <a:solidFill>
                  <a:prstClr val="white"/>
                </a:solidFill>
              </a:rPr>
              <a:t>, SKM, MKM</a:t>
            </a:r>
          </a:p>
        </p:txBody>
      </p:sp>
    </p:spTree>
    <p:extLst>
      <p:ext uri="{BB962C8B-B14F-4D97-AF65-F5344CB8AC3E}">
        <p14:creationId xmlns:p14="http://schemas.microsoft.com/office/powerpoint/2010/main" val="3479579856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besarnya</a:t>
            </a:r>
            <a:r>
              <a:rPr lang="en-US" dirty="0"/>
              <a:t> </a:t>
            </a:r>
            <a:r>
              <a:rPr lang="en-US" dirty="0" err="1"/>
              <a:t>dana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disediakan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menyelenggarakan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memanfaatkan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yang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perorangan</a:t>
            </a:r>
            <a:r>
              <a:rPr lang="en-US" dirty="0"/>
              <a:t>, </a:t>
            </a:r>
            <a:r>
              <a:rPr lang="en-US" dirty="0" err="1"/>
              <a:t>keluarga</a:t>
            </a:r>
            <a:r>
              <a:rPr lang="en-US" dirty="0"/>
              <a:t>,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kesehatan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kedokteran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yang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penyelenggaraan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memanfaatkan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kedokteran</a:t>
            </a:r>
            <a:r>
              <a:rPr lang="en-US" dirty="0"/>
              <a:t>, </a:t>
            </a:r>
            <a:r>
              <a:rPr lang="en-US" dirty="0" err="1"/>
              <a:t>yakini</a:t>
            </a:r>
            <a:r>
              <a:rPr lang="en-US" dirty="0"/>
              <a:t> yang </a:t>
            </a:r>
            <a:r>
              <a:rPr lang="en-US" dirty="0" err="1"/>
              <a:t>tujuannya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mengobati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memulihkan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penderita</a:t>
            </a:r>
            <a:endParaRPr lang="en-US" dirty="0"/>
          </a:p>
          <a:p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endParaRPr lang="en-US" dirty="0"/>
          </a:p>
          <a:p>
            <a:pPr lvl="1"/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yang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menyelenggarakan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memanfaatkan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yang </a:t>
            </a:r>
            <a:r>
              <a:rPr lang="en-US" dirty="0" err="1"/>
              <a:t>bertujuan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memelihara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mencegah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Syarat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dirty="0" err="1"/>
              <a:t>pembiayaan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Tersedianya</a:t>
            </a:r>
            <a:r>
              <a:rPr lang="en-US" dirty="0"/>
              <a:t> </a:t>
            </a:r>
            <a:r>
              <a:rPr lang="en-US" dirty="0" err="1"/>
              <a:t>dana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yang </a:t>
            </a:r>
            <a:r>
              <a:rPr lang="en-US" dirty="0" err="1"/>
              <a:t>cukup</a:t>
            </a:r>
            <a:endParaRPr lang="en-US" dirty="0"/>
          </a:p>
          <a:p>
            <a:r>
              <a:rPr lang="en-US" dirty="0" err="1"/>
              <a:t>Mobilisasi</a:t>
            </a:r>
            <a:r>
              <a:rPr lang="en-US" dirty="0"/>
              <a:t> </a:t>
            </a:r>
            <a:r>
              <a:rPr lang="en-US" dirty="0" err="1"/>
              <a:t>dana</a:t>
            </a:r>
            <a:r>
              <a:rPr lang="en-US" dirty="0"/>
              <a:t> </a:t>
            </a:r>
            <a:r>
              <a:rPr lang="en-US" dirty="0" err="1"/>
              <a:t>keseahtan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kebutuhan</a:t>
            </a:r>
            <a:endParaRPr lang="en-US" dirty="0"/>
          </a:p>
          <a:p>
            <a:r>
              <a:rPr lang="en-US" dirty="0" err="1"/>
              <a:t>Alokasi</a:t>
            </a:r>
            <a:r>
              <a:rPr lang="en-US" dirty="0"/>
              <a:t> </a:t>
            </a:r>
            <a:r>
              <a:rPr lang="en-US" dirty="0" err="1"/>
              <a:t>dana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disesuaikan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pemanfaatan</a:t>
            </a:r>
            <a:r>
              <a:rPr lang="en-US" dirty="0"/>
              <a:t> </a:t>
            </a:r>
            <a:r>
              <a:rPr lang="en-US" dirty="0" err="1"/>
              <a:t>pelkes</a:t>
            </a:r>
            <a:r>
              <a:rPr lang="en-US" dirty="0"/>
              <a:t> yang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butuhkan</a:t>
            </a:r>
            <a:endParaRPr lang="en-US" dirty="0"/>
          </a:p>
          <a:p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mengutamakan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pencegahan</a:t>
            </a:r>
            <a:r>
              <a:rPr lang="en-US" dirty="0"/>
              <a:t> </a:t>
            </a:r>
          </a:p>
          <a:p>
            <a:r>
              <a:rPr lang="en-US" dirty="0" err="1"/>
              <a:t>Memperkenalkan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mekanismes</a:t>
            </a:r>
            <a:r>
              <a:rPr lang="en-US" dirty="0"/>
              <a:t> </a:t>
            </a:r>
            <a:r>
              <a:rPr lang="en-US" dirty="0" err="1"/>
              <a:t>pengawasan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pengendalian</a:t>
            </a:r>
            <a:endParaRPr lang="en-US" dirty="0"/>
          </a:p>
          <a:p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sarana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Di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Eropa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model </a:t>
            </a:r>
            <a:r>
              <a:rPr lang="en-US" dirty="0" err="1"/>
              <a:t>pembiayaan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Health Insurance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1882,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menyebar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Negara Asia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/>
              <a:t>Philipina</a:t>
            </a:r>
            <a:r>
              <a:rPr lang="en-US" dirty="0"/>
              <a:t>, Korea, Taiwan. </a:t>
            </a:r>
          </a:p>
          <a:p>
            <a:r>
              <a:rPr lang="en-US" dirty="0" err="1"/>
              <a:t>Kelebihan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cangkupan</a:t>
            </a:r>
            <a:r>
              <a:rPr lang="en-US" dirty="0"/>
              <a:t> 100% </a:t>
            </a:r>
            <a:r>
              <a:rPr lang="en-US" dirty="0" err="1"/>
              <a:t>penduduk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relatif</a:t>
            </a:r>
            <a:r>
              <a:rPr lang="en-US" dirty="0"/>
              <a:t> </a:t>
            </a:r>
            <a:r>
              <a:rPr lang="en-US" dirty="0" err="1"/>
              <a:t>rendahnya</a:t>
            </a:r>
            <a:r>
              <a:rPr lang="en-US" dirty="0"/>
              <a:t>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AS </a:t>
            </a:r>
            <a:r>
              <a:rPr lang="en-US" dirty="0" err="1"/>
              <a:t>berkembang</a:t>
            </a:r>
            <a:r>
              <a:rPr lang="en-US" dirty="0"/>
              <a:t> model Commercial/</a:t>
            </a:r>
            <a:r>
              <a:rPr lang="en-US" dirty="0" err="1"/>
              <a:t>Privat</a:t>
            </a:r>
            <a:r>
              <a:rPr lang="en-US" dirty="0"/>
              <a:t> Health Insurance.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gagal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cangkupan</a:t>
            </a:r>
            <a:r>
              <a:rPr lang="en-US" dirty="0"/>
              <a:t> 100% </a:t>
            </a:r>
            <a:r>
              <a:rPr lang="en-US" dirty="0" err="1"/>
              <a:t>penduduk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Bank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merekomendasikan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model Regulated Health Insurance.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err="1"/>
              <a:t>Sistem</a:t>
            </a:r>
            <a:r>
              <a:rPr lang="en-US" sz="3000" dirty="0"/>
              <a:t> </a:t>
            </a:r>
            <a:r>
              <a:rPr lang="en-US" sz="3000" dirty="0" err="1"/>
              <a:t>pembiayaan</a:t>
            </a:r>
            <a:r>
              <a:rPr lang="en-US" sz="3000" dirty="0"/>
              <a:t> </a:t>
            </a:r>
            <a:r>
              <a:rPr lang="en-US" sz="3000" dirty="0" err="1"/>
              <a:t>kesehatan</a:t>
            </a:r>
            <a:r>
              <a:rPr lang="en-US" sz="3000" dirty="0"/>
              <a:t> </a:t>
            </a:r>
            <a:r>
              <a:rPr lang="en-US" sz="3000" dirty="0" err="1"/>
              <a:t>di</a:t>
            </a:r>
            <a:r>
              <a:rPr lang="en-US" sz="3000" dirty="0"/>
              <a:t> Indonesia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Sistem</a:t>
            </a:r>
            <a:r>
              <a:rPr lang="en-US" dirty="0"/>
              <a:t> </a:t>
            </a:r>
            <a:r>
              <a:rPr lang="en-US" dirty="0" err="1"/>
              <a:t>Pembiayaan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Indonesia yang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GB" dirty="0" err="1"/>
              <a:t>Jaminan</a:t>
            </a:r>
            <a:r>
              <a:rPr lang="en-GB" dirty="0"/>
              <a:t> </a:t>
            </a:r>
            <a:r>
              <a:rPr lang="en-GB" dirty="0" err="1"/>
              <a:t>Kesehatan</a:t>
            </a:r>
            <a:r>
              <a:rPr lang="en-GB" dirty="0"/>
              <a:t> </a:t>
            </a:r>
            <a:r>
              <a:rPr lang="en-GB" dirty="0" err="1"/>
              <a:t>Nasional</a:t>
            </a:r>
            <a:r>
              <a:rPr lang="en-GB" dirty="0"/>
              <a:t> yang </a:t>
            </a:r>
            <a:r>
              <a:rPr lang="en-GB" dirty="0" err="1"/>
              <a:t>dimulai</a:t>
            </a:r>
            <a:r>
              <a:rPr lang="en-GB" dirty="0"/>
              <a:t> </a:t>
            </a:r>
            <a:r>
              <a:rPr lang="en-GB" dirty="0" err="1"/>
              <a:t>pada</a:t>
            </a:r>
            <a:r>
              <a:rPr lang="en-GB" dirty="0"/>
              <a:t> </a:t>
            </a:r>
            <a:r>
              <a:rPr lang="en-GB" dirty="0" err="1"/>
              <a:t>tahun</a:t>
            </a:r>
            <a:r>
              <a:rPr lang="en-GB" dirty="0"/>
              <a:t> 2014 yang </a:t>
            </a:r>
            <a:r>
              <a:rPr lang="en-GB" dirty="0" err="1"/>
              <a:t>secara</a:t>
            </a:r>
            <a:r>
              <a:rPr lang="en-GB" dirty="0"/>
              <a:t> </a:t>
            </a:r>
            <a:r>
              <a:rPr lang="en-GB" dirty="0" err="1"/>
              <a:t>bertahap</a:t>
            </a:r>
            <a:r>
              <a:rPr lang="en-GB" dirty="0"/>
              <a:t> </a:t>
            </a:r>
            <a:r>
              <a:rPr lang="en-GB" dirty="0" err="1"/>
              <a:t>menuju</a:t>
            </a:r>
            <a:r>
              <a:rPr lang="en-GB" dirty="0"/>
              <a:t> </a:t>
            </a:r>
            <a:r>
              <a:rPr lang="en-GB" dirty="0" err="1"/>
              <a:t>ke</a:t>
            </a:r>
            <a:r>
              <a:rPr lang="en-GB" dirty="0"/>
              <a:t> Universal Health Coverage. </a:t>
            </a:r>
            <a:r>
              <a:rPr lang="en-GB" dirty="0" err="1"/>
              <a:t>Tujuan</a:t>
            </a:r>
            <a:r>
              <a:rPr lang="en-GB" dirty="0"/>
              <a:t> </a:t>
            </a:r>
            <a:r>
              <a:rPr lang="en-GB" dirty="0" err="1"/>
              <a:t>Jaminan</a:t>
            </a:r>
            <a:r>
              <a:rPr lang="en-GB" dirty="0"/>
              <a:t> </a:t>
            </a:r>
            <a:r>
              <a:rPr lang="en-GB" dirty="0" err="1"/>
              <a:t>Kesehatan</a:t>
            </a:r>
            <a:r>
              <a:rPr lang="en-GB" dirty="0"/>
              <a:t> </a:t>
            </a:r>
            <a:r>
              <a:rPr lang="en-GB" dirty="0" err="1"/>
              <a:t>Nasional</a:t>
            </a:r>
            <a:r>
              <a:rPr lang="en-GB" dirty="0"/>
              <a:t> </a:t>
            </a:r>
            <a:r>
              <a:rPr lang="en-GB" dirty="0" err="1"/>
              <a:t>secara</a:t>
            </a:r>
            <a:r>
              <a:rPr lang="en-GB" dirty="0"/>
              <a:t> </a:t>
            </a:r>
            <a:r>
              <a:rPr lang="en-GB" dirty="0" err="1"/>
              <a:t>umum</a:t>
            </a:r>
            <a:r>
              <a:rPr lang="en-GB" dirty="0"/>
              <a:t> </a:t>
            </a:r>
            <a:r>
              <a:rPr lang="en-GB" dirty="0" err="1"/>
              <a:t>yaitu</a:t>
            </a:r>
            <a:r>
              <a:rPr lang="en-GB" dirty="0"/>
              <a:t> </a:t>
            </a:r>
            <a:r>
              <a:rPr lang="en-GB" dirty="0" err="1"/>
              <a:t>mempermudah</a:t>
            </a:r>
            <a:r>
              <a:rPr lang="en-GB" dirty="0"/>
              <a:t> </a:t>
            </a:r>
            <a:r>
              <a:rPr lang="en-GB" dirty="0" err="1"/>
              <a:t>masyarakat</a:t>
            </a:r>
            <a:r>
              <a:rPr lang="en-GB" dirty="0"/>
              <a:t>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mengakses</a:t>
            </a:r>
            <a:r>
              <a:rPr lang="en-GB" dirty="0"/>
              <a:t> </a:t>
            </a:r>
            <a:r>
              <a:rPr lang="en-GB" dirty="0" err="1"/>
              <a:t>pelayanan</a:t>
            </a:r>
            <a:r>
              <a:rPr lang="en-GB" dirty="0"/>
              <a:t> </a:t>
            </a:r>
            <a:r>
              <a:rPr lang="en-GB" dirty="0" err="1"/>
              <a:t>kesehatan</a:t>
            </a:r>
            <a:r>
              <a:rPr lang="en-GB" dirty="0"/>
              <a:t> </a:t>
            </a:r>
            <a:r>
              <a:rPr lang="en-GB" dirty="0" err="1"/>
              <a:t>dan</a:t>
            </a:r>
            <a:r>
              <a:rPr lang="en-GB" dirty="0"/>
              <a:t> </a:t>
            </a:r>
            <a:r>
              <a:rPr lang="en-GB" dirty="0" err="1"/>
              <a:t>mendapatkan</a:t>
            </a:r>
            <a:r>
              <a:rPr lang="en-GB" dirty="0"/>
              <a:t> </a:t>
            </a:r>
            <a:r>
              <a:rPr lang="en-GB" dirty="0" err="1"/>
              <a:t>pelayanan</a:t>
            </a:r>
            <a:r>
              <a:rPr lang="en-GB" dirty="0"/>
              <a:t> </a:t>
            </a:r>
            <a:r>
              <a:rPr lang="en-GB" dirty="0" err="1"/>
              <a:t>kesehatan</a:t>
            </a:r>
            <a:r>
              <a:rPr lang="en-GB" dirty="0"/>
              <a:t> yang </a:t>
            </a:r>
            <a:r>
              <a:rPr lang="en-GB" dirty="0" err="1"/>
              <a:t>bermutu</a:t>
            </a:r>
            <a:r>
              <a:rPr lang="en-GB" dirty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/>
              <a:t>TERIMA KASIH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a Unggul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Esa Unggul.thmx</Template>
  <TotalTime>379</TotalTime>
  <Words>213</Words>
  <Application>Microsoft Office PowerPoint</Application>
  <PresentationFormat>On-screen Show (4:3)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Franklin Gothic Book</vt:lpstr>
      <vt:lpstr>Perpetua</vt:lpstr>
      <vt:lpstr>Wingdings 2</vt:lpstr>
      <vt:lpstr>Esa Unggul</vt:lpstr>
      <vt:lpstr>PowerPoint Presentation</vt:lpstr>
      <vt:lpstr>Biaya kesehatan </vt:lpstr>
      <vt:lpstr>Macam biaya kesehatan</vt:lpstr>
      <vt:lpstr>Syarat pokok pembiayaan kesehatan </vt:lpstr>
      <vt:lpstr>PowerPoint Presentation</vt:lpstr>
      <vt:lpstr>PowerPoint Presentation</vt:lpstr>
      <vt:lpstr>Sistem pembiayaan kesehatan di Indonesia </vt:lpstr>
      <vt:lpstr>PowerPoint Presentation</vt:lpstr>
    </vt:vector>
  </TitlesOfParts>
  <Company>VAio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Keuangan</dc:title>
  <dc:creator>Sony</dc:creator>
  <cp:lastModifiedBy>Nurmawaty, Dwi</cp:lastModifiedBy>
  <cp:revision>38</cp:revision>
  <dcterms:created xsi:type="dcterms:W3CDTF">2005-02-15T01:23:27Z</dcterms:created>
  <dcterms:modified xsi:type="dcterms:W3CDTF">2018-07-30T00:03:05Z</dcterms:modified>
</cp:coreProperties>
</file>