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11481-087E-488D-975D-CA35409D273F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9028A-7945-4B14-9207-5A04B10871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hangingPunct="1"/>
            <a:r>
              <a:rPr lang="en-US" sz="2000" b="1" dirty="0">
                <a:solidFill>
                  <a:prstClr val="black"/>
                </a:solidFill>
              </a:rPr>
              <a:t>PERENCANAAN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12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Perencanaan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keuangan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melalui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perencanaan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alokasi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sumbar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daya</a:t>
            </a:r>
            <a:r>
              <a:rPr lang="en-US" sz="2000" b="1" dirty="0">
                <a:solidFill>
                  <a:prstClr val="black"/>
                </a:solidFill>
              </a:rPr>
              <a:t> 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00162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/ program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terkecuali</a:t>
            </a:r>
            <a:r>
              <a:rPr lang="en-US" dirty="0"/>
              <a:t> program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lau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  <a:p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. </a:t>
            </a:r>
          </a:p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,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pelayanannya</a:t>
            </a:r>
            <a:r>
              <a:rPr lang="en-US" dirty="0"/>
              <a:t>. </a:t>
            </a:r>
          </a:p>
          <a:p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. 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Penerjemahan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  <a:p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(monitoring </a:t>
            </a:r>
            <a:r>
              <a:rPr lang="en-US" dirty="0" err="1"/>
              <a:t>dan</a:t>
            </a:r>
            <a:r>
              <a:rPr lang="en-US" dirty="0"/>
              <a:t> controlling)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. </a:t>
            </a:r>
          </a:p>
          <a:p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sepintas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ketidakseimbangan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ketimpangan</a:t>
            </a:r>
            <a:r>
              <a:rPr lang="en-US" dirty="0"/>
              <a:t> </a:t>
            </a:r>
            <a:r>
              <a:rPr lang="en-US" dirty="0" err="1"/>
              <a:t>dalan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kuratif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preventif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yang </a:t>
            </a:r>
            <a:r>
              <a:rPr lang="en-US" dirty="0" err="1"/>
              <a:t>berlainan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sumbar</a:t>
            </a:r>
            <a:r>
              <a:rPr lang="en-US" dirty="0"/>
              <a:t> </a:t>
            </a:r>
            <a:r>
              <a:rPr lang="en-US" dirty="0" err="1"/>
              <a:t>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a. </a:t>
            </a:r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. </a:t>
            </a:r>
          </a:p>
          <a:p>
            <a:r>
              <a:rPr lang="sv-SE" dirty="0"/>
              <a:t>b. Memperkirakan kemungkinan adanya penambahan alokasi dana bagi Kementerian / Departemen Kesehatan yang kemudian menjadi anggaran belanjanya secara periodik. </a:t>
            </a:r>
          </a:p>
          <a:p>
            <a:r>
              <a:rPr lang="en-US" dirty="0"/>
              <a:t>c.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(</a:t>
            </a:r>
            <a:r>
              <a:rPr lang="en-US" dirty="0" err="1"/>
              <a:t>terutama</a:t>
            </a:r>
            <a:r>
              <a:rPr lang="en-US" dirty="0"/>
              <a:t>)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Pendekatan</a:t>
            </a:r>
            <a:r>
              <a:rPr lang="en-US" dirty="0"/>
              <a:t> WHO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“ the Managerial Process for National Health Development” (MPNHD). MPNHD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memformulasikan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“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MPNHD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i="1" dirty="0" err="1"/>
              <a:t>Kebijaksanaan</a:t>
            </a:r>
            <a:r>
              <a:rPr lang="en-US" i="1" dirty="0"/>
              <a:t> </a:t>
            </a:r>
            <a:r>
              <a:rPr lang="en-US" i="1" dirty="0" err="1"/>
              <a:t>Kesehatan</a:t>
            </a:r>
            <a:r>
              <a:rPr lang="en-US" i="1" dirty="0"/>
              <a:t> </a:t>
            </a:r>
            <a:r>
              <a:rPr lang="en-US" i="1" dirty="0" err="1"/>
              <a:t>Nasional</a:t>
            </a:r>
            <a:r>
              <a:rPr lang="en-US" i="1" dirty="0"/>
              <a:t>, </a:t>
            </a:r>
            <a:endParaRPr lang="en-US" dirty="0"/>
          </a:p>
          <a:p>
            <a:r>
              <a:rPr lang="en-US" i="1" dirty="0" err="1"/>
              <a:t>Perencanaan</a:t>
            </a:r>
            <a:r>
              <a:rPr lang="en-US" i="1" dirty="0"/>
              <a:t> </a:t>
            </a:r>
            <a:r>
              <a:rPr lang="en-US" i="1" dirty="0" err="1"/>
              <a:t>Umum</a:t>
            </a:r>
            <a:r>
              <a:rPr lang="en-US" i="1" dirty="0"/>
              <a:t> (board programming),. </a:t>
            </a:r>
          </a:p>
          <a:p>
            <a:r>
              <a:rPr lang="en-US" i="1" dirty="0" err="1"/>
              <a:t>Perencanaan</a:t>
            </a:r>
            <a:r>
              <a:rPr lang="en-US" i="1" dirty="0"/>
              <a:t> </a:t>
            </a:r>
            <a:r>
              <a:rPr lang="en-US" i="1" dirty="0" err="1"/>
              <a:t>Anggaran</a:t>
            </a:r>
            <a:r>
              <a:rPr lang="en-US" i="1" dirty="0"/>
              <a:t>, </a:t>
            </a:r>
            <a:r>
              <a:rPr lang="en-US" i="1" dirty="0" err="1"/>
              <a:t>pemilihan</a:t>
            </a:r>
            <a:r>
              <a:rPr lang="en-US" i="1" dirty="0"/>
              <a:t> </a:t>
            </a:r>
            <a:r>
              <a:rPr lang="en-US" i="1" dirty="0" err="1"/>
              <a:t>alokasi</a:t>
            </a:r>
            <a:r>
              <a:rPr lang="en-US" i="1" dirty="0"/>
              <a:t> </a:t>
            </a:r>
            <a:r>
              <a:rPr lang="en-US" i="1" dirty="0" err="1"/>
              <a:t>sumber</a:t>
            </a:r>
            <a:r>
              <a:rPr lang="en-US" i="1" dirty="0"/>
              <a:t> </a:t>
            </a:r>
            <a:r>
              <a:rPr lang="en-US" i="1" dirty="0" err="1"/>
              <a:t>daya</a:t>
            </a:r>
            <a:r>
              <a:rPr lang="en-US" i="1" dirty="0"/>
              <a:t> </a:t>
            </a:r>
            <a:r>
              <a:rPr lang="en-US" i="1" dirty="0" err="1"/>
              <a:t>kesehatan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implementasi</a:t>
            </a:r>
            <a:r>
              <a:rPr lang="en-US" i="1" dirty="0"/>
              <a:t> </a:t>
            </a:r>
            <a:r>
              <a:rPr lang="en-US" i="1" dirty="0" err="1"/>
              <a:t>strategi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endParaRPr lang="en-US" dirty="0"/>
          </a:p>
          <a:p>
            <a:r>
              <a:rPr lang="en-US" i="1" dirty="0" err="1"/>
              <a:t>Rencana</a:t>
            </a:r>
            <a:r>
              <a:rPr lang="en-US" i="1" dirty="0"/>
              <a:t> </a:t>
            </a:r>
            <a:r>
              <a:rPr lang="en-US" i="1" dirty="0" err="1"/>
              <a:t>Induk</a:t>
            </a:r>
            <a:r>
              <a:rPr lang="en-US" i="1" dirty="0"/>
              <a:t> </a:t>
            </a:r>
            <a:r>
              <a:rPr lang="en-US" i="1" dirty="0" err="1"/>
              <a:t>Kegiatan</a:t>
            </a:r>
            <a:r>
              <a:rPr lang="en-US" i="1" dirty="0"/>
              <a:t>,</a:t>
            </a:r>
          </a:p>
          <a:p>
            <a:r>
              <a:rPr lang="en-US" i="1" dirty="0" err="1"/>
              <a:t>Rencana</a:t>
            </a:r>
            <a:r>
              <a:rPr lang="en-US" i="1" dirty="0"/>
              <a:t> </a:t>
            </a:r>
            <a:r>
              <a:rPr lang="en-US" i="1" dirty="0" err="1"/>
              <a:t>Pelaksanaan</a:t>
            </a:r>
            <a:r>
              <a:rPr lang="en-US" i="1" dirty="0"/>
              <a:t> Program, </a:t>
            </a:r>
            <a:r>
              <a:rPr lang="en-US" i="1" dirty="0" err="1"/>
              <a:t>perubahan</a:t>
            </a:r>
            <a:r>
              <a:rPr lang="en-US" i="1" dirty="0"/>
              <a:t> </a:t>
            </a:r>
            <a:r>
              <a:rPr lang="en-US" i="1" dirty="0" err="1"/>
              <a:t>strategi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rencana</a:t>
            </a:r>
            <a:endParaRPr lang="en-US" i="1" dirty="0"/>
          </a:p>
          <a:p>
            <a:r>
              <a:rPr lang="en-US" i="1" dirty="0" err="1"/>
              <a:t>Pelaksanaan</a:t>
            </a:r>
            <a:r>
              <a:rPr lang="en-US" i="1" dirty="0"/>
              <a:t> – </a:t>
            </a:r>
            <a:r>
              <a:rPr lang="en-US" i="1" dirty="0" err="1"/>
              <a:t>penerarapan</a:t>
            </a:r>
            <a:r>
              <a:rPr lang="en-US" i="1" dirty="0"/>
              <a:t> program </a:t>
            </a:r>
            <a:r>
              <a:rPr lang="en-US" i="1" dirty="0" err="1"/>
              <a:t>secara</a:t>
            </a:r>
            <a:r>
              <a:rPr lang="en-US" i="1" dirty="0"/>
              <a:t> </a:t>
            </a:r>
            <a:r>
              <a:rPr lang="en-US" i="1" dirty="0" err="1"/>
              <a:t>rinci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Evaluasi</a:t>
            </a:r>
            <a:r>
              <a:rPr lang="en-US" i="1" dirty="0"/>
              <a:t> </a:t>
            </a:r>
            <a:r>
              <a:rPr lang="en-US" i="1" dirty="0" err="1"/>
              <a:t>strategi</a:t>
            </a:r>
            <a:r>
              <a:rPr lang="en-US" i="1" dirty="0"/>
              <a:t> </a:t>
            </a:r>
            <a:r>
              <a:rPr lang="en-US" i="1" dirty="0" err="1"/>
              <a:t>pengembangan</a:t>
            </a:r>
            <a:r>
              <a:rPr lang="en-US" i="1" dirty="0"/>
              <a:t> </a:t>
            </a:r>
            <a:r>
              <a:rPr lang="en-US" i="1" dirty="0" err="1"/>
              <a:t>kesehatan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oprasionalisasi</a:t>
            </a:r>
            <a:r>
              <a:rPr lang="en-US" i="1" dirty="0"/>
              <a:t> program</a:t>
            </a:r>
          </a:p>
          <a:p>
            <a:r>
              <a:rPr lang="en-US" dirty="0" err="1"/>
              <a:t>Pembuatan</a:t>
            </a:r>
            <a:r>
              <a:rPr lang="en-US" dirty="0"/>
              <a:t> program </a:t>
            </a:r>
            <a:r>
              <a:rPr lang="en-US" i="1" dirty="0" err="1"/>
              <a:t>kembali</a:t>
            </a:r>
            <a:r>
              <a:rPr lang="en-US" i="1" dirty="0"/>
              <a:t>,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memungkinkan</a:t>
            </a:r>
            <a:endParaRPr lang="en-US" i="1" dirty="0"/>
          </a:p>
          <a:p>
            <a:r>
              <a:rPr lang="en-US" i="1" dirty="0" err="1"/>
              <a:t>Formulir</a:t>
            </a:r>
            <a:r>
              <a:rPr lang="en-US" i="1" dirty="0"/>
              <a:t> </a:t>
            </a:r>
            <a:r>
              <a:rPr lang="en-US" i="1" dirty="0" err="1"/>
              <a:t>pendukung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456</TotalTime>
  <Words>350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Perpetua</vt:lpstr>
      <vt:lpstr>Wingdings 2</vt:lpstr>
      <vt:lpstr>Esa Unggul</vt:lpstr>
      <vt:lpstr>PowerPoint Presentation</vt:lpstr>
      <vt:lpstr>PowerPoint Presentation</vt:lpstr>
      <vt:lpstr>Elemen dalam proses perencanaan</vt:lpstr>
      <vt:lpstr>PowerPoint Presentation</vt:lpstr>
      <vt:lpstr>Perencanaan alokasi sumber daya</vt:lpstr>
      <vt:lpstr>Langkah-langkah alokasi sumbar daya</vt:lpstr>
      <vt:lpstr>Pendekatan WHO untuk perencanaan keuangan </vt:lpstr>
      <vt:lpstr>Tahapan dari MPNHD </vt:lpstr>
      <vt:lpstr>Lanjutan..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40</cp:revision>
  <dcterms:created xsi:type="dcterms:W3CDTF">2005-02-15T01:23:27Z</dcterms:created>
  <dcterms:modified xsi:type="dcterms:W3CDTF">2018-07-29T23:50:22Z</dcterms:modified>
</cp:coreProperties>
</file>