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7" r:id="rId2"/>
    <p:sldId id="278" r:id="rId3"/>
    <p:sldId id="289" r:id="rId4"/>
    <p:sldId id="290" r:id="rId5"/>
    <p:sldId id="291" r:id="rId6"/>
    <p:sldId id="292" r:id="rId7"/>
    <p:sldId id="295" r:id="rId8"/>
    <p:sldId id="293" r:id="rId9"/>
    <p:sldId id="294" r:id="rId10"/>
    <p:sldId id="296" r:id="rId11"/>
    <p:sldId id="297" r:id="rId12"/>
    <p:sldId id="298" r:id="rId13"/>
    <p:sldId id="299" r:id="rId14"/>
    <p:sldId id="28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17625"/>
    <a:srgbClr val="EFCDAF"/>
    <a:srgbClr val="C6FDB3"/>
    <a:srgbClr val="E0F1F2"/>
    <a:srgbClr val="F8F3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46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latin typeface="Perpetua"/>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3493741-DFF0-419F-BA47-91630D7E011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9157456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825A8-07A1-4493-9448-C12B9B9ABA41}" type="slidenum">
              <a:rPr lang="en-US" smtClean="0"/>
              <a:pPr/>
              <a:t>‹#›</a:t>
            </a:fld>
            <a:endParaRPr lang="en-US"/>
          </a:p>
        </p:txBody>
      </p:sp>
    </p:spTree>
    <p:extLst>
      <p:ext uri="{BB962C8B-B14F-4D97-AF65-F5344CB8AC3E}">
        <p14:creationId xmlns:p14="http://schemas.microsoft.com/office/powerpoint/2010/main" val="3221794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22967-60CA-4603-87C5-58435DC60E80}" type="slidenum">
              <a:rPr lang="en-US" smtClean="0"/>
              <a:pPr/>
              <a:t>‹#›</a:t>
            </a:fld>
            <a:endParaRPr lang="en-US"/>
          </a:p>
        </p:txBody>
      </p:sp>
    </p:spTree>
    <p:extLst>
      <p:ext uri="{BB962C8B-B14F-4D97-AF65-F5344CB8AC3E}">
        <p14:creationId xmlns:p14="http://schemas.microsoft.com/office/powerpoint/2010/main" val="272264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F249-B6F0-46FB-82B7-CB1BBAD21879}"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3977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latin typeface="Perpetua"/>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6" name="Slide Number Placeholder 5"/>
          <p:cNvSpPr>
            <a:spLocks noGrp="1"/>
          </p:cNvSpPr>
          <p:nvPr>
            <p:ph type="sldNum" sz="quarter" idx="12"/>
          </p:nvPr>
        </p:nvSpPr>
        <p:spPr>
          <a:xfrm>
            <a:off x="146304" y="6208776"/>
            <a:ext cx="457200" cy="457200"/>
          </a:xfrm>
        </p:spPr>
        <p:txBody>
          <a:bodyPr/>
          <a:lstStyle/>
          <a:p>
            <a:fld id="{4C2407CA-C695-4D69-89D4-E47554981546}" type="slidenum">
              <a:rPr lang="en-US" smtClean="0"/>
              <a:pPr/>
              <a:t>‹#›</a:t>
            </a:fld>
            <a:endParaRPr lang="en-US"/>
          </a:p>
        </p:txBody>
      </p:sp>
    </p:spTree>
    <p:extLst>
      <p:ext uri="{BB962C8B-B14F-4D97-AF65-F5344CB8AC3E}">
        <p14:creationId xmlns:p14="http://schemas.microsoft.com/office/powerpoint/2010/main" val="5860811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A7E0E-896E-47E0-A155-80420F3658C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90195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1DE76F-6F4A-47A9-8702-B9414C2C487D}"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1317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1A356-619F-4032-A097-CC5AB37A975E}" type="slidenum">
              <a:rPr lang="en-US" smtClean="0"/>
              <a:pPr/>
              <a:t>‹#›</a:t>
            </a:fld>
            <a:endParaRPr lang="en-US"/>
          </a:p>
        </p:txBody>
      </p:sp>
    </p:spTree>
    <p:extLst>
      <p:ext uri="{BB962C8B-B14F-4D97-AF65-F5344CB8AC3E}">
        <p14:creationId xmlns:p14="http://schemas.microsoft.com/office/powerpoint/2010/main" val="52822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03F352-AC2E-46EA-8393-6DEE52B6FDF9}" type="slidenum">
              <a:rPr lang="en-US" smtClean="0"/>
              <a:pPr/>
              <a:t>‹#›</a:t>
            </a:fld>
            <a:endParaRPr lang="en-US"/>
          </a:p>
        </p:txBody>
      </p:sp>
    </p:spTree>
    <p:extLst>
      <p:ext uri="{BB962C8B-B14F-4D97-AF65-F5344CB8AC3E}">
        <p14:creationId xmlns:p14="http://schemas.microsoft.com/office/powerpoint/2010/main" val="167056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1C6E67-A21C-45C5-A71D-DFE1EEDB9769}"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5981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92A8FD8A-3DD5-4D6D-8E94-C529A524492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Drag picture to placeholder or click icon to add</a:t>
            </a:r>
            <a:endParaRPr kumimoji="0" lang="en-US" dirty="0"/>
          </a:p>
        </p:txBody>
      </p:sp>
    </p:spTree>
    <p:extLst>
      <p:ext uri="{BB962C8B-B14F-4D97-AF65-F5344CB8AC3E}">
        <p14:creationId xmlns:p14="http://schemas.microsoft.com/office/powerpoint/2010/main" val="3278353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latin typeface="Perpetua"/>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F7E9671-BCB4-4B6A-8154-4843849D4259}" type="slidenum">
              <a:rPr lang="en-US" smtClean="0"/>
              <a:pPr/>
              <a:t>‹#›</a:t>
            </a:fld>
            <a:endParaRPr lang="en-US"/>
          </a:p>
        </p:txBody>
      </p:sp>
    </p:spTree>
    <p:extLst>
      <p:ext uri="{BB962C8B-B14F-4D97-AF65-F5344CB8AC3E}">
        <p14:creationId xmlns:p14="http://schemas.microsoft.com/office/powerpoint/2010/main" val="34332443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8584"/>
            <a:ext cx="9144000" cy="684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22625" y="3581404"/>
            <a:ext cx="56388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algn="ctr" eaLnBrk="1" hangingPunct="1"/>
            <a:r>
              <a:rPr lang="en-US" sz="2000" b="1" dirty="0">
                <a:solidFill>
                  <a:prstClr val="black"/>
                </a:solidFill>
              </a:rPr>
              <a:t>PERENCANAAN PEMANTAUAN DAN PENILAIAN PROGRAM KESEHATAN</a:t>
            </a:r>
            <a:br>
              <a:rPr lang="en-US" sz="2000" b="1" dirty="0">
                <a:solidFill>
                  <a:prstClr val="black"/>
                </a:solidFill>
              </a:rPr>
            </a:br>
            <a:r>
              <a:rPr lang="en-US" sz="2000" b="1" dirty="0">
                <a:solidFill>
                  <a:prstClr val="black"/>
                </a:solidFill>
              </a:rPr>
              <a:t>(</a:t>
            </a:r>
            <a:r>
              <a:rPr lang="en-US" sz="2000" b="1" dirty="0" err="1">
                <a:solidFill>
                  <a:prstClr val="black"/>
                </a:solidFill>
              </a:rPr>
              <a:t>Sesi</a:t>
            </a:r>
            <a:r>
              <a:rPr lang="en-US" sz="2000" b="1" dirty="0">
                <a:solidFill>
                  <a:prstClr val="black"/>
                </a:solidFill>
              </a:rPr>
              <a:t> 14</a:t>
            </a:r>
            <a:r>
              <a:rPr lang="id-ID" sz="2000" b="1" dirty="0">
                <a:solidFill>
                  <a:prstClr val="black"/>
                </a:solidFill>
              </a:rPr>
              <a:t> – </a:t>
            </a:r>
            <a:r>
              <a:rPr lang="en-US" sz="2000" b="1" dirty="0" err="1">
                <a:solidFill>
                  <a:prstClr val="black"/>
                </a:solidFill>
              </a:rPr>
              <a:t>Studi</a:t>
            </a:r>
            <a:r>
              <a:rPr lang="en-US" sz="2000" b="1" dirty="0">
                <a:solidFill>
                  <a:prstClr val="black"/>
                </a:solidFill>
              </a:rPr>
              <a:t> </a:t>
            </a:r>
            <a:r>
              <a:rPr lang="en-US" sz="2000" b="1" dirty="0" err="1">
                <a:solidFill>
                  <a:prstClr val="black"/>
                </a:solidFill>
              </a:rPr>
              <a:t>Kasus</a:t>
            </a:r>
            <a:r>
              <a:rPr lang="en-US" sz="2000" b="1" dirty="0">
                <a:solidFill>
                  <a:prstClr val="black"/>
                </a:solidFill>
              </a:rPr>
              <a:t>)</a:t>
            </a:r>
          </a:p>
          <a:p>
            <a:pPr algn="ctr" defTabSz="914400" eaLnBrk="1" fontAlgn="base" hangingPunct="1">
              <a:spcBef>
                <a:spcPct val="0"/>
              </a:spcBef>
              <a:spcAft>
                <a:spcPct val="0"/>
              </a:spcAft>
            </a:pPr>
            <a:r>
              <a:rPr lang="id-ID" sz="2000" b="1" dirty="0">
                <a:solidFill>
                  <a:prstClr val="white"/>
                </a:solidFill>
              </a:rPr>
              <a:t>Dwi Nurmawaty</a:t>
            </a:r>
            <a:r>
              <a:rPr lang="en-US" sz="2000" b="1" dirty="0">
                <a:solidFill>
                  <a:prstClr val="white"/>
                </a:solidFill>
              </a:rPr>
              <a:t>, SKM, MKM</a:t>
            </a:r>
          </a:p>
        </p:txBody>
      </p:sp>
    </p:spTree>
    <p:extLst>
      <p:ext uri="{BB962C8B-B14F-4D97-AF65-F5344CB8AC3E}">
        <p14:creationId xmlns:p14="http://schemas.microsoft.com/office/powerpoint/2010/main" val="3479579856"/>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rotWithShape="1">
          <a:blip r:embed="rId2"/>
          <a:srcRect l="22339" t="23430" r="20213" b="16367"/>
          <a:stretch/>
        </p:blipFill>
        <p:spPr bwMode="auto">
          <a:xfrm>
            <a:off x="922576" y="1447800"/>
            <a:ext cx="7756047"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407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rotWithShape="1">
          <a:blip r:embed="rId2"/>
          <a:srcRect l="12489" t="21211" r="24669" b="8471"/>
          <a:stretch/>
        </p:blipFill>
        <p:spPr bwMode="auto">
          <a:xfrm>
            <a:off x="1168673" y="914400"/>
            <a:ext cx="7263854" cy="510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315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rotWithShape="1">
          <a:blip r:embed="rId2"/>
          <a:srcRect l="12351" t="19484" r="24239" b="8961"/>
          <a:stretch/>
        </p:blipFill>
        <p:spPr bwMode="auto">
          <a:xfrm>
            <a:off x="1199199" y="1066800"/>
            <a:ext cx="7202801"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656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rotWithShape="1">
          <a:blip r:embed="rId2"/>
          <a:srcRect l="13318" t="17018" r="24663" b="30683"/>
          <a:stretch/>
        </p:blipFill>
        <p:spPr bwMode="auto">
          <a:xfrm>
            <a:off x="914400" y="1143000"/>
            <a:ext cx="7772400" cy="44341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8949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ID" dirty="0"/>
          </a:p>
          <a:p>
            <a:pPr marL="0" indent="0" algn="ctr">
              <a:buNone/>
            </a:pPr>
            <a:endParaRPr lang="en-ID" dirty="0"/>
          </a:p>
          <a:p>
            <a:pPr marL="0" indent="0" algn="ctr">
              <a:buNone/>
            </a:pPr>
            <a:endParaRPr lang="en-ID"/>
          </a:p>
          <a:p>
            <a:pPr marL="0" indent="0" algn="ctr">
              <a:buNone/>
            </a:pPr>
            <a:r>
              <a:rPr lang="en-ID"/>
              <a:t>TERIMA KASIH</a:t>
            </a:r>
          </a:p>
        </p:txBody>
      </p:sp>
    </p:spTree>
    <p:extLst>
      <p:ext uri="{BB962C8B-B14F-4D97-AF65-F5344CB8AC3E}">
        <p14:creationId xmlns:p14="http://schemas.microsoft.com/office/powerpoint/2010/main" val="287673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err="1"/>
              <a:t>Studi</a:t>
            </a:r>
            <a:r>
              <a:rPr lang="en-US" sz="3000" dirty="0"/>
              <a:t> </a:t>
            </a:r>
            <a:r>
              <a:rPr lang="en-US" sz="3000" dirty="0" err="1"/>
              <a:t>Kasus</a:t>
            </a:r>
            <a:endParaRPr lang="en-US" sz="3000" dirty="0"/>
          </a:p>
        </p:txBody>
      </p:sp>
      <p:sp>
        <p:nvSpPr>
          <p:cNvPr id="3" name="Content Placeholder 2"/>
          <p:cNvSpPr>
            <a:spLocks noGrp="1"/>
          </p:cNvSpPr>
          <p:nvPr>
            <p:ph sz="quarter" idx="1"/>
          </p:nvPr>
        </p:nvSpPr>
        <p:spPr/>
        <p:txBody>
          <a:bodyPr/>
          <a:lstStyle/>
          <a:p>
            <a:pPr marL="0" indent="0">
              <a:buNone/>
            </a:pPr>
            <a:endParaRPr lang="en-ID" b="1" dirty="0"/>
          </a:p>
          <a:p>
            <a:pPr marL="0" indent="0">
              <a:buNone/>
            </a:pPr>
            <a:r>
              <a:rPr lang="id-ID" b="1" dirty="0"/>
              <a:t>Rencana Program Dan Kegiatan, Indikator Termaju Bidang Kesehatan Dan Indikator Kinerja, Kelompok Sasaran Dan Pendanaan Indikatif</a:t>
            </a:r>
            <a:r>
              <a:rPr lang="en-ID" dirty="0"/>
              <a:t> </a:t>
            </a:r>
            <a:r>
              <a:rPr lang="id-ID" b="1" dirty="0"/>
              <a:t>Dinas Kesehatan Kabupaten Bogor Tahun 2013 – 2018</a:t>
            </a:r>
            <a:endParaRPr lang="en-ID" dirty="0"/>
          </a:p>
          <a:p>
            <a:endParaRPr lang="en-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marL="0" indent="0">
              <a:buNone/>
            </a:pPr>
            <a:r>
              <a:rPr lang="id-ID" dirty="0"/>
              <a:t>Renstra (Rencana Strategis) Dinas Kesehatan Kabupaten Bogor Tahun 2013 - 2018 merupakan dokumen perencanaan periode 5 (lima ) tahunan yang memuat visi, misi, tujuan, sasaran, strategi, kebijakan, program dan kegiatan pembanguan sesuai dengan tugas pokok dan fungsi Dinas Kesehatan. </a:t>
            </a:r>
            <a:endParaRPr lang="en-ID" dirty="0"/>
          </a:p>
          <a:p>
            <a:pPr marL="0" indent="0">
              <a:buNone/>
            </a:pPr>
            <a:endParaRPr lang="en-ID" dirty="0"/>
          </a:p>
          <a:p>
            <a:pPr marL="0" indent="0">
              <a:buNone/>
            </a:pPr>
            <a:r>
              <a:rPr lang="id-ID" dirty="0"/>
              <a:t>Renstra ini merupakan penjabaran dari Rencana Pembangunan Jangka Menengah Daerah (RPJMD) Kabupaten Bogor Tahun 2013 -2018 dan sebagai pelaksanaan tahap ketiga dari Rencana Pembangunan Jangka Panjang Daerah (RPJPD) Kabupaten Bogor 2005 – 2025</a:t>
            </a:r>
            <a:r>
              <a:rPr lang="en-ID" dirty="0"/>
              <a:t>.</a:t>
            </a:r>
          </a:p>
        </p:txBody>
      </p:sp>
    </p:spTree>
    <p:extLst>
      <p:ext uri="{BB962C8B-B14F-4D97-AF65-F5344CB8AC3E}">
        <p14:creationId xmlns:p14="http://schemas.microsoft.com/office/powerpoint/2010/main" val="95384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600200"/>
            <a:ext cx="7772400" cy="4419600"/>
          </a:xfrm>
        </p:spPr>
        <p:txBody>
          <a:bodyPr>
            <a:normAutofit/>
          </a:bodyPr>
          <a:lstStyle/>
          <a:p>
            <a:pPr marL="0" indent="0">
              <a:buNone/>
            </a:pPr>
            <a:r>
              <a:rPr lang="id-ID" dirty="0"/>
              <a:t>Di dalam Rencana Strategis periode tahun 2013-2018 yang disesuaikan dengan tujuan Pemerintah Kabupaten Bogor untuk menjadikan Kabupaten Bogor yang termaju di Indonesia maka akan dituangkan pula Indikator Termaju di sektor kesehatan yang dapat menjadikan daya ungkit pada Indikator Termaju di Tingkat Kabupaten. Berikut disajikan Program dan Kegiatan Dinas Kesehatan Kabupaten Bogor tahun 2013 - 2018. </a:t>
            </a:r>
            <a:endParaRPr lang="en-ID" dirty="0"/>
          </a:p>
        </p:txBody>
      </p:sp>
    </p:spTree>
    <p:extLst>
      <p:ext uri="{BB962C8B-B14F-4D97-AF65-F5344CB8AC3E}">
        <p14:creationId xmlns:p14="http://schemas.microsoft.com/office/powerpoint/2010/main" val="257090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ID" dirty="0"/>
          </a:p>
          <a:p>
            <a:pPr marL="0" indent="0">
              <a:buNone/>
            </a:pPr>
            <a:r>
              <a:rPr lang="id-ID" dirty="0"/>
              <a:t>Program / kegiatan SKPD adalah sekumpulan rencana kerja suatu SKPD. Program Lintas SKPD adalah sekumpulan rencana kerja beberapa SKPD. Program Kewilayahan dan Lintas Wilayah adalah sekumpulan rencana kerja terpadu antar Kementerian / Lembaga dan SKPD mengenai suatu atau beberapa wilayah, Daerah, atau kawasan</a:t>
            </a:r>
            <a:r>
              <a:rPr lang="en-ID" dirty="0"/>
              <a:t>.</a:t>
            </a:r>
          </a:p>
          <a:p>
            <a:pPr marL="0" indent="0">
              <a:buNone/>
            </a:pPr>
            <a:endParaRPr lang="en-ID" dirty="0"/>
          </a:p>
        </p:txBody>
      </p:sp>
    </p:spTree>
    <p:extLst>
      <p:ext uri="{BB962C8B-B14F-4D97-AF65-F5344CB8AC3E}">
        <p14:creationId xmlns:p14="http://schemas.microsoft.com/office/powerpoint/2010/main" val="2288570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500" dirty="0"/>
              <a:t>Rencana program, Kegiatan yang dilaksanakan oleh Dinas Kesehatan Kabupaten tahun 2013 – 2018 </a:t>
            </a:r>
            <a:endParaRPr lang="en-ID" sz="2500" dirty="0"/>
          </a:p>
        </p:txBody>
      </p:sp>
      <p:pic>
        <p:nvPicPr>
          <p:cNvPr id="4" name="Content Placeholder 3"/>
          <p:cNvPicPr>
            <a:picLocks noGrp="1"/>
          </p:cNvPicPr>
          <p:nvPr>
            <p:ph sz="quarter" idx="1"/>
          </p:nvPr>
        </p:nvPicPr>
        <p:blipFill rotWithShape="1">
          <a:blip r:embed="rId2">
            <a:extLst>
              <a:ext uri="{28A0092B-C50C-407E-A947-70E740481C1C}">
                <a14:useLocalDpi xmlns:a14="http://schemas.microsoft.com/office/drawing/2010/main" val="0"/>
              </a:ext>
            </a:extLst>
          </a:blip>
          <a:srcRect l="25253" t="9619" r="26594" b="16364"/>
          <a:stretch/>
        </p:blipFill>
        <p:spPr bwMode="auto">
          <a:xfrm>
            <a:off x="2156697" y="1447800"/>
            <a:ext cx="5287806"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0461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rotWithShape="1">
          <a:blip r:embed="rId2"/>
          <a:srcRect l="29415" t="15785" r="29653" b="12909"/>
          <a:stretch/>
        </p:blipFill>
        <p:spPr bwMode="auto">
          <a:xfrm>
            <a:off x="1981200" y="1066800"/>
            <a:ext cx="5152270"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342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rotWithShape="1">
          <a:blip r:embed="rId2"/>
          <a:srcRect l="23307" t="16034" r="21476" b="12167"/>
          <a:stretch/>
        </p:blipFill>
        <p:spPr bwMode="auto">
          <a:xfrm>
            <a:off x="1371600" y="990600"/>
            <a:ext cx="6554418"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4164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rotWithShape="1">
          <a:blip r:embed="rId2"/>
          <a:srcRect l="26084" t="24910" r="24664" b="10449"/>
          <a:stretch/>
        </p:blipFill>
        <p:spPr bwMode="auto">
          <a:xfrm>
            <a:off x="1704111" y="1143000"/>
            <a:ext cx="6192977"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9853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a Unggul">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Unggul.thmx</Template>
  <TotalTime>422</TotalTime>
  <Words>243</Words>
  <Application>Microsoft Office PowerPoint</Application>
  <PresentationFormat>On-screen Show (4:3)</PresentationFormat>
  <Paragraphs>16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Franklin Gothic Book</vt:lpstr>
      <vt:lpstr>Perpetua</vt:lpstr>
      <vt:lpstr>Wingdings 2</vt:lpstr>
      <vt:lpstr>Esa Unggul</vt:lpstr>
      <vt:lpstr>PowerPoint Presentation</vt:lpstr>
      <vt:lpstr>Studi Kasus</vt:lpstr>
      <vt:lpstr>PowerPoint Presentation</vt:lpstr>
      <vt:lpstr>PowerPoint Presentation</vt:lpstr>
      <vt:lpstr>PowerPoint Presentation</vt:lpstr>
      <vt:lpstr>Rencana program, Kegiatan yang dilaksanakan oleh Dinas Kesehatan Kabupaten tahun 2013 – 2018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Manajemen Keuangan</dc:title>
  <dc:creator>Sony</dc:creator>
  <cp:lastModifiedBy>Nurmawaty, Dwi</cp:lastModifiedBy>
  <cp:revision>44</cp:revision>
  <dcterms:created xsi:type="dcterms:W3CDTF">2005-02-15T01:23:27Z</dcterms:created>
  <dcterms:modified xsi:type="dcterms:W3CDTF">2018-07-30T00:18:36Z</dcterms:modified>
</cp:coreProperties>
</file>