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</a:rPr>
              <a:t>PERENCANAAN, PEMANTAUAN, </a:t>
            </a:r>
            <a:r>
              <a:rPr lang="en-US" sz="2000" b="1" dirty="0" err="1">
                <a:solidFill>
                  <a:prstClr val="black"/>
                </a:solidFill>
              </a:rPr>
              <a:t>dan</a:t>
            </a:r>
            <a:r>
              <a:rPr lang="en-US" sz="2000" b="1" dirty="0">
                <a:solidFill>
                  <a:prstClr val="black"/>
                </a:solidFill>
              </a:rPr>
              <a:t> PENILAIAN PROGRAM KESEHATAN 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3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Perencanaan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dan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kritisi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beberapa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dokumen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perencanaan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579438"/>
          </a:xfrm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Perencanaan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strategis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  <a:solidFill>
            <a:srgbClr val="CFEAB4"/>
          </a:solidFill>
        </p:spPr>
        <p:txBody>
          <a:bodyPr/>
          <a:lstStyle/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4643" y="1828800"/>
            <a:ext cx="7812157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yang </a:t>
            </a:r>
            <a:r>
              <a:rPr lang="en-US" dirty="0" err="1"/>
              <a:t>ebrarti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perencaan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, </a:t>
            </a:r>
            <a:r>
              <a:rPr lang="en-US" dirty="0" err="1"/>
              <a:t>misi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kebijakan</a:t>
            </a:r>
            <a:r>
              <a:rPr lang="en-US" dirty="0"/>
              <a:t>,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realistis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084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286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(RUK)</a:t>
            </a:r>
          </a:p>
          <a:p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(RPK)</a:t>
            </a:r>
          </a:p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86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SWOT, </a:t>
            </a:r>
          </a:p>
          <a:p>
            <a:pPr>
              <a:buNone/>
            </a:pP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.</a:t>
            </a:r>
            <a:r>
              <a:rPr lang="id-ID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0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838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Kritisi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bahur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Sasaran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/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bahur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Strategi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bantu/media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oprasional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008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bahur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agar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yang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marak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  <a:p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145441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403</TotalTime>
  <Words>226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Perpetua</vt:lpstr>
      <vt:lpstr>Wingdings</vt:lpstr>
      <vt:lpstr>Wingdings 2</vt:lpstr>
      <vt:lpstr>Esa Unggul</vt:lpstr>
      <vt:lpstr>PowerPoint Presentation</vt:lpstr>
      <vt:lpstr>Perencanaan strategis </vt:lpstr>
      <vt:lpstr>PowerPoint Presentation</vt:lpstr>
      <vt:lpstr>Langkah-langkah penyusunan perencanaan </vt:lpstr>
      <vt:lpstr>PowerPoint Presentation</vt:lpstr>
      <vt:lpstr>Kritisi perencanaan promkes hipertensi di puskesmas bahur </vt:lpstr>
      <vt:lpstr>kesimpulan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38</cp:revision>
  <dcterms:created xsi:type="dcterms:W3CDTF">2005-02-15T01:23:27Z</dcterms:created>
  <dcterms:modified xsi:type="dcterms:W3CDTF">2018-07-29T23:31:15Z</dcterms:modified>
</cp:coreProperties>
</file>