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id-ID" sz="2000" b="1" dirty="0">
                <a:solidFill>
                  <a:prstClr val="black"/>
                </a:solidFill>
              </a:rPr>
              <a:t>4 – </a:t>
            </a:r>
            <a:r>
              <a:rPr lang="en-US" sz="2000" b="1" dirty="0" err="1">
                <a:solidFill>
                  <a:prstClr val="black"/>
                </a:solidFill>
              </a:rPr>
              <a:t>Perencanaan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strategis</a:t>
            </a:r>
            <a:r>
              <a:rPr lang="en-US" sz="2000" b="1" dirty="0">
                <a:solidFill>
                  <a:prstClr val="black"/>
                </a:solidFill>
              </a:rPr>
              <a:t> program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81142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579438"/>
          </a:xfrm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Perencanaan</a:t>
            </a:r>
            <a:r>
              <a:rPr lang="en-US" sz="4000" dirty="0">
                <a:solidFill>
                  <a:schemeClr val="bg1"/>
                </a:solidFill>
              </a:rPr>
              <a:t> program </a:t>
            </a:r>
            <a:r>
              <a:rPr lang="en-US" sz="4000" dirty="0" err="1">
                <a:solidFill>
                  <a:schemeClr val="bg1"/>
                </a:solidFill>
              </a:rPr>
              <a:t>kesehatan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924800" cy="4572000"/>
          </a:xfrm>
          <a:solidFill>
            <a:srgbClr val="CFEAB4"/>
          </a:solidFill>
        </p:spPr>
        <p:txBody>
          <a:bodyPr/>
          <a:lstStyle/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 err="1"/>
              <a:t>Perencanaan</a:t>
            </a:r>
            <a:r>
              <a:rPr lang="en-US" dirty="0"/>
              <a:t> program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,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program yang paling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tetapkan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mengumpulan</a:t>
            </a:r>
            <a:r>
              <a:rPr lang="en-US" dirty="0"/>
              <a:t>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4643" y="1828800"/>
            <a:ext cx="7812157" cy="3962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observasi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Focus group discussion (FGD)</a:t>
            </a:r>
          </a:p>
          <a:p>
            <a:pPr marL="514350" indent="-514350">
              <a:buAutoNum type="arabicPeriod"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kuesioner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triangulasi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084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pentinf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terbatasna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86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3749040" cy="457200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kiteria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delbeq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hnlon</a:t>
            </a:r>
            <a:r>
              <a:rPr lang="en-US" dirty="0"/>
              <a:t> (</a:t>
            </a:r>
            <a:r>
              <a:rPr lang="en-US" dirty="0" err="1"/>
              <a:t>kuantitatif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hanlon</a:t>
            </a:r>
            <a:r>
              <a:rPr lang="en-US" dirty="0"/>
              <a:t> (</a:t>
            </a:r>
            <a:r>
              <a:rPr lang="en-US" dirty="0" err="1"/>
              <a:t>kualitatif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CARL 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reinke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bryant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749040" cy="457200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delphi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brainstorming </a:t>
            </a:r>
            <a:r>
              <a:rPr lang="en-US" dirty="0" err="1"/>
              <a:t>techique</a:t>
            </a:r>
            <a:endParaRPr lang="en-US" dirty="0"/>
          </a:p>
          <a:p>
            <a:pPr lvl="1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brainwritting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0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renstra</a:t>
            </a:r>
            <a:r>
              <a:rPr lang="en-US" dirty="0"/>
              <a:t> ;</a:t>
            </a:r>
          </a:p>
          <a:p>
            <a:pPr lvl="1"/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lvl="1"/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lvl="1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renstra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5W1H 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program yang </a:t>
            </a:r>
            <a:r>
              <a:rPr lang="en-US" dirty="0" err="1"/>
              <a:t>dilaksanakan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8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/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/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jenis</a:t>
            </a:r>
            <a:r>
              <a:rPr lang="en-US" dirty="0"/>
              <a:t> ;</a:t>
            </a:r>
          </a:p>
          <a:p>
            <a:pPr lvl="1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program</a:t>
            </a:r>
          </a:p>
          <a:p>
            <a:pPr lvl="1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program</a:t>
            </a:r>
          </a:p>
          <a:p>
            <a:pPr lvl="1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200436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bebagai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sarana</a:t>
            </a:r>
            <a:endParaRPr lang="en-US" dirty="0"/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pengrganisasian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program</a:t>
            </a:r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keluaran</a:t>
            </a:r>
            <a:endParaRPr lang="en-US" dirty="0"/>
          </a:p>
          <a:p>
            <a:pPr lvl="1"/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</a:t>
            </a:r>
          </a:p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dampak</a:t>
            </a:r>
            <a:endParaRPr lang="en-US" dirty="0"/>
          </a:p>
          <a:p>
            <a:pPr lvl="1"/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57670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Ragpie</a:t>
            </a:r>
            <a:r>
              <a:rPr lang="en-US" dirty="0"/>
              <a:t> program matrix (RPM);</a:t>
            </a:r>
          </a:p>
          <a:p>
            <a:pPr lvl="1"/>
            <a:r>
              <a:rPr lang="en-US" dirty="0" err="1"/>
              <a:t>Sederhanakan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kelompokkan</a:t>
            </a:r>
            <a:r>
              <a:rPr lang="en-US" dirty="0"/>
              <a:t> program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program</a:t>
            </a:r>
          </a:p>
          <a:p>
            <a:pPr lvl="1"/>
            <a:r>
              <a:rPr lang="en-US" dirty="0" err="1"/>
              <a:t>Sederhanakan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kelompokkan</a:t>
            </a:r>
            <a:r>
              <a:rPr lang="en-US" dirty="0"/>
              <a:t> program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lvl="1"/>
            <a:r>
              <a:rPr lang="en-US" dirty="0" err="1"/>
              <a:t>Isilah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susunlah</a:t>
            </a:r>
            <a:r>
              <a:rPr lang="en-US" dirty="0"/>
              <a:t> saran.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406</TotalTime>
  <Words>386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Perencanaan program kesehatan</vt:lpstr>
      <vt:lpstr>Teknik mengumpulan data</vt:lpstr>
      <vt:lpstr>Penetapan prioritas</vt:lpstr>
      <vt:lpstr>Teknik atau metode untuk menetapkan prioritas masalah antara lain:</vt:lpstr>
      <vt:lpstr>Menyusun rencana kerja </vt:lpstr>
      <vt:lpstr>Metode penilaian dan kriteria keberhasilan</vt:lpstr>
      <vt:lpstr>Ruang lingkup penilaian </vt:lpstr>
      <vt:lpstr>Teknik penilaian program 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36</cp:revision>
  <dcterms:created xsi:type="dcterms:W3CDTF">2005-02-15T01:23:27Z</dcterms:created>
  <dcterms:modified xsi:type="dcterms:W3CDTF">2018-07-29T23:31:51Z</dcterms:modified>
</cp:coreProperties>
</file>