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7" r:id="rId2"/>
    <p:sldId id="268" r:id="rId3"/>
    <p:sldId id="284" r:id="rId4"/>
    <p:sldId id="286" r:id="rId5"/>
    <p:sldId id="287" r:id="rId6"/>
    <p:sldId id="288" r:id="rId7"/>
    <p:sldId id="289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17625"/>
    <a:srgbClr val="EFCDAF"/>
    <a:srgbClr val="C6FDB3"/>
    <a:srgbClr val="E0F1F2"/>
    <a:srgbClr val="F8F3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3493741-DFF0-419F-BA47-91630D7E01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57456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825A8-07A1-4493-9448-C12B9B9A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9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22967-60CA-4603-87C5-58435DC60E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4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F249-B6F0-46FB-82B7-CB1BBAD218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3977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2407CA-C695-4D69-89D4-E47554981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811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A7E0E-896E-47E0-A155-80420F365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90195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E76F-6F4A-47A9-8702-B9414C2C48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1317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1A356-619F-4032-A097-CC5AB37A97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2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F352-AC2E-46EA-8393-6DEE52B6FD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60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6E67-A21C-45C5-A71D-DFE1EEDB97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59815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2A8FD8A-3DD5-4D6D-8E94-C529A52449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27835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F7E9671-BCB4-4B6A-8154-4843849D42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4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584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81404"/>
            <a:ext cx="5638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</a:rPr>
              <a:t>PERENCANAAN, PEMANTAUAN DAN PENILAIAN PROGRAM KESEHATAN</a:t>
            </a:r>
            <a:br>
              <a:rPr lang="en-US" sz="2000" b="1" dirty="0">
                <a:solidFill>
                  <a:prstClr val="black"/>
                </a:solidFill>
              </a:rPr>
            </a:br>
            <a:r>
              <a:rPr lang="en-US" sz="2000" b="1" dirty="0">
                <a:solidFill>
                  <a:prstClr val="black"/>
                </a:solidFill>
              </a:rPr>
              <a:t>(</a:t>
            </a:r>
            <a:r>
              <a:rPr lang="en-US" sz="2000" b="1" dirty="0" err="1">
                <a:solidFill>
                  <a:prstClr val="black"/>
                </a:solidFill>
              </a:rPr>
              <a:t>Sesi</a:t>
            </a:r>
            <a:r>
              <a:rPr lang="en-US" sz="2000" b="1" dirty="0">
                <a:solidFill>
                  <a:prstClr val="black"/>
                </a:solidFill>
              </a:rPr>
              <a:t> 5</a:t>
            </a:r>
            <a:r>
              <a:rPr lang="id-ID" sz="2000" b="1" dirty="0">
                <a:solidFill>
                  <a:prstClr val="black"/>
                </a:solidFill>
              </a:rPr>
              <a:t> – </a:t>
            </a:r>
            <a:r>
              <a:rPr lang="en-US" sz="2000" b="1" dirty="0" err="1">
                <a:solidFill>
                  <a:prstClr val="black"/>
                </a:solidFill>
              </a:rPr>
              <a:t>Pemantauan</a:t>
            </a:r>
            <a:r>
              <a:rPr lang="en-US" sz="2000" b="1" dirty="0">
                <a:solidFill>
                  <a:prstClr val="black"/>
                </a:solidFill>
              </a:rPr>
              <a:t> program </a:t>
            </a:r>
            <a:r>
              <a:rPr lang="en-US" sz="2000" b="1" dirty="0" err="1">
                <a:solidFill>
                  <a:prstClr val="black"/>
                </a:solidFill>
              </a:rPr>
              <a:t>kesehatan</a:t>
            </a:r>
            <a:r>
              <a:rPr lang="en-US" sz="2000" b="1" dirty="0">
                <a:solidFill>
                  <a:prstClr val="black"/>
                </a:solidFill>
              </a:rPr>
              <a:t>)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d-ID" sz="2000" b="1" dirty="0">
                <a:solidFill>
                  <a:prstClr val="white"/>
                </a:solidFill>
              </a:rPr>
              <a:t>Dwi Nurmawaty</a:t>
            </a:r>
            <a:r>
              <a:rPr lang="en-US" sz="2000" b="1" dirty="0">
                <a:solidFill>
                  <a:prstClr val="white"/>
                </a:solidFill>
              </a:rPr>
              <a:t>, SKM, MKM</a:t>
            </a:r>
          </a:p>
        </p:txBody>
      </p:sp>
    </p:spTree>
    <p:extLst>
      <p:ext uri="{BB962C8B-B14F-4D97-AF65-F5344CB8AC3E}">
        <p14:creationId xmlns:p14="http://schemas.microsoft.com/office/powerpoint/2010/main" val="347957985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Pemantauan</a:t>
            </a:r>
            <a:r>
              <a:rPr lang="en-US" dirty="0"/>
              <a:t> (monitoring)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/>
              <a:t>Pemantauan</a:t>
            </a:r>
            <a:r>
              <a:rPr lang="en-US" dirty="0"/>
              <a:t> (monitoring)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aktfitas</a:t>
            </a:r>
            <a:r>
              <a:rPr lang="en-US" dirty="0"/>
              <a:t> yang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pemantauan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/>
              <a:t>Menajga</a:t>
            </a:r>
            <a:r>
              <a:rPr lang="en-US" dirty="0"/>
              <a:t> agar </a:t>
            </a:r>
            <a:r>
              <a:rPr lang="en-US" dirty="0" err="1"/>
              <a:t>kebijakan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diimplementasikan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sasaran</a:t>
            </a:r>
            <a:endParaRPr lang="en-US" dirty="0"/>
          </a:p>
          <a:p>
            <a:pPr algn="just"/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sedini</a:t>
            </a:r>
            <a:r>
              <a:rPr lang="en-US" dirty="0"/>
              <a:t> </a:t>
            </a:r>
            <a:r>
              <a:rPr lang="en-US" dirty="0" err="1"/>
              <a:t>mungkun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endParaRPr lang="en-US" dirty="0"/>
          </a:p>
          <a:p>
            <a:pPr algn="just"/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modifikasi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monitoring </a:t>
            </a:r>
            <a:r>
              <a:rPr lang="en-US" dirty="0" err="1"/>
              <a:t>mengharuskan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itu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pemantauan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dara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. </a:t>
            </a:r>
            <a:r>
              <a:rPr lang="en-US" dirty="0" err="1"/>
              <a:t>Metode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data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sbb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dokumentasi</a:t>
            </a:r>
            <a:endParaRPr lang="en-US" dirty="0"/>
          </a:p>
          <a:p>
            <a:pPr lvl="1"/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survei</a:t>
            </a:r>
            <a:endParaRPr lang="en-US" dirty="0"/>
          </a:p>
          <a:p>
            <a:pPr lvl="1"/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observasi</a:t>
            </a:r>
            <a:endParaRPr lang="en-US" dirty="0"/>
          </a:p>
          <a:p>
            <a:pPr lvl="1"/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wawancara</a:t>
            </a:r>
            <a:endParaRPr lang="en-US" dirty="0"/>
          </a:p>
          <a:p>
            <a:pPr lvl="1"/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campuran</a:t>
            </a:r>
            <a:endParaRPr lang="en-US" dirty="0"/>
          </a:p>
          <a:p>
            <a:pPr lvl="1"/>
            <a:r>
              <a:rPr lang="en-US" dirty="0" err="1"/>
              <a:t>Metode</a:t>
            </a:r>
            <a:r>
              <a:rPr lang="en-US" dirty="0"/>
              <a:t> FGD (Focus Group Discussion)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Jenis-jenis</a:t>
            </a:r>
            <a:r>
              <a:rPr lang="en-US" dirty="0"/>
              <a:t> </a:t>
            </a:r>
            <a:r>
              <a:rPr lang="en-US" dirty="0" err="1"/>
              <a:t>pemantauan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/>
              <a:t>Kepatuhan</a:t>
            </a:r>
            <a:r>
              <a:rPr lang="en-US" dirty="0"/>
              <a:t>; </a:t>
            </a:r>
            <a:r>
              <a:rPr lang="en-US" dirty="0" err="1"/>
              <a:t>jenis</a:t>
            </a:r>
            <a:r>
              <a:rPr lang="en-US" dirty="0"/>
              <a:t> monitoring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menetukan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kepatuhan</a:t>
            </a:r>
            <a:r>
              <a:rPr lang="en-US" dirty="0"/>
              <a:t> </a:t>
            </a:r>
            <a:r>
              <a:rPr lang="en-US" dirty="0" err="1"/>
              <a:t>implementor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tetapkan</a:t>
            </a:r>
            <a:endParaRPr lang="en-US" dirty="0"/>
          </a:p>
          <a:p>
            <a:pPr algn="just"/>
            <a:r>
              <a:rPr lang="en-US" dirty="0" err="1"/>
              <a:t>Pemerikasaan</a:t>
            </a:r>
            <a:r>
              <a:rPr lang="en-US" dirty="0"/>
              <a:t>; </a:t>
            </a:r>
            <a:r>
              <a:rPr lang="en-US" dirty="0" err="1"/>
              <a:t>jenis</a:t>
            </a:r>
            <a:r>
              <a:rPr lang="en-US" dirty="0"/>
              <a:t> monitoring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sejauh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sumberdaya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sasaran</a:t>
            </a:r>
            <a:endParaRPr lang="en-US" dirty="0"/>
          </a:p>
          <a:p>
            <a:pPr algn="just"/>
            <a:r>
              <a:rPr lang="en-US" dirty="0" err="1"/>
              <a:t>Akuntansi</a:t>
            </a:r>
            <a:r>
              <a:rPr lang="en-US" dirty="0"/>
              <a:t>; </a:t>
            </a:r>
            <a:r>
              <a:rPr lang="en-US" dirty="0" err="1"/>
              <a:t>jenis</a:t>
            </a:r>
            <a:r>
              <a:rPr lang="en-US" dirty="0"/>
              <a:t> monitoring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mengkalkulasi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diimplementasikan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  <a:p>
            <a:pPr algn="just"/>
            <a:r>
              <a:rPr lang="en-US" dirty="0" err="1"/>
              <a:t>Eksplanasi</a:t>
            </a:r>
            <a:r>
              <a:rPr lang="en-US" dirty="0"/>
              <a:t>; </a:t>
            </a:r>
            <a:r>
              <a:rPr lang="en-US" dirty="0" err="1"/>
              <a:t>jenis</a:t>
            </a:r>
            <a:r>
              <a:rPr lang="en-US" dirty="0"/>
              <a:t> monitoring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monitoring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; </a:t>
            </a:r>
            <a:r>
              <a:rPr lang="en-US" dirty="0" err="1"/>
              <a:t>pendekatan</a:t>
            </a:r>
            <a:r>
              <a:rPr lang="en-US" dirty="0"/>
              <a:t> monitoring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objektf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sbujektif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waktu</a:t>
            </a:r>
            <a:endParaRPr lang="en-US" dirty="0"/>
          </a:p>
          <a:p>
            <a:pPr algn="just"/>
            <a:r>
              <a:rPr lang="en-US" dirty="0" err="1"/>
              <a:t>Eksperimental</a:t>
            </a:r>
            <a:r>
              <a:rPr lang="en-US" dirty="0"/>
              <a:t> </a:t>
            </a:r>
            <a:r>
              <a:rPr lang="en-US" dirty="0" err="1"/>
              <a:t>sosisal</a:t>
            </a:r>
            <a:r>
              <a:rPr lang="en-US" dirty="0"/>
              <a:t>;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eksperimen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kontrol</a:t>
            </a:r>
            <a:endParaRPr lang="en-US" dirty="0"/>
          </a:p>
          <a:p>
            <a:pPr algn="just"/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;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keluaran</a:t>
            </a:r>
            <a:r>
              <a:rPr lang="en-US" dirty="0"/>
              <a:t>/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dampak</a:t>
            </a:r>
            <a:endParaRPr lang="en-US" dirty="0"/>
          </a:p>
          <a:p>
            <a:pPr algn="just"/>
            <a:r>
              <a:rPr lang="en-US" dirty="0" err="1"/>
              <a:t>Sintesis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praktek</a:t>
            </a:r>
            <a:r>
              <a:rPr lang="en-US" dirty="0"/>
              <a:t>; </a:t>
            </a:r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kompilasi</a:t>
            </a:r>
            <a:r>
              <a:rPr lang="en-US" dirty="0"/>
              <a:t>, </a:t>
            </a:r>
            <a:r>
              <a:rPr lang="en-US" dirty="0" err="1"/>
              <a:t>perbandingan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sistematis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hasil-hasil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lampau</a:t>
            </a:r>
            <a:endParaRPr lang="en-US" dirty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endParaRPr lang="en-ID" dirty="0"/>
          </a:p>
          <a:p>
            <a:pPr marL="0" indent="0" algn="ctr">
              <a:buNone/>
            </a:pPr>
            <a:r>
              <a:rPr lang="en-ID" dirty="0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23213222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a Unggul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Unggul.thmx</Template>
  <TotalTime>543</TotalTime>
  <Words>245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Franklin Gothic Book</vt:lpstr>
      <vt:lpstr>Perpetua</vt:lpstr>
      <vt:lpstr>Wingdings 2</vt:lpstr>
      <vt:lpstr>Esa Unggul</vt:lpstr>
      <vt:lpstr>PowerPoint Presentation</vt:lpstr>
      <vt:lpstr>Pemantauan (monitoring)</vt:lpstr>
      <vt:lpstr>Tujuan pemantauan</vt:lpstr>
      <vt:lpstr>PowerPoint Presentation</vt:lpstr>
      <vt:lpstr>Jenis-jenis pemantauan </vt:lpstr>
      <vt:lpstr>Pendekatan dalam monitoring</vt:lpstr>
      <vt:lpstr>PowerPoint Presentation</vt:lpstr>
    </vt:vector>
  </TitlesOfParts>
  <Company>VAio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Keuangan</dc:title>
  <dc:creator>Sony</dc:creator>
  <cp:lastModifiedBy>Nurmawaty, Dwi</cp:lastModifiedBy>
  <cp:revision>38</cp:revision>
  <dcterms:created xsi:type="dcterms:W3CDTF">2005-02-15T01:23:27Z</dcterms:created>
  <dcterms:modified xsi:type="dcterms:W3CDTF">2018-07-29T23:38:35Z</dcterms:modified>
</cp:coreProperties>
</file>