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7" r:id="rId2"/>
    <p:sldId id="289" r:id="rId3"/>
    <p:sldId id="290" r:id="rId4"/>
    <p:sldId id="291" r:id="rId5"/>
    <p:sldId id="292" r:id="rId6"/>
    <p:sldId id="293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17625"/>
    <a:srgbClr val="EFCDAF"/>
    <a:srgbClr val="C6FDB3"/>
    <a:srgbClr val="E0F1F2"/>
    <a:srgbClr val="F8F3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3493741-DFF0-419F-BA47-91630D7E01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57456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25A8-07A1-4493-9448-C12B9B9A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9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22967-60CA-4603-87C5-58435DC60E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4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F249-B6F0-46FB-82B7-CB1BBAD218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3977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2407CA-C695-4D69-89D4-E47554981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811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A7E0E-896E-47E0-A155-80420F365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9019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E76F-6F4A-47A9-8702-B9414C2C48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1317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1A356-619F-4032-A097-CC5AB37A97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2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F352-AC2E-46EA-8393-6DEE52B6FD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60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6E67-A21C-45C5-A71D-DFE1EEDB97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59815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2A8FD8A-3DD5-4D6D-8E94-C529A52449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7835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F7E9671-BCB4-4B6A-8154-4843849D42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4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584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81404"/>
            <a:ext cx="5638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black"/>
                </a:solidFill>
              </a:rPr>
              <a:t>PERENCANAAN, PEMANTAUAN DAN PENILAIAN PROGRAM KESEHATAN</a:t>
            </a:r>
            <a:br>
              <a:rPr lang="en-US" sz="2000" b="1" dirty="0">
                <a:solidFill>
                  <a:prstClr val="black"/>
                </a:solidFill>
              </a:rPr>
            </a:br>
            <a:r>
              <a:rPr lang="en-US" sz="2000" b="1" dirty="0">
                <a:solidFill>
                  <a:prstClr val="black"/>
                </a:solidFill>
              </a:rPr>
              <a:t>(</a:t>
            </a:r>
            <a:r>
              <a:rPr lang="en-US" sz="2000" b="1" dirty="0" err="1">
                <a:solidFill>
                  <a:prstClr val="black"/>
                </a:solidFill>
              </a:rPr>
              <a:t>Sesi</a:t>
            </a:r>
            <a:r>
              <a:rPr lang="en-US" sz="2000" b="1" dirty="0">
                <a:solidFill>
                  <a:prstClr val="black"/>
                </a:solidFill>
              </a:rPr>
              <a:t> 6</a:t>
            </a:r>
            <a:r>
              <a:rPr lang="id-ID" sz="2000" b="1" dirty="0">
                <a:solidFill>
                  <a:prstClr val="black"/>
                </a:solidFill>
              </a:rPr>
              <a:t> –</a:t>
            </a:r>
            <a:r>
              <a:rPr lang="en-US" sz="2000" b="1" dirty="0" err="1">
                <a:solidFill>
                  <a:prstClr val="black"/>
                </a:solidFill>
              </a:rPr>
              <a:t>Evaluasi</a:t>
            </a:r>
            <a:r>
              <a:rPr lang="en-US" sz="2000" b="1" dirty="0">
                <a:solidFill>
                  <a:prstClr val="black"/>
                </a:solidFill>
              </a:rPr>
              <a:t> program </a:t>
            </a:r>
            <a:r>
              <a:rPr lang="en-US" sz="2000" b="1" dirty="0" err="1">
                <a:solidFill>
                  <a:prstClr val="black"/>
                </a:solidFill>
              </a:rPr>
              <a:t>kesehatan</a:t>
            </a:r>
            <a:r>
              <a:rPr lang="en-US" sz="2000" b="1" dirty="0">
                <a:solidFill>
                  <a:prstClr val="black"/>
                </a:solidFill>
              </a:rPr>
              <a:t>)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d-ID" sz="2000" b="1" dirty="0">
                <a:solidFill>
                  <a:prstClr val="white"/>
                </a:solidFill>
              </a:rPr>
              <a:t>Dwi Nurmawaty</a:t>
            </a:r>
            <a:r>
              <a:rPr lang="en-US" sz="2000" b="1" dirty="0">
                <a:solidFill>
                  <a:prstClr val="white"/>
                </a:solidFill>
              </a:rPr>
              <a:t>, SKM, MKM</a:t>
            </a:r>
          </a:p>
        </p:txBody>
      </p:sp>
    </p:spTree>
    <p:extLst>
      <p:ext uri="{BB962C8B-B14F-4D97-AF65-F5344CB8AC3E}">
        <p14:creationId xmlns:p14="http://schemas.microsoft.com/office/powerpoint/2010/main" val="347957985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Evaluasi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Menetukan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  <a:p>
            <a:pPr lvl="1"/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efisiensi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  <a:p>
            <a:pPr lvl="1"/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keluaran</a:t>
            </a:r>
            <a:endParaRPr lang="en-US" dirty="0"/>
          </a:p>
          <a:p>
            <a:pPr lvl="1"/>
            <a:r>
              <a:rPr lang="en-US" dirty="0" err="1"/>
              <a:t>Mengetahu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penyimpangan</a:t>
            </a:r>
            <a:endParaRPr lang="en-US" dirty="0"/>
          </a:p>
          <a:p>
            <a:pPr lvl="1"/>
            <a:r>
              <a:rPr lang="en-US" dirty="0" err="1"/>
              <a:t>Sebagai</a:t>
            </a:r>
            <a:r>
              <a:rPr lang="en-US" dirty="0"/>
              <a:t> input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datang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evaluasi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semu</a:t>
            </a:r>
            <a:endParaRPr lang="en-US" dirty="0"/>
          </a:p>
          <a:p>
            <a:pPr lvl="1" algn="just"/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terpercaya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valid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menanyakan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Evaluasi</a:t>
            </a:r>
            <a:r>
              <a:rPr lang="en-US" dirty="0"/>
              <a:t> formal</a:t>
            </a:r>
          </a:p>
          <a:p>
            <a:pPr lvl="1" algn="just"/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terpercaya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valid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program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tetapkan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firmal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pembuat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  <a:p>
            <a:pPr algn="just"/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teoriti</a:t>
            </a:r>
            <a:endParaRPr lang="en-US" dirty="0"/>
          </a:p>
          <a:p>
            <a:pPr lvl="1" algn="just"/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deskriptif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terpercaya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valis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eksplisit</a:t>
            </a:r>
            <a:r>
              <a:rPr lang="en-US" dirty="0"/>
              <a:t> </a:t>
            </a:r>
            <a:r>
              <a:rPr lang="en-US" dirty="0" err="1"/>
              <a:t>diinginkan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stakeholders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evaluasi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Single program after-only;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sesudah</a:t>
            </a:r>
            <a:r>
              <a:rPr lang="en-US" dirty="0"/>
              <a:t> program,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sasaran</a:t>
            </a:r>
            <a:endParaRPr lang="en-US" dirty="0"/>
          </a:p>
          <a:p>
            <a:pPr algn="just"/>
            <a:r>
              <a:rPr lang="en-US" dirty="0"/>
              <a:t>Single program </a:t>
            </a:r>
            <a:r>
              <a:rPr lang="en-US" dirty="0" err="1"/>
              <a:t>befor</a:t>
            </a:r>
            <a:r>
              <a:rPr lang="en-US" dirty="0"/>
              <a:t>-after;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sesudah</a:t>
            </a:r>
            <a:r>
              <a:rPr lang="en-US" dirty="0"/>
              <a:t> program,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,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sasaran</a:t>
            </a:r>
            <a:endParaRPr lang="en-US" dirty="0"/>
          </a:p>
          <a:p>
            <a:pPr algn="just"/>
            <a:r>
              <a:rPr lang="en-US" dirty="0"/>
              <a:t>Comparative after-only; </a:t>
            </a:r>
            <a:r>
              <a:rPr lang="en-US" dirty="0" err="1"/>
              <a:t>oengukuran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sesudah</a:t>
            </a:r>
            <a:r>
              <a:rPr lang="en-US" dirty="0"/>
              <a:t> program,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kontrol</a:t>
            </a:r>
            <a:endParaRPr lang="en-US" dirty="0"/>
          </a:p>
          <a:p>
            <a:pPr algn="just"/>
            <a:r>
              <a:rPr lang="en-US" dirty="0"/>
              <a:t>Comparative before-only;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sesudan</a:t>
            </a:r>
            <a:r>
              <a:rPr lang="en-US" dirty="0"/>
              <a:t> program,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program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kontrol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Kendala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evaluasi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Kendala</a:t>
            </a:r>
            <a:r>
              <a:rPr lang="en-US" dirty="0"/>
              <a:t> </a:t>
            </a:r>
            <a:r>
              <a:rPr lang="en-US" dirty="0" err="1"/>
              <a:t>psikologis</a:t>
            </a:r>
            <a:endParaRPr lang="en-US" dirty="0"/>
          </a:p>
          <a:p>
            <a:r>
              <a:rPr lang="en-US" dirty="0" err="1"/>
              <a:t>Kendala</a:t>
            </a:r>
            <a:r>
              <a:rPr lang="en-US" dirty="0"/>
              <a:t> </a:t>
            </a:r>
            <a:r>
              <a:rPr lang="en-US" dirty="0" err="1"/>
              <a:t>ekonomis</a:t>
            </a:r>
            <a:endParaRPr lang="en-US" dirty="0"/>
          </a:p>
          <a:p>
            <a:r>
              <a:rPr lang="en-US" dirty="0" err="1"/>
              <a:t>Kendala</a:t>
            </a:r>
            <a:r>
              <a:rPr lang="en-US" dirty="0"/>
              <a:t> </a:t>
            </a:r>
            <a:r>
              <a:rPr lang="en-US" dirty="0" err="1"/>
              <a:t>teknis</a:t>
            </a:r>
            <a:endParaRPr lang="en-US" dirty="0"/>
          </a:p>
          <a:p>
            <a:r>
              <a:rPr lang="en-US" dirty="0" err="1"/>
              <a:t>Kendala</a:t>
            </a:r>
            <a:r>
              <a:rPr lang="en-US" dirty="0"/>
              <a:t> </a:t>
            </a:r>
            <a:r>
              <a:rPr lang="en-US" dirty="0" err="1"/>
              <a:t>politis</a:t>
            </a:r>
            <a:endParaRPr lang="en-US" dirty="0"/>
          </a:p>
          <a:p>
            <a:pPr algn="just"/>
            <a:r>
              <a:rPr lang="en-US" dirty="0" err="1"/>
              <a:t>Kurangnya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evaluator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endParaRPr lang="en-ID" dirty="0"/>
          </a:p>
          <a:p>
            <a:pPr marL="0" indent="0" algn="ctr">
              <a:buNone/>
            </a:pPr>
            <a:r>
              <a:rPr lang="en-ID" dirty="0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4288562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a Unggul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Unggul.thmx</Template>
  <TotalTime>542</TotalTime>
  <Words>220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Franklin Gothic Book</vt:lpstr>
      <vt:lpstr>Perpetua</vt:lpstr>
      <vt:lpstr>Wingdings 2</vt:lpstr>
      <vt:lpstr>Esa Unggul</vt:lpstr>
      <vt:lpstr>PowerPoint Presentation</vt:lpstr>
      <vt:lpstr>Evaluasi </vt:lpstr>
      <vt:lpstr>Pendekatan pada evaluasi</vt:lpstr>
      <vt:lpstr>Metode dalam proses evaluasi</vt:lpstr>
      <vt:lpstr>Kendala dalam proses evaluasi</vt:lpstr>
      <vt:lpstr>PowerPoint Presentation</vt:lpstr>
    </vt:vector>
  </TitlesOfParts>
  <Company>VAio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Keuangan</dc:title>
  <dc:creator>Sony</dc:creator>
  <cp:lastModifiedBy>Nurmawaty, Dwi</cp:lastModifiedBy>
  <cp:revision>38</cp:revision>
  <dcterms:created xsi:type="dcterms:W3CDTF">2005-02-15T01:23:27Z</dcterms:created>
  <dcterms:modified xsi:type="dcterms:W3CDTF">2018-07-29T23:39:29Z</dcterms:modified>
</cp:coreProperties>
</file>