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  <p:sldId id="268" r:id="rId3"/>
    <p:sldId id="278" r:id="rId4"/>
    <p:sldId id="279" r:id="rId5"/>
    <p:sldId id="280" r:id="rId6"/>
    <p:sldId id="281" r:id="rId7"/>
    <p:sldId id="283" r:id="rId8"/>
    <p:sldId id="28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17625"/>
    <a:srgbClr val="EFCDAF"/>
    <a:srgbClr val="C6FDB3"/>
    <a:srgbClr val="E0F1F2"/>
    <a:srgbClr val="F8F3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3493741-DFF0-419F-BA47-91630D7E01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57456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25A8-07A1-4493-9448-C12B9B9A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9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22967-60CA-4603-87C5-58435DC60E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4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F249-B6F0-46FB-82B7-CB1BBAD218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3977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2407CA-C695-4D69-89D4-E47554981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811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A7E0E-896E-47E0-A155-80420F365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9019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E76F-6F4A-47A9-8702-B9414C2C48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1317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1A356-619F-4032-A097-CC5AB37A97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2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F352-AC2E-46EA-8393-6DEE52B6FD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60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6E67-A21C-45C5-A71D-DFE1EEDB97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5981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2A8FD8A-3DD5-4D6D-8E94-C529A52449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7835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F7E9671-BCB4-4B6A-8154-4843849D42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4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81404"/>
            <a:ext cx="5638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</a:rPr>
              <a:t>PERENCANAAN, PEMANTAUAN DAN PENILAIAN PROGRAM KESEHATAN</a:t>
            </a:r>
            <a:br>
              <a:rPr lang="en-US" sz="2000" b="1" dirty="0">
                <a:solidFill>
                  <a:prstClr val="black"/>
                </a:solidFill>
              </a:rPr>
            </a:br>
            <a:r>
              <a:rPr lang="en-US" sz="2000" b="1" dirty="0">
                <a:solidFill>
                  <a:prstClr val="black"/>
                </a:solidFill>
              </a:rPr>
              <a:t>(</a:t>
            </a:r>
            <a:r>
              <a:rPr lang="en-US" sz="2000" b="1" dirty="0" err="1">
                <a:solidFill>
                  <a:prstClr val="black"/>
                </a:solidFill>
              </a:rPr>
              <a:t>Sesi</a:t>
            </a:r>
            <a:r>
              <a:rPr lang="en-US" sz="2000" b="1" dirty="0">
                <a:solidFill>
                  <a:prstClr val="black"/>
                </a:solidFill>
              </a:rPr>
              <a:t> 7</a:t>
            </a:r>
            <a:r>
              <a:rPr lang="id-ID" sz="2000" b="1" dirty="0">
                <a:solidFill>
                  <a:prstClr val="black"/>
                </a:solidFill>
              </a:rPr>
              <a:t>– </a:t>
            </a:r>
            <a:r>
              <a:rPr lang="en-US" sz="2000" b="1" dirty="0" err="1">
                <a:solidFill>
                  <a:prstClr val="black"/>
                </a:solidFill>
              </a:rPr>
              <a:t>Penganggaran</a:t>
            </a:r>
            <a:r>
              <a:rPr lang="en-US" sz="2000" b="1" dirty="0">
                <a:solidFill>
                  <a:prstClr val="black"/>
                </a:solidFill>
              </a:rPr>
              <a:t>)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d-ID" sz="2000" b="1" dirty="0">
                <a:solidFill>
                  <a:prstClr val="white"/>
                </a:solidFill>
              </a:rPr>
              <a:t>Dwi Nurmawaty</a:t>
            </a:r>
            <a:r>
              <a:rPr lang="en-US" sz="2000" b="1" dirty="0">
                <a:solidFill>
                  <a:prstClr val="white"/>
                </a:solidFill>
              </a:rPr>
              <a:t>, SKM, MKM</a:t>
            </a:r>
          </a:p>
        </p:txBody>
      </p:sp>
    </p:spTree>
    <p:extLst>
      <p:ext uri="{BB962C8B-B14F-4D97-AF65-F5344CB8AC3E}">
        <p14:creationId xmlns:p14="http://schemas.microsoft.com/office/powerpoint/2010/main" val="347957985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Anggaran</a:t>
            </a:r>
            <a:r>
              <a:rPr lang="en-US" dirty="0"/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menggunaan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(DAK)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perimbangan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bersumber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APBDN yang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aokasikan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mendanai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urusan</a:t>
            </a:r>
            <a:r>
              <a:rPr lang="en-US" dirty="0"/>
              <a:t> </a:t>
            </a:r>
            <a:r>
              <a:rPr lang="en-US" dirty="0" err="1"/>
              <a:t>daera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prioritas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penganggaran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Menurut</a:t>
            </a:r>
            <a:r>
              <a:rPr lang="en-US" dirty="0"/>
              <a:t> UU no 17 </a:t>
            </a:r>
            <a:r>
              <a:rPr lang="en-US" dirty="0" err="1"/>
              <a:t>tahun</a:t>
            </a:r>
            <a:r>
              <a:rPr lang="en-US" dirty="0"/>
              <a:t> 2003;</a:t>
            </a:r>
          </a:p>
          <a:p>
            <a:pPr lvl="1"/>
            <a:r>
              <a:rPr lang="en-US" dirty="0" err="1"/>
              <a:t>Stabilitas</a:t>
            </a:r>
            <a:r>
              <a:rPr lang="en-US" dirty="0"/>
              <a:t> </a:t>
            </a:r>
            <a:r>
              <a:rPr lang="en-US" dirty="0" err="1"/>
              <a:t>fiskal</a:t>
            </a:r>
            <a:r>
              <a:rPr lang="en-US" dirty="0"/>
              <a:t> </a:t>
            </a:r>
            <a:r>
              <a:rPr lang="en-US" dirty="0" err="1"/>
              <a:t>makro</a:t>
            </a:r>
            <a:endParaRPr lang="en-US" dirty="0"/>
          </a:p>
          <a:p>
            <a:pPr lvl="1"/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prioritas</a:t>
            </a:r>
            <a:endParaRPr lang="en-US" dirty="0"/>
          </a:p>
          <a:p>
            <a:pPr lvl="1"/>
            <a:r>
              <a:rPr lang="en-US" dirty="0" err="1"/>
              <a:t>Pemanfaatan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efisien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849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penganggaran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menyempurnakan</a:t>
            </a:r>
            <a:r>
              <a:rPr lang="en-US" dirty="0"/>
              <a:t> </a:t>
            </a:r>
            <a:r>
              <a:rPr lang="en-US" dirty="0" err="1"/>
              <a:t>rencana</a:t>
            </a:r>
            <a:endParaRPr lang="en-US" dirty="0"/>
          </a:p>
          <a:p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besarnya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</a:t>
            </a:r>
          </a:p>
          <a:p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rencana</a:t>
            </a:r>
            <a:endParaRPr lang="en-US" dirty="0"/>
          </a:p>
          <a:p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endParaRPr lang="en-US" dirty="0"/>
          </a:p>
          <a:p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pemanfaatan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endParaRPr lang="en-US" dirty="0"/>
          </a:p>
          <a:p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pemantauan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pengawasan</a:t>
            </a:r>
            <a:endParaRPr lang="en-US" dirty="0"/>
          </a:p>
          <a:p>
            <a:r>
              <a:rPr lang="en-US" dirty="0" err="1"/>
              <a:t>Memperjelas</a:t>
            </a:r>
            <a:r>
              <a:rPr lang="en-US" dirty="0"/>
              <a:t> </a:t>
            </a:r>
            <a:r>
              <a:rPr lang="en-US" dirty="0" err="1"/>
              <a:t>pendelegasian</a:t>
            </a:r>
            <a:r>
              <a:rPr lang="en-US" dirty="0"/>
              <a:t> </a:t>
            </a:r>
            <a:r>
              <a:rPr lang="en-US" dirty="0" err="1"/>
              <a:t>wewenang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605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kategori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kegunaan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rutin</a:t>
            </a:r>
            <a:endParaRPr lang="en-US" dirty="0"/>
          </a:p>
          <a:p>
            <a:pPr lvl="1"/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pembangunan</a:t>
            </a:r>
            <a:endParaRPr lang="en-US" dirty="0"/>
          </a:p>
          <a:p>
            <a:r>
              <a:rPr lang="en-US" dirty="0" err="1"/>
              <a:t>Hierarki</a:t>
            </a:r>
            <a:endParaRPr lang="en-US" dirty="0"/>
          </a:p>
          <a:p>
            <a:pPr lvl="1"/>
            <a:r>
              <a:rPr lang="en-US" dirty="0"/>
              <a:t>APBN</a:t>
            </a:r>
          </a:p>
          <a:p>
            <a:pPr lvl="1"/>
            <a:r>
              <a:rPr lang="en-US" dirty="0"/>
              <a:t>APBD</a:t>
            </a:r>
          </a:p>
          <a:p>
            <a:pPr lvl="1"/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dekonsentrasi</a:t>
            </a:r>
            <a:endParaRPr lang="en-US" dirty="0"/>
          </a:p>
          <a:p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berimbang</a:t>
            </a:r>
            <a:endParaRPr lang="en-US" dirty="0"/>
          </a:p>
          <a:p>
            <a:pPr lvl="1"/>
            <a:r>
              <a:rPr lang="en-US" dirty="0" err="1"/>
              <a:t>Anggaran</a:t>
            </a:r>
            <a:r>
              <a:rPr lang="en-US" dirty="0"/>
              <a:t> surplus </a:t>
            </a:r>
          </a:p>
          <a:p>
            <a:pPr lvl="1"/>
            <a:r>
              <a:rPr lang="en-US" dirty="0" err="1"/>
              <a:t>Anggaran</a:t>
            </a:r>
            <a:r>
              <a:rPr lang="en-US" dirty="0"/>
              <a:t> deficit</a:t>
            </a:r>
          </a:p>
        </p:txBody>
      </p:sp>
    </p:spTree>
    <p:extLst>
      <p:ext uri="{BB962C8B-B14F-4D97-AF65-F5344CB8AC3E}">
        <p14:creationId xmlns:p14="http://schemas.microsoft.com/office/powerpoint/2010/main" val="4235004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lanjutan</a:t>
            </a:r>
            <a:endParaRPr lang="en-US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endParaRPr lang="en-US" dirty="0"/>
          </a:p>
          <a:p>
            <a:pPr lvl="1"/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endParaRPr lang="en-US" dirty="0"/>
          </a:p>
          <a:p>
            <a:pPr lvl="1"/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panjang</a:t>
            </a:r>
            <a:endParaRPr lang="en-US" dirty="0"/>
          </a:p>
          <a:p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penyusunan</a:t>
            </a:r>
            <a:endParaRPr lang="en-US" dirty="0"/>
          </a:p>
          <a:p>
            <a:r>
              <a:rPr lang="en-US" dirty="0"/>
              <a:t>Program budget </a:t>
            </a:r>
          </a:p>
          <a:p>
            <a:r>
              <a:rPr lang="en-US" dirty="0"/>
              <a:t>Performance budget</a:t>
            </a:r>
          </a:p>
          <a:p>
            <a:r>
              <a:rPr lang="en-US" dirty="0"/>
              <a:t>Line item budget</a:t>
            </a:r>
          </a:p>
          <a:p>
            <a:r>
              <a:rPr lang="en-US" dirty="0"/>
              <a:t>System budget</a:t>
            </a:r>
          </a:p>
          <a:p>
            <a:r>
              <a:rPr lang="en-US" dirty="0" err="1"/>
              <a:t>penanggung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endParaRPr lang="en-US" dirty="0"/>
          </a:p>
          <a:p>
            <a:pPr lvl="1"/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  <a:p>
            <a:pPr lvl="1"/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Nasional</a:t>
            </a:r>
            <a:endParaRPr lang="en-US" dirty="0"/>
          </a:p>
          <a:p>
            <a:pPr lvl="1"/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Negeri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85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anggaran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Operating budget </a:t>
            </a:r>
          </a:p>
          <a:p>
            <a:pPr lvl="1"/>
            <a:r>
              <a:rPr lang="en-US" dirty="0"/>
              <a:t>Expense budget (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Revenue budget (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endParaRPr lang="en-US" dirty="0"/>
          </a:p>
          <a:p>
            <a:r>
              <a:rPr lang="en-US" dirty="0"/>
              <a:t>Cash budget</a:t>
            </a:r>
          </a:p>
          <a:p>
            <a:r>
              <a:rPr lang="en-US" dirty="0"/>
              <a:t>Capital budget</a:t>
            </a:r>
          </a:p>
          <a:p>
            <a:endParaRPr lang="en-US" dirty="0"/>
          </a:p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zero budgeting, 3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;</a:t>
            </a:r>
          </a:p>
          <a:p>
            <a:r>
              <a:rPr lang="en-US" dirty="0" err="1"/>
              <a:t>Menyiapkan</a:t>
            </a:r>
            <a:r>
              <a:rPr lang="en-US" dirty="0"/>
              <a:t> [</a:t>
            </a:r>
            <a:r>
              <a:rPr lang="en-US" dirty="0" err="1"/>
              <a:t>aket</a:t>
            </a:r>
            <a:r>
              <a:rPr lang="en-US" dirty="0"/>
              <a:t> </a:t>
            </a:r>
            <a:r>
              <a:rPr lang="en-US" dirty="0" err="1"/>
              <a:t>kegiatan</a:t>
            </a:r>
            <a:endParaRPr lang="en-US" dirty="0"/>
          </a:p>
          <a:p>
            <a:r>
              <a:rPr lang="en-US" dirty="0" err="1"/>
              <a:t>Memabandingkan</a:t>
            </a:r>
            <a:r>
              <a:rPr lang="en-US" dirty="0"/>
              <a:t> </a:t>
            </a:r>
            <a:r>
              <a:rPr lang="en-US" dirty="0" err="1"/>
              <a:t>kegiatan</a:t>
            </a:r>
            <a:endParaRPr lang="en-US" dirty="0"/>
          </a:p>
          <a:p>
            <a:r>
              <a:rPr lang="en-US" dirty="0" err="1"/>
              <a:t>Mengalokasikan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367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/>
          </a:p>
          <a:p>
            <a:pPr marL="0" indent="0" algn="ctr">
              <a:buNone/>
            </a:pPr>
            <a:r>
              <a:rPr lang="en-ID"/>
              <a:t>TERIMA KASIH</a:t>
            </a: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190621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a Unggul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Unggul.thmx</Template>
  <TotalTime>459</TotalTime>
  <Words>197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Franklin Gothic Book</vt:lpstr>
      <vt:lpstr>Perpetua</vt:lpstr>
      <vt:lpstr>Wingdings 2</vt:lpstr>
      <vt:lpstr>Esa Unggul</vt:lpstr>
      <vt:lpstr>PowerPoint Presentation</vt:lpstr>
      <vt:lpstr>Anggaran </vt:lpstr>
      <vt:lpstr>Tujuan penganggaran</vt:lpstr>
      <vt:lpstr>Manfaat penganggaran</vt:lpstr>
      <vt:lpstr>Anggaran menurut kategori</vt:lpstr>
      <vt:lpstr>lanjutan</vt:lpstr>
      <vt:lpstr>Tipe anggaran</vt:lpstr>
      <vt:lpstr>PowerPoint Presentation</vt:lpstr>
    </vt:vector>
  </TitlesOfParts>
  <Company>VAio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Keuangan</dc:title>
  <dc:creator>Sony</dc:creator>
  <cp:lastModifiedBy>Nurmawaty, Dwi</cp:lastModifiedBy>
  <cp:revision>37</cp:revision>
  <dcterms:created xsi:type="dcterms:W3CDTF">2005-02-15T01:23:27Z</dcterms:created>
  <dcterms:modified xsi:type="dcterms:W3CDTF">2018-07-29T23:33:12Z</dcterms:modified>
</cp:coreProperties>
</file>