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</a:rPr>
              <a:t>PERENCANAAN,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8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Penilaian</a:t>
            </a:r>
            <a:r>
              <a:rPr lang="en-US" sz="2000" b="1" dirty="0">
                <a:solidFill>
                  <a:prstClr val="black"/>
                </a:solidFill>
              </a:rPr>
              <a:t> Program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seksama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program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yag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algn="just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program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dilasanakan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endParaRPr lang="en-US" dirty="0"/>
          </a:p>
          <a:p>
            <a:pPr algn="just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output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impact yang </a:t>
            </a:r>
            <a:r>
              <a:rPr lang="en-US" dirty="0" err="1"/>
              <a:t>dihasilkan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Levey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Loomba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6 </a:t>
            </a:r>
            <a:r>
              <a:rPr lang="en-US" dirty="0" err="1"/>
              <a:t>jenis</a:t>
            </a:r>
            <a:r>
              <a:rPr lang="en-US" dirty="0"/>
              <a:t> ;</a:t>
            </a:r>
          </a:p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penilaian</a:t>
            </a:r>
            <a:endParaRPr lang="en-US" dirty="0"/>
          </a:p>
          <a:p>
            <a:r>
              <a:rPr lang="en-US" dirty="0" err="1"/>
              <a:t>Melengkapkan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tolak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en-US" dirty="0" err="1"/>
              <a:t>Mengembangkan</a:t>
            </a:r>
            <a:r>
              <a:rPr lang="en-US" dirty="0"/>
              <a:t> model,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program </a:t>
            </a:r>
            <a:r>
              <a:rPr lang="en-US" dirty="0" err="1"/>
              <a:t>penilaian</a:t>
            </a:r>
            <a:endParaRPr lang="en-US" dirty="0"/>
          </a:p>
          <a:p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endParaRPr lang="en-US" dirty="0"/>
          </a:p>
          <a:p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yangdicapai</a:t>
            </a:r>
            <a:endParaRPr lang="en-US" dirty="0"/>
          </a:p>
          <a:p>
            <a:r>
              <a:rPr lang="en-US" dirty="0" err="1"/>
              <a:t>Menyusun</a:t>
            </a:r>
            <a:r>
              <a:rPr lang="en-US" dirty="0"/>
              <a:t> saran-saran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meurut</a:t>
            </a:r>
            <a:r>
              <a:rPr lang="en-US" dirty="0"/>
              <a:t> WHO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dinilai</a:t>
            </a:r>
            <a:endParaRPr lang="en-US" dirty="0"/>
          </a:p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melengkakan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endParaRPr lang="en-US" dirty="0"/>
          </a:p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penilaian</a:t>
            </a:r>
            <a:endParaRPr lang="en-US" dirty="0"/>
          </a:p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kecukupan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endParaRPr lang="en-US" dirty="0"/>
          </a:p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progtam</a:t>
            </a:r>
            <a:endParaRPr lang="en-US" dirty="0"/>
          </a:p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program</a:t>
            </a:r>
          </a:p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program</a:t>
            </a:r>
          </a:p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program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saran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398546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388</TotalTime>
  <Words>186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Penilaian </vt:lpstr>
      <vt:lpstr>Jenis-jenis penilaian</vt:lpstr>
      <vt:lpstr>Langkah-langkah penilaian program kesehatan </vt:lpstr>
      <vt:lpstr>Langkah penilaian meurut WHO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37</cp:revision>
  <dcterms:created xsi:type="dcterms:W3CDTF">2005-02-15T01:23:27Z</dcterms:created>
  <dcterms:modified xsi:type="dcterms:W3CDTF">2018-07-29T23:42:51Z</dcterms:modified>
</cp:coreProperties>
</file>