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80" r:id="rId3"/>
    <p:sldId id="281" r:id="rId4"/>
    <p:sldId id="282" r:id="rId5"/>
    <p:sldId id="283" r:id="rId6"/>
    <p:sldId id="285" r:id="rId7"/>
    <p:sldId id="286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ctr" eaLnBrk="1" hangingPunct="1"/>
            <a:r>
              <a:rPr lang="en-US" sz="2000" b="1" dirty="0">
                <a:solidFill>
                  <a:prstClr val="black"/>
                </a:solidFill>
              </a:rPr>
              <a:t>PERENCANAAN PEMANTAUAN DAN PENILAIAN PROGRAM KESEHATAN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9</a:t>
            </a:r>
            <a:r>
              <a:rPr lang="id-ID" sz="2000" b="1" dirty="0">
                <a:solidFill>
                  <a:prstClr val="black"/>
                </a:solidFill>
              </a:rPr>
              <a:t> –</a:t>
            </a:r>
            <a:r>
              <a:rPr lang="en-ID" sz="2000" b="1" dirty="0">
                <a:solidFill>
                  <a:prstClr val="black"/>
                </a:solidFill>
              </a:rPr>
              <a:t> </a:t>
            </a:r>
            <a:r>
              <a:rPr lang="en-ID" sz="2000" b="1" dirty="0" err="1">
                <a:solidFill>
                  <a:prstClr val="black"/>
                </a:solidFill>
              </a:rPr>
              <a:t>Desain</a:t>
            </a:r>
            <a:r>
              <a:rPr lang="en-ID" sz="2000" b="1" dirty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Program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 (</a:t>
            </a:r>
            <a:r>
              <a:rPr lang="en-US" sz="2000" b="1" dirty="0" err="1">
                <a:solidFill>
                  <a:prstClr val="black"/>
                </a:solidFill>
              </a:rPr>
              <a:t>contoh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42543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err="1"/>
              <a:t>Pengertian</a:t>
            </a:r>
            <a:r>
              <a:rPr lang="en-US" b="1" dirty="0"/>
              <a:t> Usaha </a:t>
            </a:r>
            <a:r>
              <a:rPr lang="en-US" b="1" dirty="0" err="1"/>
              <a:t>Kesehatan</a:t>
            </a:r>
            <a:r>
              <a:rPr lang="en-US" b="1" dirty="0"/>
              <a:t> </a:t>
            </a:r>
            <a:r>
              <a:rPr lang="en-US" b="1" dirty="0" err="1"/>
              <a:t>Sekolah</a:t>
            </a:r>
            <a:r>
              <a:rPr lang="en-US" b="1" dirty="0"/>
              <a:t> (UKS)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828/MENKES/SK/IX/2008, Usaha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(UKS)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program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sector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disekolah</a:t>
            </a:r>
            <a:r>
              <a:rPr lang="en-US" dirty="0"/>
              <a:t>. </a:t>
            </a:r>
            <a:r>
              <a:rPr lang="en-US" dirty="0" err="1"/>
              <a:t>Sekolah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jenjang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TK, SD, SMP, SMA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keagamaan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Pondok</a:t>
            </a:r>
            <a:r>
              <a:rPr lang="en-US" dirty="0"/>
              <a:t> </a:t>
            </a:r>
            <a:r>
              <a:rPr lang="en-US" dirty="0" err="1"/>
              <a:t>Pesantren</a:t>
            </a:r>
            <a:r>
              <a:rPr lang="en-US" dirty="0"/>
              <a:t> (</a:t>
            </a:r>
            <a:r>
              <a:rPr lang="en-US" dirty="0" err="1"/>
              <a:t>Khasanah</a:t>
            </a:r>
            <a:r>
              <a:rPr lang="en-US" dirty="0"/>
              <a:t>, 2015).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9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err="1"/>
              <a:t>Tujuan</a:t>
            </a:r>
            <a:r>
              <a:rPr lang="en-US" b="1" dirty="0"/>
              <a:t> Usaha </a:t>
            </a:r>
            <a:r>
              <a:rPr lang="en-US" b="1" dirty="0" err="1"/>
              <a:t>Kesehatan</a:t>
            </a:r>
            <a:r>
              <a:rPr lang="en-US" b="1" dirty="0"/>
              <a:t> </a:t>
            </a:r>
            <a:r>
              <a:rPr lang="en-US" b="1" dirty="0" err="1"/>
              <a:t>Sekolah</a:t>
            </a:r>
            <a:r>
              <a:rPr lang="en-US" b="1" dirty="0"/>
              <a:t> (UKS)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UKS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berlajar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yang </a:t>
            </a:r>
            <a:r>
              <a:rPr lang="en-US" dirty="0" err="1"/>
              <a:t>harmonis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optimal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Indonesia </a:t>
            </a:r>
            <a:r>
              <a:rPr lang="en-US" dirty="0" err="1"/>
              <a:t>seutuhnya</a:t>
            </a:r>
            <a:r>
              <a:rPr lang="en-US" dirty="0"/>
              <a:t> (Tim </a:t>
            </a:r>
            <a:r>
              <a:rPr lang="en-US" dirty="0" err="1"/>
              <a:t>Pengembang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UPI, 2007).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5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8096" y="954158"/>
            <a:ext cx="7290055" cy="5355203"/>
          </a:xfrm>
        </p:spPr>
        <p:txBody>
          <a:bodyPr>
            <a:normAutofit/>
          </a:bodyPr>
          <a:lstStyle/>
          <a:p>
            <a:pPr lvl="0"/>
            <a:r>
              <a:rPr lang="en-US" b="1" dirty="0" err="1"/>
              <a:t>Sasaran</a:t>
            </a:r>
            <a:r>
              <a:rPr lang="en-US" b="1" dirty="0"/>
              <a:t> Usaha </a:t>
            </a:r>
            <a:r>
              <a:rPr lang="en-US" b="1" dirty="0" err="1"/>
              <a:t>Kesehatan</a:t>
            </a:r>
            <a:r>
              <a:rPr lang="en-US" b="1" dirty="0"/>
              <a:t> </a:t>
            </a:r>
            <a:r>
              <a:rPr lang="en-US" b="1" dirty="0" err="1"/>
              <a:t>Sekolah</a:t>
            </a:r>
            <a:r>
              <a:rPr lang="en-US" b="1" dirty="0"/>
              <a:t> (UKS)</a:t>
            </a:r>
            <a:endParaRPr lang="en-US" dirty="0"/>
          </a:p>
          <a:p>
            <a:r>
              <a:rPr lang="en-US" dirty="0" err="1"/>
              <a:t>Sasaran</a:t>
            </a:r>
            <a:r>
              <a:rPr lang="en-US" dirty="0"/>
              <a:t> UKS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, Guru, </a:t>
            </a:r>
            <a:r>
              <a:rPr lang="en-US" dirty="0" err="1"/>
              <a:t>Pamong</a:t>
            </a:r>
            <a:r>
              <a:rPr lang="en-US" dirty="0"/>
              <a:t> </a:t>
            </a:r>
            <a:r>
              <a:rPr lang="en-US" dirty="0" err="1"/>
              <a:t>Praja</a:t>
            </a:r>
            <a:r>
              <a:rPr lang="en-US" dirty="0"/>
              <a:t>, </a:t>
            </a:r>
            <a:r>
              <a:rPr lang="en-US" dirty="0" err="1"/>
              <a:t>Pengelola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Pengelola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(Tim </a:t>
            </a:r>
            <a:r>
              <a:rPr lang="en-US" dirty="0" err="1"/>
              <a:t>Pengembang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UPI, 2007). </a:t>
            </a:r>
          </a:p>
          <a:p>
            <a:pPr lvl="0"/>
            <a:r>
              <a:rPr lang="en-US" b="1" dirty="0"/>
              <a:t>Program Usaha </a:t>
            </a:r>
            <a:r>
              <a:rPr lang="en-US" b="1" dirty="0" err="1"/>
              <a:t>Kesehatan</a:t>
            </a:r>
            <a:r>
              <a:rPr lang="en-US" b="1" dirty="0"/>
              <a:t> </a:t>
            </a:r>
            <a:r>
              <a:rPr lang="en-US" b="1" dirty="0" err="1"/>
              <a:t>Sekolah</a:t>
            </a:r>
            <a:r>
              <a:rPr lang="en-US" b="1" dirty="0"/>
              <a:t> (UKS)</a:t>
            </a:r>
            <a:endParaRPr lang="en-US" dirty="0"/>
          </a:p>
          <a:p>
            <a:r>
              <a:rPr lang="en-US" dirty="0"/>
              <a:t>Program Usaha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(UKS) </a:t>
            </a:r>
            <a:r>
              <a:rPr lang="en-US" dirty="0" err="1"/>
              <a:t>adalah</a:t>
            </a:r>
            <a:r>
              <a:rPr lang="en-US" dirty="0"/>
              <a:t> program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3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Manfaat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efikasi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</a:t>
            </a:r>
          </a:p>
          <a:p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kesetaraan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..</a:t>
            </a:r>
          </a:p>
          <a:p>
            <a:pPr lvl="0"/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47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Program </a:t>
            </a:r>
            <a:r>
              <a:rPr lang="en-US" b="1" dirty="0" err="1"/>
              <a:t>Kerja</a:t>
            </a:r>
            <a:r>
              <a:rPr lang="en-US" b="1" dirty="0"/>
              <a:t> Usaha </a:t>
            </a:r>
            <a:r>
              <a:rPr lang="en-US" b="1" dirty="0" err="1"/>
              <a:t>Kesehatan</a:t>
            </a:r>
            <a:r>
              <a:rPr lang="en-US" b="1" dirty="0"/>
              <a:t> </a:t>
            </a:r>
            <a:r>
              <a:rPr lang="en-US" b="1" dirty="0" err="1"/>
              <a:t>Sekolah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Pantauan</a:t>
            </a:r>
            <a:r>
              <a:rPr lang="en-US" dirty="0"/>
              <a:t> PHBS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Pertolongan</a:t>
            </a:r>
            <a:r>
              <a:rPr lang="en-US" dirty="0"/>
              <a:t> </a:t>
            </a:r>
            <a:r>
              <a:rPr lang="en-US" dirty="0" err="1"/>
              <a:t>Pertama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Sabtu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Sehat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Gosok</a:t>
            </a:r>
            <a:r>
              <a:rPr lang="en-US" dirty="0"/>
              <a:t> Gigi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Cuci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Massal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Pantauan</a:t>
            </a:r>
            <a:r>
              <a:rPr lang="en-US" dirty="0"/>
              <a:t> </a:t>
            </a:r>
            <a:r>
              <a:rPr lang="en-US" dirty="0" err="1"/>
              <a:t>Kebersihan</a:t>
            </a:r>
            <a:r>
              <a:rPr lang="en-US" dirty="0"/>
              <a:t> Kuku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9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8096" y="795130"/>
            <a:ext cx="7290055" cy="551423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/ Screening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Gigi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Mata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Pengukuran</a:t>
            </a:r>
            <a:r>
              <a:rPr lang="en-US" dirty="0"/>
              <a:t> Tinggi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Penghitungan</a:t>
            </a:r>
            <a:r>
              <a:rPr lang="en-US" dirty="0"/>
              <a:t> Status </a:t>
            </a:r>
            <a:r>
              <a:rPr lang="en-US" dirty="0" err="1"/>
              <a:t>Gizi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(BIAS)</a:t>
            </a:r>
          </a:p>
        </p:txBody>
      </p:sp>
    </p:spTree>
    <p:extLst>
      <p:ext uri="{BB962C8B-B14F-4D97-AF65-F5344CB8AC3E}">
        <p14:creationId xmlns:p14="http://schemas.microsoft.com/office/powerpoint/2010/main" val="2910510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8096" y="775252"/>
            <a:ext cx="7290055" cy="553410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Sehat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Pelaksanaan</a:t>
            </a:r>
            <a:r>
              <a:rPr lang="en-US" dirty="0"/>
              <a:t> 5K (</a:t>
            </a:r>
            <a:r>
              <a:rPr lang="en-US" dirty="0" err="1"/>
              <a:t>Kebersihan</a:t>
            </a:r>
            <a:r>
              <a:rPr lang="en-US" dirty="0"/>
              <a:t>, </a:t>
            </a:r>
            <a:r>
              <a:rPr lang="en-US" dirty="0" err="1"/>
              <a:t>Keindahan</a:t>
            </a:r>
            <a:r>
              <a:rPr lang="en-US" dirty="0"/>
              <a:t>, </a:t>
            </a:r>
            <a:r>
              <a:rPr lang="en-US" dirty="0" err="1"/>
              <a:t>Kenyamanan</a:t>
            </a:r>
            <a:r>
              <a:rPr lang="en-US" dirty="0"/>
              <a:t>, </a:t>
            </a:r>
            <a:r>
              <a:rPr lang="en-US" dirty="0" err="1"/>
              <a:t>Ketertiban</a:t>
            </a:r>
            <a:r>
              <a:rPr lang="en-US" dirty="0"/>
              <a:t>, </a:t>
            </a:r>
            <a:r>
              <a:rPr lang="en-US" dirty="0" err="1"/>
              <a:t>Keamanan</a:t>
            </a:r>
            <a:r>
              <a:rPr lang="en-US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Kegiatan</a:t>
            </a:r>
            <a:r>
              <a:rPr lang="en-US" dirty="0"/>
              <a:t> Bina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Lomba</a:t>
            </a:r>
            <a:r>
              <a:rPr lang="en-US" dirty="0"/>
              <a:t> </a:t>
            </a:r>
            <a:r>
              <a:rPr lang="en-US" dirty="0" err="1"/>
              <a:t>Kebersihan</a:t>
            </a:r>
            <a:r>
              <a:rPr lang="en-US" dirty="0"/>
              <a:t> </a:t>
            </a:r>
            <a:r>
              <a:rPr lang="en-US" dirty="0" err="1"/>
              <a:t>Kelas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82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KESIMPULAN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Program Usaha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(UKS) </a:t>
            </a:r>
            <a:r>
              <a:rPr lang="en-US" dirty="0" err="1"/>
              <a:t>adalah</a:t>
            </a:r>
            <a:r>
              <a:rPr lang="en-US" dirty="0"/>
              <a:t> program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Program </a:t>
            </a:r>
            <a:r>
              <a:rPr lang="en-US" dirty="0" err="1"/>
              <a:t>kerja</a:t>
            </a:r>
            <a:r>
              <a:rPr lang="en-US" dirty="0"/>
              <a:t>  Usaha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(UKS)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efikasi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kesetaraan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77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436</TotalTime>
  <Words>445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Franklin Gothic Book</vt:lpstr>
      <vt:lpstr>Perpetua</vt:lpstr>
      <vt:lpstr>Wingdings 2</vt:lpstr>
      <vt:lpstr>Esa Unggul</vt:lpstr>
      <vt:lpstr>PowerPoint Presentation</vt:lpstr>
      <vt:lpstr>Pengertian Usaha Kesehatan Sekolah (UKS)</vt:lpstr>
      <vt:lpstr>Tujuan Usaha Kesehatan Sekolah (UKS)</vt:lpstr>
      <vt:lpstr>PowerPoint Presentation</vt:lpstr>
      <vt:lpstr>Manfaat Program Kesehatan Sekolah yang Efektif</vt:lpstr>
      <vt:lpstr>Program Kerja Usaha Kesehatan Sekolah</vt:lpstr>
      <vt:lpstr>PowerPoint Presentation</vt:lpstr>
      <vt:lpstr>PowerPoint Presentation</vt:lpstr>
      <vt:lpstr>KESIMPULAN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42</cp:revision>
  <dcterms:created xsi:type="dcterms:W3CDTF">2005-02-15T01:23:27Z</dcterms:created>
  <dcterms:modified xsi:type="dcterms:W3CDTF">2018-07-30T00:08:24Z</dcterms:modified>
</cp:coreProperties>
</file>