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16" r:id="rId2"/>
    <p:sldId id="335" r:id="rId3"/>
    <p:sldId id="328" r:id="rId4"/>
    <p:sldId id="330" r:id="rId5"/>
    <p:sldId id="298" r:id="rId6"/>
    <p:sldId id="280" r:id="rId7"/>
    <p:sldId id="313" r:id="rId8"/>
    <p:sldId id="319" r:id="rId9"/>
    <p:sldId id="320" r:id="rId10"/>
    <p:sldId id="321" r:id="rId11"/>
    <p:sldId id="314" r:id="rId12"/>
    <p:sldId id="322" r:id="rId13"/>
    <p:sldId id="33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 autoAdjust="0"/>
    <p:restoredTop sz="93077" autoAdjust="0"/>
  </p:normalViewPr>
  <p:slideViewPr>
    <p:cSldViewPr showGuides="1">
      <p:cViewPr varScale="1">
        <p:scale>
          <a:sx n="55" d="100"/>
          <a:sy n="55" d="100"/>
        </p:scale>
        <p:origin x="11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185B3A-300A-4C18-8F76-D122BC71B243}" type="doc">
      <dgm:prSet loTypeId="urn:microsoft.com/office/officeart/2005/8/layout/cycle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2B1F092-D3F8-4FF0-89E8-643666A00531}">
      <dgm:prSet/>
      <dgm:spPr/>
      <dgm:t>
        <a:bodyPr/>
        <a:lstStyle/>
        <a:p>
          <a:pPr rtl="0"/>
          <a:r>
            <a:rPr lang="id-ID" dirty="0"/>
            <a:t>PERENCANAAN</a:t>
          </a:r>
        </a:p>
      </dgm:t>
    </dgm:pt>
    <dgm:pt modelId="{DCFADEC5-0334-4ED5-B35F-FDFD17BFC0A3}" type="parTrans" cxnId="{8DBC4175-8C24-46F1-9A6B-708083C6A1AF}">
      <dgm:prSet/>
      <dgm:spPr/>
      <dgm:t>
        <a:bodyPr/>
        <a:lstStyle/>
        <a:p>
          <a:endParaRPr lang="id-ID"/>
        </a:p>
      </dgm:t>
    </dgm:pt>
    <dgm:pt modelId="{63054141-2BA3-4077-A417-10B3DEE7C0F7}" type="sibTrans" cxnId="{8DBC4175-8C24-46F1-9A6B-708083C6A1AF}">
      <dgm:prSet/>
      <dgm:spPr/>
      <dgm:t>
        <a:bodyPr/>
        <a:lstStyle/>
        <a:p>
          <a:endParaRPr lang="id-ID"/>
        </a:p>
      </dgm:t>
    </dgm:pt>
    <dgm:pt modelId="{F40797C5-6E6A-4699-B38D-2DD1ACD523B3}">
      <dgm:prSet custT="1"/>
      <dgm:spPr/>
      <dgm:t>
        <a:bodyPr/>
        <a:lstStyle/>
        <a:p>
          <a:pPr rtl="0"/>
          <a:r>
            <a:rPr lang="id-ID" sz="1600" dirty="0"/>
            <a:t>PENGADAAN</a:t>
          </a:r>
        </a:p>
      </dgm:t>
    </dgm:pt>
    <dgm:pt modelId="{BD972CD4-4F3E-4CA8-8635-F52A2ACC2E5B}" type="parTrans" cxnId="{EFE1ABD6-5EE4-4AB3-AD81-025072E25AE8}">
      <dgm:prSet/>
      <dgm:spPr/>
      <dgm:t>
        <a:bodyPr/>
        <a:lstStyle/>
        <a:p>
          <a:endParaRPr lang="id-ID"/>
        </a:p>
      </dgm:t>
    </dgm:pt>
    <dgm:pt modelId="{C42D04DD-2CA4-4FE7-8E56-B221D724BEA5}" type="sibTrans" cxnId="{EFE1ABD6-5EE4-4AB3-AD81-025072E25AE8}">
      <dgm:prSet/>
      <dgm:spPr/>
      <dgm:t>
        <a:bodyPr/>
        <a:lstStyle/>
        <a:p>
          <a:endParaRPr lang="id-ID"/>
        </a:p>
      </dgm:t>
    </dgm:pt>
    <dgm:pt modelId="{4BAA9407-FC29-4D1B-A31F-7FEE20D52278}">
      <dgm:prSet custT="1"/>
      <dgm:spPr/>
      <dgm:t>
        <a:bodyPr/>
        <a:lstStyle/>
        <a:p>
          <a:pPr rtl="0"/>
          <a:r>
            <a:rPr lang="id-ID" sz="1600" dirty="0"/>
            <a:t>PENERIMAAN</a:t>
          </a:r>
        </a:p>
      </dgm:t>
    </dgm:pt>
    <dgm:pt modelId="{F5E5AF08-FC4B-480D-B66E-EE2B5801E06F}" type="parTrans" cxnId="{B20A5AE5-A185-4CDC-B9EF-A02B80C2A9BB}">
      <dgm:prSet/>
      <dgm:spPr/>
      <dgm:t>
        <a:bodyPr/>
        <a:lstStyle/>
        <a:p>
          <a:endParaRPr lang="id-ID"/>
        </a:p>
      </dgm:t>
    </dgm:pt>
    <dgm:pt modelId="{79DD5449-9638-40A5-AC37-2D83BA63DFBB}" type="sibTrans" cxnId="{B20A5AE5-A185-4CDC-B9EF-A02B80C2A9BB}">
      <dgm:prSet/>
      <dgm:spPr/>
      <dgm:t>
        <a:bodyPr/>
        <a:lstStyle/>
        <a:p>
          <a:endParaRPr lang="id-ID"/>
        </a:p>
      </dgm:t>
    </dgm:pt>
    <dgm:pt modelId="{60E5F5EB-04FE-43BC-ABCB-F2F44EA4E1E4}">
      <dgm:prSet custT="1"/>
      <dgm:spPr/>
      <dgm:t>
        <a:bodyPr/>
        <a:lstStyle/>
        <a:p>
          <a:pPr rtl="0"/>
          <a:r>
            <a:rPr lang="id-ID" sz="1600" dirty="0"/>
            <a:t>PENYIMPANAN</a:t>
          </a:r>
        </a:p>
      </dgm:t>
    </dgm:pt>
    <dgm:pt modelId="{B0D1F3D0-4C41-4C38-874E-E3E6C07E9889}" type="parTrans" cxnId="{43553369-0099-4959-83AA-D3086F71BADB}">
      <dgm:prSet/>
      <dgm:spPr/>
      <dgm:t>
        <a:bodyPr/>
        <a:lstStyle/>
        <a:p>
          <a:endParaRPr lang="id-ID"/>
        </a:p>
      </dgm:t>
    </dgm:pt>
    <dgm:pt modelId="{19B0EFE6-E545-403B-9807-68B59EFF7D03}" type="sibTrans" cxnId="{43553369-0099-4959-83AA-D3086F71BADB}">
      <dgm:prSet/>
      <dgm:spPr/>
      <dgm:t>
        <a:bodyPr/>
        <a:lstStyle/>
        <a:p>
          <a:endParaRPr lang="id-ID"/>
        </a:p>
      </dgm:t>
    </dgm:pt>
    <dgm:pt modelId="{9B3999E3-32D7-4747-A613-EFBCAB21FCEF}">
      <dgm:prSet custT="1"/>
      <dgm:spPr/>
      <dgm:t>
        <a:bodyPr/>
        <a:lstStyle/>
        <a:p>
          <a:pPr rtl="0"/>
          <a:r>
            <a:rPr lang="id-ID" sz="1600" dirty="0"/>
            <a:t>DISTRIBUSI</a:t>
          </a:r>
        </a:p>
      </dgm:t>
    </dgm:pt>
    <dgm:pt modelId="{6149043B-EC49-4F92-96D3-B1BEBB6C06F6}" type="parTrans" cxnId="{44F45817-517E-4FAA-935F-4058B5620FFA}">
      <dgm:prSet/>
      <dgm:spPr/>
      <dgm:t>
        <a:bodyPr/>
        <a:lstStyle/>
        <a:p>
          <a:endParaRPr lang="id-ID"/>
        </a:p>
      </dgm:t>
    </dgm:pt>
    <dgm:pt modelId="{3D5CC744-1DAA-4091-88B5-1E4C3A59B24A}" type="sibTrans" cxnId="{44F45817-517E-4FAA-935F-4058B5620FFA}">
      <dgm:prSet/>
      <dgm:spPr/>
      <dgm:t>
        <a:bodyPr/>
        <a:lstStyle/>
        <a:p>
          <a:endParaRPr lang="id-ID"/>
        </a:p>
      </dgm:t>
    </dgm:pt>
    <dgm:pt modelId="{77CE22FD-87A7-4850-BC74-4E53D54ECE28}">
      <dgm:prSet custT="1"/>
      <dgm:spPr/>
      <dgm:t>
        <a:bodyPr/>
        <a:lstStyle/>
        <a:p>
          <a:pPr rtl="0"/>
          <a:r>
            <a:rPr lang="id-ID" sz="1600" dirty="0"/>
            <a:t>PENGENDALIAN</a:t>
          </a:r>
        </a:p>
      </dgm:t>
    </dgm:pt>
    <dgm:pt modelId="{3585A74D-2A5B-405D-91FF-04434A4D74C3}" type="parTrans" cxnId="{0AA7F9EA-F4EA-4E17-B909-4FF3E178452B}">
      <dgm:prSet/>
      <dgm:spPr/>
      <dgm:t>
        <a:bodyPr/>
        <a:lstStyle/>
        <a:p>
          <a:endParaRPr lang="id-ID"/>
        </a:p>
      </dgm:t>
    </dgm:pt>
    <dgm:pt modelId="{90999439-98FA-4ED2-966F-B542F698DF47}" type="sibTrans" cxnId="{0AA7F9EA-F4EA-4E17-B909-4FF3E178452B}">
      <dgm:prSet/>
      <dgm:spPr/>
      <dgm:t>
        <a:bodyPr/>
        <a:lstStyle/>
        <a:p>
          <a:endParaRPr lang="id-ID"/>
        </a:p>
      </dgm:t>
    </dgm:pt>
    <dgm:pt modelId="{C4C6C7D6-7471-4502-B78D-CFDDC2FA088D}">
      <dgm:prSet custT="1"/>
      <dgm:spPr/>
      <dgm:t>
        <a:bodyPr/>
        <a:lstStyle/>
        <a:p>
          <a:pPr rtl="0"/>
          <a:r>
            <a:rPr lang="id-ID" sz="1600" dirty="0"/>
            <a:t>PENGHAPUSAN</a:t>
          </a:r>
        </a:p>
      </dgm:t>
    </dgm:pt>
    <dgm:pt modelId="{B2E388F3-E6E7-488B-8EE1-E38863312284}" type="parTrans" cxnId="{FFCB364F-66D7-4402-BAE2-4D08064186A1}">
      <dgm:prSet/>
      <dgm:spPr/>
      <dgm:t>
        <a:bodyPr/>
        <a:lstStyle/>
        <a:p>
          <a:endParaRPr lang="id-ID"/>
        </a:p>
      </dgm:t>
    </dgm:pt>
    <dgm:pt modelId="{D5146A29-B179-4461-9325-402E81AB46F6}" type="sibTrans" cxnId="{FFCB364F-66D7-4402-BAE2-4D08064186A1}">
      <dgm:prSet/>
      <dgm:spPr/>
      <dgm:t>
        <a:bodyPr/>
        <a:lstStyle/>
        <a:p>
          <a:endParaRPr lang="id-ID"/>
        </a:p>
      </dgm:t>
    </dgm:pt>
    <dgm:pt modelId="{E2ACE4D3-FEC4-4E44-B11E-563DD0B7E539}">
      <dgm:prSet custT="1"/>
      <dgm:spPr/>
      <dgm:t>
        <a:bodyPr/>
        <a:lstStyle/>
        <a:p>
          <a:pPr rtl="0"/>
          <a:r>
            <a:rPr lang="id-ID" sz="1600" dirty="0"/>
            <a:t>PENCATATAN &amp; PELAPORAN</a:t>
          </a:r>
        </a:p>
      </dgm:t>
    </dgm:pt>
    <dgm:pt modelId="{41D7D24A-FC26-44BE-BEB0-9ED96260D91C}" type="parTrans" cxnId="{7624D87F-46BF-4C60-979F-936588567E67}">
      <dgm:prSet/>
      <dgm:spPr/>
      <dgm:t>
        <a:bodyPr/>
        <a:lstStyle/>
        <a:p>
          <a:endParaRPr lang="id-ID"/>
        </a:p>
      </dgm:t>
    </dgm:pt>
    <dgm:pt modelId="{BB267F19-201D-455F-919F-612F3819D535}" type="sibTrans" cxnId="{7624D87F-46BF-4C60-979F-936588567E67}">
      <dgm:prSet/>
      <dgm:spPr/>
      <dgm:t>
        <a:bodyPr/>
        <a:lstStyle/>
        <a:p>
          <a:endParaRPr lang="id-ID"/>
        </a:p>
      </dgm:t>
    </dgm:pt>
    <dgm:pt modelId="{3B6492C4-4560-4FD8-A833-383FD2A49673}">
      <dgm:prSet custT="1"/>
      <dgm:spPr/>
      <dgm:t>
        <a:bodyPr/>
        <a:lstStyle/>
        <a:p>
          <a:pPr rtl="0"/>
          <a:r>
            <a:rPr lang="id-ID" sz="1600" dirty="0"/>
            <a:t>MONITORING &amp; EVALUASI</a:t>
          </a:r>
        </a:p>
      </dgm:t>
    </dgm:pt>
    <dgm:pt modelId="{D2039977-64F3-47B7-9090-95A77FA05491}" type="parTrans" cxnId="{28AF9591-14DC-45AB-AA34-A874C7C67D57}">
      <dgm:prSet/>
      <dgm:spPr/>
      <dgm:t>
        <a:bodyPr/>
        <a:lstStyle/>
        <a:p>
          <a:endParaRPr lang="id-ID"/>
        </a:p>
      </dgm:t>
    </dgm:pt>
    <dgm:pt modelId="{579F8958-2F6B-42E1-80A4-AD3CED0472D2}" type="sibTrans" cxnId="{28AF9591-14DC-45AB-AA34-A874C7C67D57}">
      <dgm:prSet/>
      <dgm:spPr/>
      <dgm:t>
        <a:bodyPr/>
        <a:lstStyle/>
        <a:p>
          <a:endParaRPr lang="id-ID"/>
        </a:p>
      </dgm:t>
    </dgm:pt>
    <dgm:pt modelId="{C6FA35C9-8FA7-4E2A-B7F7-E2B7CECBEDD3}" type="pres">
      <dgm:prSet presAssocID="{EA185B3A-300A-4C18-8F76-D122BC71B243}" presName="cycle" presStyleCnt="0">
        <dgm:presLayoutVars>
          <dgm:dir/>
          <dgm:resizeHandles val="exact"/>
        </dgm:presLayoutVars>
      </dgm:prSet>
      <dgm:spPr/>
    </dgm:pt>
    <dgm:pt modelId="{D9EC0CCB-5E22-437F-B0BB-B9DF44BC4976}" type="pres">
      <dgm:prSet presAssocID="{A2B1F092-D3F8-4FF0-89E8-643666A00531}" presName="node" presStyleLbl="node1" presStyleIdx="0" presStyleCnt="9" custScaleX="206665">
        <dgm:presLayoutVars>
          <dgm:bulletEnabled val="1"/>
        </dgm:presLayoutVars>
      </dgm:prSet>
      <dgm:spPr/>
    </dgm:pt>
    <dgm:pt modelId="{A3015012-6055-41B3-8337-249F7FD94609}" type="pres">
      <dgm:prSet presAssocID="{A2B1F092-D3F8-4FF0-89E8-643666A00531}" presName="spNode" presStyleCnt="0"/>
      <dgm:spPr/>
    </dgm:pt>
    <dgm:pt modelId="{43FBDB64-14BE-43C5-B294-86503120AFA1}" type="pres">
      <dgm:prSet presAssocID="{63054141-2BA3-4077-A417-10B3DEE7C0F7}" presName="sibTrans" presStyleLbl="sibTrans1D1" presStyleIdx="0" presStyleCnt="9"/>
      <dgm:spPr/>
    </dgm:pt>
    <dgm:pt modelId="{6E14D095-5216-4153-BE12-3019929D4E4F}" type="pres">
      <dgm:prSet presAssocID="{F40797C5-6E6A-4699-B38D-2DD1ACD523B3}" presName="node" presStyleLbl="node1" presStyleIdx="1" presStyleCnt="9" custScaleX="221059" custScaleY="107025" custRadScaleRad="95761" custRadScaleInc="90767">
        <dgm:presLayoutVars>
          <dgm:bulletEnabled val="1"/>
        </dgm:presLayoutVars>
      </dgm:prSet>
      <dgm:spPr/>
    </dgm:pt>
    <dgm:pt modelId="{F618C0C2-2E06-4639-B81A-63E72B92C6CA}" type="pres">
      <dgm:prSet presAssocID="{F40797C5-6E6A-4699-B38D-2DD1ACD523B3}" presName="spNode" presStyleCnt="0"/>
      <dgm:spPr/>
    </dgm:pt>
    <dgm:pt modelId="{1668E4FF-D9AA-4127-A51D-4DF2DBC98481}" type="pres">
      <dgm:prSet presAssocID="{C42D04DD-2CA4-4FE7-8E56-B221D724BEA5}" presName="sibTrans" presStyleLbl="sibTrans1D1" presStyleIdx="1" presStyleCnt="9"/>
      <dgm:spPr/>
    </dgm:pt>
    <dgm:pt modelId="{496B7F25-C18D-4770-BE61-6DC3E42A9C76}" type="pres">
      <dgm:prSet presAssocID="{4BAA9407-FC29-4D1B-A31F-7FEE20D52278}" presName="node" presStyleLbl="node1" presStyleIdx="2" presStyleCnt="9" custScaleX="256903">
        <dgm:presLayoutVars>
          <dgm:bulletEnabled val="1"/>
        </dgm:presLayoutVars>
      </dgm:prSet>
      <dgm:spPr/>
    </dgm:pt>
    <dgm:pt modelId="{C78E11A5-030B-490E-994D-D86A5F2BA1D0}" type="pres">
      <dgm:prSet presAssocID="{4BAA9407-FC29-4D1B-A31F-7FEE20D52278}" presName="spNode" presStyleCnt="0"/>
      <dgm:spPr/>
    </dgm:pt>
    <dgm:pt modelId="{DC9984F2-E39A-4E5B-82CE-D2F157490724}" type="pres">
      <dgm:prSet presAssocID="{79DD5449-9638-40A5-AC37-2D83BA63DFBB}" presName="sibTrans" presStyleLbl="sibTrans1D1" presStyleIdx="2" presStyleCnt="9"/>
      <dgm:spPr/>
    </dgm:pt>
    <dgm:pt modelId="{B11D6049-AD19-4311-A25A-04E52DC72EA3}" type="pres">
      <dgm:prSet presAssocID="{60E5F5EB-04FE-43BC-ABCB-F2F44EA4E1E4}" presName="node" presStyleLbl="node1" presStyleIdx="3" presStyleCnt="9" custScaleX="260508" custRadScaleRad="102229" custRadScaleInc="-92911">
        <dgm:presLayoutVars>
          <dgm:bulletEnabled val="1"/>
        </dgm:presLayoutVars>
      </dgm:prSet>
      <dgm:spPr/>
    </dgm:pt>
    <dgm:pt modelId="{F0579F87-B717-4C9B-B51C-4563B83648F6}" type="pres">
      <dgm:prSet presAssocID="{60E5F5EB-04FE-43BC-ABCB-F2F44EA4E1E4}" presName="spNode" presStyleCnt="0"/>
      <dgm:spPr/>
    </dgm:pt>
    <dgm:pt modelId="{D2DB1C1C-7983-49D6-A3B0-0D632795CBB1}" type="pres">
      <dgm:prSet presAssocID="{19B0EFE6-E545-403B-9807-68B59EFF7D03}" presName="sibTrans" presStyleLbl="sibTrans1D1" presStyleIdx="3" presStyleCnt="9"/>
      <dgm:spPr/>
    </dgm:pt>
    <dgm:pt modelId="{AD1D973D-1327-44E1-BE0E-7A5223110563}" type="pres">
      <dgm:prSet presAssocID="{9B3999E3-32D7-4747-A613-EFBCAB21FCEF}" presName="node" presStyleLbl="node1" presStyleIdx="4" presStyleCnt="9" custScaleX="270647" custRadScaleRad="100237" custRadScaleInc="-118476">
        <dgm:presLayoutVars>
          <dgm:bulletEnabled val="1"/>
        </dgm:presLayoutVars>
      </dgm:prSet>
      <dgm:spPr/>
    </dgm:pt>
    <dgm:pt modelId="{DFEC6FC3-0738-40E7-942C-F1924C570741}" type="pres">
      <dgm:prSet presAssocID="{9B3999E3-32D7-4747-A613-EFBCAB21FCEF}" presName="spNode" presStyleCnt="0"/>
      <dgm:spPr/>
    </dgm:pt>
    <dgm:pt modelId="{885E28B1-7861-4652-BDE1-6C82531C6F6C}" type="pres">
      <dgm:prSet presAssocID="{3D5CC744-1DAA-4091-88B5-1E4C3A59B24A}" presName="sibTrans" presStyleLbl="sibTrans1D1" presStyleIdx="4" presStyleCnt="9"/>
      <dgm:spPr/>
    </dgm:pt>
    <dgm:pt modelId="{0ADDDEA3-A62C-45D5-B178-72365D4F7CB3}" type="pres">
      <dgm:prSet presAssocID="{77CE22FD-87A7-4850-BC74-4E53D54ECE28}" presName="node" presStyleLbl="node1" presStyleIdx="5" presStyleCnt="9" custScaleX="259835" custRadScaleRad="109907" custRadScaleInc="167187">
        <dgm:presLayoutVars>
          <dgm:bulletEnabled val="1"/>
        </dgm:presLayoutVars>
      </dgm:prSet>
      <dgm:spPr/>
    </dgm:pt>
    <dgm:pt modelId="{7E0B74E4-1D9A-48DC-B341-E4D8B2959D91}" type="pres">
      <dgm:prSet presAssocID="{77CE22FD-87A7-4850-BC74-4E53D54ECE28}" presName="spNode" presStyleCnt="0"/>
      <dgm:spPr/>
    </dgm:pt>
    <dgm:pt modelId="{6681DBFF-DC3A-4729-8713-E4C0E79466A8}" type="pres">
      <dgm:prSet presAssocID="{90999439-98FA-4ED2-966F-B542F698DF47}" presName="sibTrans" presStyleLbl="sibTrans1D1" presStyleIdx="5" presStyleCnt="9"/>
      <dgm:spPr/>
    </dgm:pt>
    <dgm:pt modelId="{5A6F1D4E-CCCC-4E01-B952-64488B49A585}" type="pres">
      <dgm:prSet presAssocID="{C4C6C7D6-7471-4502-B78D-CFDDC2FA088D}" presName="node" presStyleLbl="node1" presStyleIdx="6" presStyleCnt="9" custScaleX="266467" custRadScaleRad="112684" custRadScaleInc="78619">
        <dgm:presLayoutVars>
          <dgm:bulletEnabled val="1"/>
        </dgm:presLayoutVars>
      </dgm:prSet>
      <dgm:spPr/>
    </dgm:pt>
    <dgm:pt modelId="{60A7F71A-2683-477C-8680-BA65E6F5D94F}" type="pres">
      <dgm:prSet presAssocID="{C4C6C7D6-7471-4502-B78D-CFDDC2FA088D}" presName="spNode" presStyleCnt="0"/>
      <dgm:spPr/>
    </dgm:pt>
    <dgm:pt modelId="{13AA8CF6-8BD2-4496-8274-71F0F0823695}" type="pres">
      <dgm:prSet presAssocID="{D5146A29-B179-4461-9325-402E81AB46F6}" presName="sibTrans" presStyleLbl="sibTrans1D1" presStyleIdx="6" presStyleCnt="9"/>
      <dgm:spPr/>
    </dgm:pt>
    <dgm:pt modelId="{93D2324B-2BED-4DBD-8658-5426B5D5F29B}" type="pres">
      <dgm:prSet presAssocID="{E2ACE4D3-FEC4-4E44-B11E-563DD0B7E539}" presName="node" presStyleLbl="node1" presStyleIdx="7" presStyleCnt="9" custScaleX="274228" custRadScaleRad="112096" custRadScaleInc="-26121">
        <dgm:presLayoutVars>
          <dgm:bulletEnabled val="1"/>
        </dgm:presLayoutVars>
      </dgm:prSet>
      <dgm:spPr/>
    </dgm:pt>
    <dgm:pt modelId="{FC18D5B9-030F-4EDC-B161-F9C32CC68359}" type="pres">
      <dgm:prSet presAssocID="{E2ACE4D3-FEC4-4E44-B11E-563DD0B7E539}" presName="spNode" presStyleCnt="0"/>
      <dgm:spPr/>
    </dgm:pt>
    <dgm:pt modelId="{449A5D14-2385-41DE-BB8B-6DD8A4E4AE35}" type="pres">
      <dgm:prSet presAssocID="{BB267F19-201D-455F-919F-612F3819D535}" presName="sibTrans" presStyleLbl="sibTrans1D1" presStyleIdx="7" presStyleCnt="9"/>
      <dgm:spPr/>
    </dgm:pt>
    <dgm:pt modelId="{E363B1A8-05F8-40E8-990B-6DD83AABAF13}" type="pres">
      <dgm:prSet presAssocID="{3B6492C4-4560-4FD8-A833-383FD2A49673}" presName="node" presStyleLbl="node1" presStyleIdx="8" presStyleCnt="9" custScaleX="294104" custScaleY="107025" custRadScaleRad="107576" custRadScaleInc="-110172">
        <dgm:presLayoutVars>
          <dgm:bulletEnabled val="1"/>
        </dgm:presLayoutVars>
      </dgm:prSet>
      <dgm:spPr/>
    </dgm:pt>
    <dgm:pt modelId="{CF2BCE72-8DB5-488C-94CC-31B5D29BB072}" type="pres">
      <dgm:prSet presAssocID="{3B6492C4-4560-4FD8-A833-383FD2A49673}" presName="spNode" presStyleCnt="0"/>
      <dgm:spPr/>
    </dgm:pt>
    <dgm:pt modelId="{CE840445-902D-4A19-A901-112E9F02D80A}" type="pres">
      <dgm:prSet presAssocID="{579F8958-2F6B-42E1-80A4-AD3CED0472D2}" presName="sibTrans" presStyleLbl="sibTrans1D1" presStyleIdx="8" presStyleCnt="9"/>
      <dgm:spPr/>
    </dgm:pt>
  </dgm:ptLst>
  <dgm:cxnLst>
    <dgm:cxn modelId="{5FAE540B-E8AC-4393-A6F8-BE484CD7F6C6}" type="presOf" srcId="{63054141-2BA3-4077-A417-10B3DEE7C0F7}" destId="{43FBDB64-14BE-43C5-B294-86503120AFA1}" srcOrd="0" destOrd="0" presId="urn:microsoft.com/office/officeart/2005/8/layout/cycle5"/>
    <dgm:cxn modelId="{E7AC1D16-12AA-406C-A00C-FF39F8A640A6}" type="presOf" srcId="{C4C6C7D6-7471-4502-B78D-CFDDC2FA088D}" destId="{5A6F1D4E-CCCC-4E01-B952-64488B49A585}" srcOrd="0" destOrd="0" presId="urn:microsoft.com/office/officeart/2005/8/layout/cycle5"/>
    <dgm:cxn modelId="{44F45817-517E-4FAA-935F-4058B5620FFA}" srcId="{EA185B3A-300A-4C18-8F76-D122BC71B243}" destId="{9B3999E3-32D7-4747-A613-EFBCAB21FCEF}" srcOrd="4" destOrd="0" parTransId="{6149043B-EC49-4F92-96D3-B1BEBB6C06F6}" sibTransId="{3D5CC744-1DAA-4091-88B5-1E4C3A59B24A}"/>
    <dgm:cxn modelId="{43C3201A-D9D8-47AA-9746-1594DFBCA2C8}" type="presOf" srcId="{EA185B3A-300A-4C18-8F76-D122BC71B243}" destId="{C6FA35C9-8FA7-4E2A-B7F7-E2B7CECBEDD3}" srcOrd="0" destOrd="0" presId="urn:microsoft.com/office/officeart/2005/8/layout/cycle5"/>
    <dgm:cxn modelId="{164E4D1E-B5A5-489A-AF85-B63E880263F5}" type="presOf" srcId="{3B6492C4-4560-4FD8-A833-383FD2A49673}" destId="{E363B1A8-05F8-40E8-990B-6DD83AABAF13}" srcOrd="0" destOrd="0" presId="urn:microsoft.com/office/officeart/2005/8/layout/cycle5"/>
    <dgm:cxn modelId="{5C261B2F-D126-4ADE-AE6C-5C8D9E352470}" type="presOf" srcId="{E2ACE4D3-FEC4-4E44-B11E-563DD0B7E539}" destId="{93D2324B-2BED-4DBD-8658-5426B5D5F29B}" srcOrd="0" destOrd="0" presId="urn:microsoft.com/office/officeart/2005/8/layout/cycle5"/>
    <dgm:cxn modelId="{FFCB364F-66D7-4402-BAE2-4D08064186A1}" srcId="{EA185B3A-300A-4C18-8F76-D122BC71B243}" destId="{C4C6C7D6-7471-4502-B78D-CFDDC2FA088D}" srcOrd="6" destOrd="0" parTransId="{B2E388F3-E6E7-488B-8EE1-E38863312284}" sibTransId="{D5146A29-B179-4461-9325-402E81AB46F6}"/>
    <dgm:cxn modelId="{6F86D364-A931-45EC-8600-8D5F9F3E0A11}" type="presOf" srcId="{D5146A29-B179-4461-9325-402E81AB46F6}" destId="{13AA8CF6-8BD2-4496-8274-71F0F0823695}" srcOrd="0" destOrd="0" presId="urn:microsoft.com/office/officeart/2005/8/layout/cycle5"/>
    <dgm:cxn modelId="{43553369-0099-4959-83AA-D3086F71BADB}" srcId="{EA185B3A-300A-4C18-8F76-D122BC71B243}" destId="{60E5F5EB-04FE-43BC-ABCB-F2F44EA4E1E4}" srcOrd="3" destOrd="0" parTransId="{B0D1F3D0-4C41-4C38-874E-E3E6C07E9889}" sibTransId="{19B0EFE6-E545-403B-9807-68B59EFF7D03}"/>
    <dgm:cxn modelId="{2B2BE86E-802D-4638-A3E1-76FEBCF0C0B1}" type="presOf" srcId="{9B3999E3-32D7-4747-A613-EFBCAB21FCEF}" destId="{AD1D973D-1327-44E1-BE0E-7A5223110563}" srcOrd="0" destOrd="0" presId="urn:microsoft.com/office/officeart/2005/8/layout/cycle5"/>
    <dgm:cxn modelId="{8DBC4175-8C24-46F1-9A6B-708083C6A1AF}" srcId="{EA185B3A-300A-4C18-8F76-D122BC71B243}" destId="{A2B1F092-D3F8-4FF0-89E8-643666A00531}" srcOrd="0" destOrd="0" parTransId="{DCFADEC5-0334-4ED5-B35F-FDFD17BFC0A3}" sibTransId="{63054141-2BA3-4077-A417-10B3DEE7C0F7}"/>
    <dgm:cxn modelId="{419CF179-5AC5-4EF4-B736-65778A5758DE}" type="presOf" srcId="{A2B1F092-D3F8-4FF0-89E8-643666A00531}" destId="{D9EC0CCB-5E22-437F-B0BB-B9DF44BC4976}" srcOrd="0" destOrd="0" presId="urn:microsoft.com/office/officeart/2005/8/layout/cycle5"/>
    <dgm:cxn modelId="{7624D87F-46BF-4C60-979F-936588567E67}" srcId="{EA185B3A-300A-4C18-8F76-D122BC71B243}" destId="{E2ACE4D3-FEC4-4E44-B11E-563DD0B7E539}" srcOrd="7" destOrd="0" parTransId="{41D7D24A-FC26-44BE-BEB0-9ED96260D91C}" sibTransId="{BB267F19-201D-455F-919F-612F3819D535}"/>
    <dgm:cxn modelId="{28AF9591-14DC-45AB-AA34-A874C7C67D57}" srcId="{EA185B3A-300A-4C18-8F76-D122BC71B243}" destId="{3B6492C4-4560-4FD8-A833-383FD2A49673}" srcOrd="8" destOrd="0" parTransId="{D2039977-64F3-47B7-9090-95A77FA05491}" sibTransId="{579F8958-2F6B-42E1-80A4-AD3CED0472D2}"/>
    <dgm:cxn modelId="{71B84A96-53B7-4B66-9F74-930A7DEA8F16}" type="presOf" srcId="{19B0EFE6-E545-403B-9807-68B59EFF7D03}" destId="{D2DB1C1C-7983-49D6-A3B0-0D632795CBB1}" srcOrd="0" destOrd="0" presId="urn:microsoft.com/office/officeart/2005/8/layout/cycle5"/>
    <dgm:cxn modelId="{B73870A5-B18F-4B74-8F24-EF42C4B08FE4}" type="presOf" srcId="{79DD5449-9638-40A5-AC37-2D83BA63DFBB}" destId="{DC9984F2-E39A-4E5B-82CE-D2F157490724}" srcOrd="0" destOrd="0" presId="urn:microsoft.com/office/officeart/2005/8/layout/cycle5"/>
    <dgm:cxn modelId="{EAEA32AF-07B5-4F24-8FF7-C7826A56DCF0}" type="presOf" srcId="{4BAA9407-FC29-4D1B-A31F-7FEE20D52278}" destId="{496B7F25-C18D-4770-BE61-6DC3E42A9C76}" srcOrd="0" destOrd="0" presId="urn:microsoft.com/office/officeart/2005/8/layout/cycle5"/>
    <dgm:cxn modelId="{FB812CB9-C6E9-4423-B69B-6F787CD28533}" type="presOf" srcId="{BB267F19-201D-455F-919F-612F3819D535}" destId="{449A5D14-2385-41DE-BB8B-6DD8A4E4AE35}" srcOrd="0" destOrd="0" presId="urn:microsoft.com/office/officeart/2005/8/layout/cycle5"/>
    <dgm:cxn modelId="{9985E4C5-678C-40B4-93DF-25BC2FD3A34F}" type="presOf" srcId="{579F8958-2F6B-42E1-80A4-AD3CED0472D2}" destId="{CE840445-902D-4A19-A901-112E9F02D80A}" srcOrd="0" destOrd="0" presId="urn:microsoft.com/office/officeart/2005/8/layout/cycle5"/>
    <dgm:cxn modelId="{963BC9CD-DB2E-4001-8ED5-E4979F05996C}" type="presOf" srcId="{90999439-98FA-4ED2-966F-B542F698DF47}" destId="{6681DBFF-DC3A-4729-8713-E4C0E79466A8}" srcOrd="0" destOrd="0" presId="urn:microsoft.com/office/officeart/2005/8/layout/cycle5"/>
    <dgm:cxn modelId="{896926D3-3FBD-4459-A131-C629CF50A2B6}" type="presOf" srcId="{60E5F5EB-04FE-43BC-ABCB-F2F44EA4E1E4}" destId="{B11D6049-AD19-4311-A25A-04E52DC72EA3}" srcOrd="0" destOrd="0" presId="urn:microsoft.com/office/officeart/2005/8/layout/cycle5"/>
    <dgm:cxn modelId="{EFE1ABD6-5EE4-4AB3-AD81-025072E25AE8}" srcId="{EA185B3A-300A-4C18-8F76-D122BC71B243}" destId="{F40797C5-6E6A-4699-B38D-2DD1ACD523B3}" srcOrd="1" destOrd="0" parTransId="{BD972CD4-4F3E-4CA8-8635-F52A2ACC2E5B}" sibTransId="{C42D04DD-2CA4-4FE7-8E56-B221D724BEA5}"/>
    <dgm:cxn modelId="{B20A5AE5-A185-4CDC-B9EF-A02B80C2A9BB}" srcId="{EA185B3A-300A-4C18-8F76-D122BC71B243}" destId="{4BAA9407-FC29-4D1B-A31F-7FEE20D52278}" srcOrd="2" destOrd="0" parTransId="{F5E5AF08-FC4B-480D-B66E-EE2B5801E06F}" sibTransId="{79DD5449-9638-40A5-AC37-2D83BA63DFBB}"/>
    <dgm:cxn modelId="{0AA7F9EA-F4EA-4E17-B909-4FF3E178452B}" srcId="{EA185B3A-300A-4C18-8F76-D122BC71B243}" destId="{77CE22FD-87A7-4850-BC74-4E53D54ECE28}" srcOrd="5" destOrd="0" parTransId="{3585A74D-2A5B-405D-91FF-04434A4D74C3}" sibTransId="{90999439-98FA-4ED2-966F-B542F698DF47}"/>
    <dgm:cxn modelId="{2AFF1BEC-48F7-4FDE-9A8A-B46D150D66A4}" type="presOf" srcId="{F40797C5-6E6A-4699-B38D-2DD1ACD523B3}" destId="{6E14D095-5216-4153-BE12-3019929D4E4F}" srcOrd="0" destOrd="0" presId="urn:microsoft.com/office/officeart/2005/8/layout/cycle5"/>
    <dgm:cxn modelId="{08A1EDF8-50B5-4287-A465-FE9778B201D7}" type="presOf" srcId="{3D5CC744-1DAA-4091-88B5-1E4C3A59B24A}" destId="{885E28B1-7861-4652-BDE1-6C82531C6F6C}" srcOrd="0" destOrd="0" presId="urn:microsoft.com/office/officeart/2005/8/layout/cycle5"/>
    <dgm:cxn modelId="{47168BFE-0300-442B-85F8-B94C756C1E88}" type="presOf" srcId="{C42D04DD-2CA4-4FE7-8E56-B221D724BEA5}" destId="{1668E4FF-D9AA-4127-A51D-4DF2DBC98481}" srcOrd="0" destOrd="0" presId="urn:microsoft.com/office/officeart/2005/8/layout/cycle5"/>
    <dgm:cxn modelId="{BEFD7BFF-EFF9-47E7-AEC0-AFD04784664F}" type="presOf" srcId="{77CE22FD-87A7-4850-BC74-4E53D54ECE28}" destId="{0ADDDEA3-A62C-45D5-B178-72365D4F7CB3}" srcOrd="0" destOrd="0" presId="urn:microsoft.com/office/officeart/2005/8/layout/cycle5"/>
    <dgm:cxn modelId="{611210CE-568D-4C65-A511-C46C9ECEDB6E}" type="presParOf" srcId="{C6FA35C9-8FA7-4E2A-B7F7-E2B7CECBEDD3}" destId="{D9EC0CCB-5E22-437F-B0BB-B9DF44BC4976}" srcOrd="0" destOrd="0" presId="urn:microsoft.com/office/officeart/2005/8/layout/cycle5"/>
    <dgm:cxn modelId="{AEB361FE-DCA5-4B8A-B35B-C57CC15B9481}" type="presParOf" srcId="{C6FA35C9-8FA7-4E2A-B7F7-E2B7CECBEDD3}" destId="{A3015012-6055-41B3-8337-249F7FD94609}" srcOrd="1" destOrd="0" presId="urn:microsoft.com/office/officeart/2005/8/layout/cycle5"/>
    <dgm:cxn modelId="{A7660898-DB61-45E3-A0CD-26795CC0C522}" type="presParOf" srcId="{C6FA35C9-8FA7-4E2A-B7F7-E2B7CECBEDD3}" destId="{43FBDB64-14BE-43C5-B294-86503120AFA1}" srcOrd="2" destOrd="0" presId="urn:microsoft.com/office/officeart/2005/8/layout/cycle5"/>
    <dgm:cxn modelId="{DF609EDA-5C30-47B0-BCA7-C6D138CA8295}" type="presParOf" srcId="{C6FA35C9-8FA7-4E2A-B7F7-E2B7CECBEDD3}" destId="{6E14D095-5216-4153-BE12-3019929D4E4F}" srcOrd="3" destOrd="0" presId="urn:microsoft.com/office/officeart/2005/8/layout/cycle5"/>
    <dgm:cxn modelId="{93F8E66E-84A4-4612-AC79-187BF6C8F839}" type="presParOf" srcId="{C6FA35C9-8FA7-4E2A-B7F7-E2B7CECBEDD3}" destId="{F618C0C2-2E06-4639-B81A-63E72B92C6CA}" srcOrd="4" destOrd="0" presId="urn:microsoft.com/office/officeart/2005/8/layout/cycle5"/>
    <dgm:cxn modelId="{4F510436-82FE-45B2-8CAE-296AD5F51373}" type="presParOf" srcId="{C6FA35C9-8FA7-4E2A-B7F7-E2B7CECBEDD3}" destId="{1668E4FF-D9AA-4127-A51D-4DF2DBC98481}" srcOrd="5" destOrd="0" presId="urn:microsoft.com/office/officeart/2005/8/layout/cycle5"/>
    <dgm:cxn modelId="{B3F6689F-9491-46C8-BC3F-159045BCF98D}" type="presParOf" srcId="{C6FA35C9-8FA7-4E2A-B7F7-E2B7CECBEDD3}" destId="{496B7F25-C18D-4770-BE61-6DC3E42A9C76}" srcOrd="6" destOrd="0" presId="urn:microsoft.com/office/officeart/2005/8/layout/cycle5"/>
    <dgm:cxn modelId="{6ACA6B94-2095-4DA7-A148-43ED00553317}" type="presParOf" srcId="{C6FA35C9-8FA7-4E2A-B7F7-E2B7CECBEDD3}" destId="{C78E11A5-030B-490E-994D-D86A5F2BA1D0}" srcOrd="7" destOrd="0" presId="urn:microsoft.com/office/officeart/2005/8/layout/cycle5"/>
    <dgm:cxn modelId="{3ADFD61B-0118-412B-BB4F-B0109823CA82}" type="presParOf" srcId="{C6FA35C9-8FA7-4E2A-B7F7-E2B7CECBEDD3}" destId="{DC9984F2-E39A-4E5B-82CE-D2F157490724}" srcOrd="8" destOrd="0" presId="urn:microsoft.com/office/officeart/2005/8/layout/cycle5"/>
    <dgm:cxn modelId="{2CDFCCF5-FC76-476F-BB73-28198151BD26}" type="presParOf" srcId="{C6FA35C9-8FA7-4E2A-B7F7-E2B7CECBEDD3}" destId="{B11D6049-AD19-4311-A25A-04E52DC72EA3}" srcOrd="9" destOrd="0" presId="urn:microsoft.com/office/officeart/2005/8/layout/cycle5"/>
    <dgm:cxn modelId="{84EEE32B-2913-4FA2-BC30-67A3417C6EE7}" type="presParOf" srcId="{C6FA35C9-8FA7-4E2A-B7F7-E2B7CECBEDD3}" destId="{F0579F87-B717-4C9B-B51C-4563B83648F6}" srcOrd="10" destOrd="0" presId="urn:microsoft.com/office/officeart/2005/8/layout/cycle5"/>
    <dgm:cxn modelId="{F979BF0A-0460-4A46-94A1-715DCA895A42}" type="presParOf" srcId="{C6FA35C9-8FA7-4E2A-B7F7-E2B7CECBEDD3}" destId="{D2DB1C1C-7983-49D6-A3B0-0D632795CBB1}" srcOrd="11" destOrd="0" presId="urn:microsoft.com/office/officeart/2005/8/layout/cycle5"/>
    <dgm:cxn modelId="{B0BA7E8E-9A15-4A55-97FB-D9B25807693C}" type="presParOf" srcId="{C6FA35C9-8FA7-4E2A-B7F7-E2B7CECBEDD3}" destId="{AD1D973D-1327-44E1-BE0E-7A5223110563}" srcOrd="12" destOrd="0" presId="urn:microsoft.com/office/officeart/2005/8/layout/cycle5"/>
    <dgm:cxn modelId="{329ED3D6-B1CE-4781-93B7-D55B51A259FE}" type="presParOf" srcId="{C6FA35C9-8FA7-4E2A-B7F7-E2B7CECBEDD3}" destId="{DFEC6FC3-0738-40E7-942C-F1924C570741}" srcOrd="13" destOrd="0" presId="urn:microsoft.com/office/officeart/2005/8/layout/cycle5"/>
    <dgm:cxn modelId="{32D867B1-FE8F-4E4C-82E7-9FF2AD5C99A1}" type="presParOf" srcId="{C6FA35C9-8FA7-4E2A-B7F7-E2B7CECBEDD3}" destId="{885E28B1-7861-4652-BDE1-6C82531C6F6C}" srcOrd="14" destOrd="0" presId="urn:microsoft.com/office/officeart/2005/8/layout/cycle5"/>
    <dgm:cxn modelId="{DAD44E99-EAFB-447A-A62E-CC2EA80B2A9E}" type="presParOf" srcId="{C6FA35C9-8FA7-4E2A-B7F7-E2B7CECBEDD3}" destId="{0ADDDEA3-A62C-45D5-B178-72365D4F7CB3}" srcOrd="15" destOrd="0" presId="urn:microsoft.com/office/officeart/2005/8/layout/cycle5"/>
    <dgm:cxn modelId="{0FE9F5C0-06CE-4236-B3C8-BEEDDD49998C}" type="presParOf" srcId="{C6FA35C9-8FA7-4E2A-B7F7-E2B7CECBEDD3}" destId="{7E0B74E4-1D9A-48DC-B341-E4D8B2959D91}" srcOrd="16" destOrd="0" presId="urn:microsoft.com/office/officeart/2005/8/layout/cycle5"/>
    <dgm:cxn modelId="{656617FE-B1B6-4049-BF66-BC8218A489F1}" type="presParOf" srcId="{C6FA35C9-8FA7-4E2A-B7F7-E2B7CECBEDD3}" destId="{6681DBFF-DC3A-4729-8713-E4C0E79466A8}" srcOrd="17" destOrd="0" presId="urn:microsoft.com/office/officeart/2005/8/layout/cycle5"/>
    <dgm:cxn modelId="{AE03718D-E36B-49D0-BB7D-46F708B39E1E}" type="presParOf" srcId="{C6FA35C9-8FA7-4E2A-B7F7-E2B7CECBEDD3}" destId="{5A6F1D4E-CCCC-4E01-B952-64488B49A585}" srcOrd="18" destOrd="0" presId="urn:microsoft.com/office/officeart/2005/8/layout/cycle5"/>
    <dgm:cxn modelId="{C76F33EC-3FB0-4499-8026-69798A1D4063}" type="presParOf" srcId="{C6FA35C9-8FA7-4E2A-B7F7-E2B7CECBEDD3}" destId="{60A7F71A-2683-477C-8680-BA65E6F5D94F}" srcOrd="19" destOrd="0" presId="urn:microsoft.com/office/officeart/2005/8/layout/cycle5"/>
    <dgm:cxn modelId="{FC724CDA-73F1-4C72-9476-572B51292408}" type="presParOf" srcId="{C6FA35C9-8FA7-4E2A-B7F7-E2B7CECBEDD3}" destId="{13AA8CF6-8BD2-4496-8274-71F0F0823695}" srcOrd="20" destOrd="0" presId="urn:microsoft.com/office/officeart/2005/8/layout/cycle5"/>
    <dgm:cxn modelId="{82C53B3D-6AA5-4840-B223-DC31ABC6A404}" type="presParOf" srcId="{C6FA35C9-8FA7-4E2A-B7F7-E2B7CECBEDD3}" destId="{93D2324B-2BED-4DBD-8658-5426B5D5F29B}" srcOrd="21" destOrd="0" presId="urn:microsoft.com/office/officeart/2005/8/layout/cycle5"/>
    <dgm:cxn modelId="{6961283C-FF4D-4762-9343-A2BF43066FE3}" type="presParOf" srcId="{C6FA35C9-8FA7-4E2A-B7F7-E2B7CECBEDD3}" destId="{FC18D5B9-030F-4EDC-B161-F9C32CC68359}" srcOrd="22" destOrd="0" presId="urn:microsoft.com/office/officeart/2005/8/layout/cycle5"/>
    <dgm:cxn modelId="{D84FC231-73C0-46EB-8FB1-20C449DEEEB8}" type="presParOf" srcId="{C6FA35C9-8FA7-4E2A-B7F7-E2B7CECBEDD3}" destId="{449A5D14-2385-41DE-BB8B-6DD8A4E4AE35}" srcOrd="23" destOrd="0" presId="urn:microsoft.com/office/officeart/2005/8/layout/cycle5"/>
    <dgm:cxn modelId="{E7B2541A-D2B1-471C-9101-DE0753333C17}" type="presParOf" srcId="{C6FA35C9-8FA7-4E2A-B7F7-E2B7CECBEDD3}" destId="{E363B1A8-05F8-40E8-990B-6DD83AABAF13}" srcOrd="24" destOrd="0" presId="urn:microsoft.com/office/officeart/2005/8/layout/cycle5"/>
    <dgm:cxn modelId="{203E36BD-717B-4702-BE8E-467AD8EBE0B9}" type="presParOf" srcId="{C6FA35C9-8FA7-4E2A-B7F7-E2B7CECBEDD3}" destId="{CF2BCE72-8DB5-488C-94CC-31B5D29BB072}" srcOrd="25" destOrd="0" presId="urn:microsoft.com/office/officeart/2005/8/layout/cycle5"/>
    <dgm:cxn modelId="{AF9DF269-FE3B-43BF-ABFD-83D7DF20F7C6}" type="presParOf" srcId="{C6FA35C9-8FA7-4E2A-B7F7-E2B7CECBEDD3}" destId="{CE840445-902D-4A19-A901-112E9F02D80A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2C9D2C-25F2-43D2-A980-E8F373A4F97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9672DB90-B46C-47B5-A0F3-7389B6E4495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Penerimaan</a:t>
          </a: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Penyimpanan</a:t>
          </a: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, </a:t>
          </a:r>
          <a:r>
            <a:rPr kumimoji="0" 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Pendistribusian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gm:t>
    </dgm:pt>
    <dgm:pt modelId="{5F54C01B-B480-49BF-9C77-74754A214BBA}" type="parTrans" cxnId="{9E325B7A-84F2-4FED-AC99-C8C93FCB59A8}">
      <dgm:prSet/>
      <dgm:spPr/>
      <dgm:t>
        <a:bodyPr/>
        <a:lstStyle/>
        <a:p>
          <a:endParaRPr lang="en-US"/>
        </a:p>
      </dgm:t>
    </dgm:pt>
    <dgm:pt modelId="{D95555F2-07BB-4438-B236-E43DE35A6014}" type="sibTrans" cxnId="{9E325B7A-84F2-4FED-AC99-C8C93FCB59A8}">
      <dgm:prSet/>
      <dgm:spPr/>
      <dgm:t>
        <a:bodyPr/>
        <a:lstStyle/>
        <a:p>
          <a:endParaRPr lang="en-US"/>
        </a:p>
      </dgm:t>
    </dgm:pt>
    <dgm:pt modelId="{7981FCEE-D36A-43A5-956D-58C24FAD324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Pemilihan</a:t>
          </a: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perencanaan</a:t>
          </a: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pengadaan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gm:t>
    </dgm:pt>
    <dgm:pt modelId="{FA41D926-885D-4BBF-82DC-3CBDF0AF3B5F}" type="parTrans" cxnId="{6C805192-C06E-4092-8745-56ACD3B24A2D}">
      <dgm:prSet/>
      <dgm:spPr/>
      <dgm:t>
        <a:bodyPr/>
        <a:lstStyle/>
        <a:p>
          <a:endParaRPr lang="en-US"/>
        </a:p>
      </dgm:t>
    </dgm:pt>
    <dgm:pt modelId="{370365EF-02AB-46E3-9074-80A907FCBD2F}" type="sibTrans" cxnId="{6C805192-C06E-4092-8745-56ACD3B24A2D}">
      <dgm:prSet/>
      <dgm:spPr/>
      <dgm:t>
        <a:bodyPr/>
        <a:lstStyle/>
        <a:p>
          <a:endParaRPr lang="en-US"/>
        </a:p>
      </dgm:t>
    </dgm:pt>
    <dgm:pt modelId="{C2901EC9-1418-43A5-A526-00D59FC379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Pengendalian</a:t>
          </a: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Penghapusan</a:t>
          </a: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Administrasi</a:t>
          </a: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 </a:t>
          </a:r>
          <a:r>
            <a:rPr kumimoji="0" 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pelaporan</a:t>
          </a: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 </a:t>
          </a:r>
          <a:r>
            <a:rPr kumimoji="0" 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serta</a:t>
          </a: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 </a:t>
          </a:r>
          <a:r>
            <a:rPr kumimoji="0" 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evaluasi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gm:t>
    </dgm:pt>
    <dgm:pt modelId="{C90F0A97-AC3B-4607-AE81-05C6D4559500}" type="sibTrans" cxnId="{FECCC6DC-CA5C-4890-B544-C50A24086840}">
      <dgm:prSet/>
      <dgm:spPr/>
      <dgm:t>
        <a:bodyPr/>
        <a:lstStyle/>
        <a:p>
          <a:endParaRPr lang="en-US"/>
        </a:p>
      </dgm:t>
    </dgm:pt>
    <dgm:pt modelId="{4F0B1DCF-B3A2-4BF8-9C67-C59F8B92A01F}" type="parTrans" cxnId="{FECCC6DC-CA5C-4890-B544-C50A24086840}">
      <dgm:prSet/>
      <dgm:spPr/>
      <dgm:t>
        <a:bodyPr/>
        <a:lstStyle/>
        <a:p>
          <a:endParaRPr lang="en-US"/>
        </a:p>
      </dgm:t>
    </dgm:pt>
    <dgm:pt modelId="{4325003C-614D-4A95-AC4C-45F6D971AF6F}" type="pres">
      <dgm:prSet presAssocID="{392C9D2C-25F2-43D2-A980-E8F373A4F97A}" presName="cycle" presStyleCnt="0">
        <dgm:presLayoutVars>
          <dgm:dir/>
          <dgm:resizeHandles val="exact"/>
        </dgm:presLayoutVars>
      </dgm:prSet>
      <dgm:spPr/>
    </dgm:pt>
    <dgm:pt modelId="{ED51E40D-EA3B-4F90-9503-4A8D3D07B143}" type="pres">
      <dgm:prSet presAssocID="{9672DB90-B46C-47B5-A0F3-7389B6E4495A}" presName="dummy" presStyleCnt="0"/>
      <dgm:spPr/>
    </dgm:pt>
    <dgm:pt modelId="{228E02FD-FDC7-45F6-B86F-DD6481889D33}" type="pres">
      <dgm:prSet presAssocID="{9672DB90-B46C-47B5-A0F3-7389B6E4495A}" presName="node" presStyleLbl="revTx" presStyleIdx="0" presStyleCnt="3" custRadScaleRad="143705" custRadScaleInc="18514">
        <dgm:presLayoutVars>
          <dgm:bulletEnabled val="1"/>
        </dgm:presLayoutVars>
      </dgm:prSet>
      <dgm:spPr/>
    </dgm:pt>
    <dgm:pt modelId="{996A1CC3-918D-4AC7-9E8B-A92F73324702}" type="pres">
      <dgm:prSet presAssocID="{D95555F2-07BB-4438-B236-E43DE35A6014}" presName="sibTrans" presStyleLbl="node1" presStyleIdx="0" presStyleCnt="3" custLinFactNeighborX="9622" custLinFactNeighborY="8919"/>
      <dgm:spPr/>
    </dgm:pt>
    <dgm:pt modelId="{DCDFA161-55FF-4CC2-9FAE-9FDA2EACBC7D}" type="pres">
      <dgm:prSet presAssocID="{C2901EC9-1418-43A5-A526-00D59FC3793A}" presName="dummy" presStyleCnt="0"/>
      <dgm:spPr/>
    </dgm:pt>
    <dgm:pt modelId="{1BFC688B-D9A4-47E4-B11F-409D0B246895}" type="pres">
      <dgm:prSet presAssocID="{C2901EC9-1418-43A5-A526-00D59FC3793A}" presName="node" presStyleLbl="revTx" presStyleIdx="1" presStyleCnt="3" custRadScaleRad="98414" custRadScaleInc="-36229">
        <dgm:presLayoutVars>
          <dgm:bulletEnabled val="1"/>
        </dgm:presLayoutVars>
      </dgm:prSet>
      <dgm:spPr/>
    </dgm:pt>
    <dgm:pt modelId="{40ADA39C-A9BE-4CE8-9CFB-1A2298B7BFCB}" type="pres">
      <dgm:prSet presAssocID="{C90F0A97-AC3B-4607-AE81-05C6D4559500}" presName="sibTrans" presStyleLbl="node1" presStyleIdx="1" presStyleCnt="3" custLinFactNeighborX="-6856" custLinFactNeighborY="-7889"/>
      <dgm:spPr/>
    </dgm:pt>
    <dgm:pt modelId="{2145AB18-60B8-43DB-A9D0-74EAA0CA01F7}" type="pres">
      <dgm:prSet presAssocID="{7981FCEE-D36A-43A5-956D-58C24FAD3247}" presName="dummy" presStyleCnt="0"/>
      <dgm:spPr/>
    </dgm:pt>
    <dgm:pt modelId="{B657F1BF-397D-455C-9D92-4621819E9492}" type="pres">
      <dgm:prSet presAssocID="{7981FCEE-D36A-43A5-956D-58C24FAD3247}" presName="node" presStyleLbl="revTx" presStyleIdx="2" presStyleCnt="3" custRadScaleRad="63653" custRadScaleInc="10882">
        <dgm:presLayoutVars>
          <dgm:bulletEnabled val="1"/>
        </dgm:presLayoutVars>
      </dgm:prSet>
      <dgm:spPr/>
    </dgm:pt>
    <dgm:pt modelId="{D470FED9-EC50-4C5F-926B-A6189DB21076}" type="pres">
      <dgm:prSet presAssocID="{370365EF-02AB-46E3-9074-80A907FCBD2F}" presName="sibTrans" presStyleLbl="node1" presStyleIdx="2" presStyleCnt="3" custLinFactNeighborX="-5780" custLinFactNeighborY="-1730"/>
      <dgm:spPr/>
    </dgm:pt>
  </dgm:ptLst>
  <dgm:cxnLst>
    <dgm:cxn modelId="{C103BC17-C884-445B-B471-454662A4D6A5}" type="presOf" srcId="{9672DB90-B46C-47B5-A0F3-7389B6E4495A}" destId="{228E02FD-FDC7-45F6-B86F-DD6481889D33}" srcOrd="0" destOrd="0" presId="urn:microsoft.com/office/officeart/2005/8/layout/cycle1"/>
    <dgm:cxn modelId="{9E325B7A-84F2-4FED-AC99-C8C93FCB59A8}" srcId="{392C9D2C-25F2-43D2-A980-E8F373A4F97A}" destId="{9672DB90-B46C-47B5-A0F3-7389B6E4495A}" srcOrd="0" destOrd="0" parTransId="{5F54C01B-B480-49BF-9C77-74754A214BBA}" sibTransId="{D95555F2-07BB-4438-B236-E43DE35A6014}"/>
    <dgm:cxn modelId="{C5C65E8D-9B2D-408B-ADB3-EDD2C4A28854}" type="presOf" srcId="{392C9D2C-25F2-43D2-A980-E8F373A4F97A}" destId="{4325003C-614D-4A95-AC4C-45F6D971AF6F}" srcOrd="0" destOrd="0" presId="urn:microsoft.com/office/officeart/2005/8/layout/cycle1"/>
    <dgm:cxn modelId="{6C805192-C06E-4092-8745-56ACD3B24A2D}" srcId="{392C9D2C-25F2-43D2-A980-E8F373A4F97A}" destId="{7981FCEE-D36A-43A5-956D-58C24FAD3247}" srcOrd="2" destOrd="0" parTransId="{FA41D926-885D-4BBF-82DC-3CBDF0AF3B5F}" sibTransId="{370365EF-02AB-46E3-9074-80A907FCBD2F}"/>
    <dgm:cxn modelId="{989260D3-1877-4DFD-A64A-5B0F29F059E3}" type="presOf" srcId="{7981FCEE-D36A-43A5-956D-58C24FAD3247}" destId="{B657F1BF-397D-455C-9D92-4621819E9492}" srcOrd="0" destOrd="0" presId="urn:microsoft.com/office/officeart/2005/8/layout/cycle1"/>
    <dgm:cxn modelId="{6CD593D3-7E76-4762-8972-013A902BD163}" type="presOf" srcId="{370365EF-02AB-46E3-9074-80A907FCBD2F}" destId="{D470FED9-EC50-4C5F-926B-A6189DB21076}" srcOrd="0" destOrd="0" presId="urn:microsoft.com/office/officeart/2005/8/layout/cycle1"/>
    <dgm:cxn modelId="{FECCC6DC-CA5C-4890-B544-C50A24086840}" srcId="{392C9D2C-25F2-43D2-A980-E8F373A4F97A}" destId="{C2901EC9-1418-43A5-A526-00D59FC3793A}" srcOrd="1" destOrd="0" parTransId="{4F0B1DCF-B3A2-4BF8-9C67-C59F8B92A01F}" sibTransId="{C90F0A97-AC3B-4607-AE81-05C6D4559500}"/>
    <dgm:cxn modelId="{459253E3-1084-4FA7-9904-E64CE9FD10CC}" type="presOf" srcId="{C90F0A97-AC3B-4607-AE81-05C6D4559500}" destId="{40ADA39C-A9BE-4CE8-9CFB-1A2298B7BFCB}" srcOrd="0" destOrd="0" presId="urn:microsoft.com/office/officeart/2005/8/layout/cycle1"/>
    <dgm:cxn modelId="{EE0FE3FB-7889-4166-ADC8-396755A84399}" type="presOf" srcId="{C2901EC9-1418-43A5-A526-00D59FC3793A}" destId="{1BFC688B-D9A4-47E4-B11F-409D0B246895}" srcOrd="0" destOrd="0" presId="urn:microsoft.com/office/officeart/2005/8/layout/cycle1"/>
    <dgm:cxn modelId="{550EA8FF-29DE-4A7B-9195-0D185B4BC020}" type="presOf" srcId="{D95555F2-07BB-4438-B236-E43DE35A6014}" destId="{996A1CC3-918D-4AC7-9E8B-A92F73324702}" srcOrd="0" destOrd="0" presId="urn:microsoft.com/office/officeart/2005/8/layout/cycle1"/>
    <dgm:cxn modelId="{FA9A8C14-3C21-4C84-87C4-F85A331311C0}" type="presParOf" srcId="{4325003C-614D-4A95-AC4C-45F6D971AF6F}" destId="{ED51E40D-EA3B-4F90-9503-4A8D3D07B143}" srcOrd="0" destOrd="0" presId="urn:microsoft.com/office/officeart/2005/8/layout/cycle1"/>
    <dgm:cxn modelId="{67EE7BFD-DDAE-4B1C-B058-4B974BBD7641}" type="presParOf" srcId="{4325003C-614D-4A95-AC4C-45F6D971AF6F}" destId="{228E02FD-FDC7-45F6-B86F-DD6481889D33}" srcOrd="1" destOrd="0" presId="urn:microsoft.com/office/officeart/2005/8/layout/cycle1"/>
    <dgm:cxn modelId="{F76D68B4-A85B-4F5E-A50A-F4332B1D4DF0}" type="presParOf" srcId="{4325003C-614D-4A95-AC4C-45F6D971AF6F}" destId="{996A1CC3-918D-4AC7-9E8B-A92F73324702}" srcOrd="2" destOrd="0" presId="urn:microsoft.com/office/officeart/2005/8/layout/cycle1"/>
    <dgm:cxn modelId="{D2E3F212-D3E8-46D5-B8C4-2FD5195EA48E}" type="presParOf" srcId="{4325003C-614D-4A95-AC4C-45F6D971AF6F}" destId="{DCDFA161-55FF-4CC2-9FAE-9FDA2EACBC7D}" srcOrd="3" destOrd="0" presId="urn:microsoft.com/office/officeart/2005/8/layout/cycle1"/>
    <dgm:cxn modelId="{EB361DC0-8586-4807-9462-AE4BDB61BE47}" type="presParOf" srcId="{4325003C-614D-4A95-AC4C-45F6D971AF6F}" destId="{1BFC688B-D9A4-47E4-B11F-409D0B246895}" srcOrd="4" destOrd="0" presId="urn:microsoft.com/office/officeart/2005/8/layout/cycle1"/>
    <dgm:cxn modelId="{3C644060-81AD-49D8-A2FD-E9C18C0F429D}" type="presParOf" srcId="{4325003C-614D-4A95-AC4C-45F6D971AF6F}" destId="{40ADA39C-A9BE-4CE8-9CFB-1A2298B7BFCB}" srcOrd="5" destOrd="0" presId="urn:microsoft.com/office/officeart/2005/8/layout/cycle1"/>
    <dgm:cxn modelId="{634EAC1F-8DEF-4218-B89D-0B8145A665B8}" type="presParOf" srcId="{4325003C-614D-4A95-AC4C-45F6D971AF6F}" destId="{2145AB18-60B8-43DB-A9D0-74EAA0CA01F7}" srcOrd="6" destOrd="0" presId="urn:microsoft.com/office/officeart/2005/8/layout/cycle1"/>
    <dgm:cxn modelId="{F105AE4D-823C-4C8D-B203-84A55F172068}" type="presParOf" srcId="{4325003C-614D-4A95-AC4C-45F6D971AF6F}" destId="{B657F1BF-397D-455C-9D92-4621819E9492}" srcOrd="7" destOrd="0" presId="urn:microsoft.com/office/officeart/2005/8/layout/cycle1"/>
    <dgm:cxn modelId="{AD757006-EC1A-44A8-B64E-EEE663427B23}" type="presParOf" srcId="{4325003C-614D-4A95-AC4C-45F6D971AF6F}" destId="{D470FED9-EC50-4C5F-926B-A6189DB21076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EAE604-DF75-4AE9-A2FD-472AC8A8D85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9D35C4-611B-40E7-8F2C-CE120967B3E7}" type="pres">
      <dgm:prSet presAssocID="{1FEAE604-DF75-4AE9-A2FD-472AC8A8D851}" presName="cycle" presStyleCnt="0">
        <dgm:presLayoutVars>
          <dgm:dir/>
          <dgm:resizeHandles val="exact"/>
        </dgm:presLayoutVars>
      </dgm:prSet>
      <dgm:spPr/>
    </dgm:pt>
  </dgm:ptLst>
  <dgm:cxnLst>
    <dgm:cxn modelId="{BCF5E9F7-57AE-491C-803E-2E073DCF01DB}" type="presOf" srcId="{1FEAE604-DF75-4AE9-A2FD-472AC8A8D851}" destId="{3D9D35C4-611B-40E7-8F2C-CE120967B3E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EA2BF8-32E8-4C1B-8123-A203D46A65D5}" type="doc">
      <dgm:prSet loTypeId="urn:microsoft.com/office/officeart/2005/8/layout/gear1" loCatId="process" qsTypeId="urn:microsoft.com/office/officeart/2005/8/quickstyle/simple1" qsCatId="simple" csTypeId="urn:microsoft.com/office/officeart/2005/8/colors/colorful2" csCatId="colorful" phldr="1"/>
      <dgm:spPr/>
    </dgm:pt>
    <dgm:pt modelId="{2B8B2243-7743-4F84-80C2-CDDC066EA9E1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PFT</a:t>
          </a:r>
        </a:p>
      </dgm:t>
    </dgm:pt>
    <dgm:pt modelId="{3153E073-EBCF-4D72-A2C9-9D5B35C4CABE}" type="parTrans" cxnId="{9FC136A4-76C2-445C-AC5E-AF3A10B05547}">
      <dgm:prSet/>
      <dgm:spPr/>
      <dgm:t>
        <a:bodyPr/>
        <a:lstStyle/>
        <a:p>
          <a:endParaRPr lang="en-US"/>
        </a:p>
      </dgm:t>
    </dgm:pt>
    <dgm:pt modelId="{4EDFCF7B-6D71-4943-B12F-CB5BEFEE4C6A}" type="sibTrans" cxnId="{9FC136A4-76C2-445C-AC5E-AF3A10B05547}">
      <dgm:prSet/>
      <dgm:spPr/>
      <dgm:t>
        <a:bodyPr/>
        <a:lstStyle/>
        <a:p>
          <a:endParaRPr lang="en-US"/>
        </a:p>
      </dgm:t>
    </dgm:pt>
    <dgm:pt modelId="{98410630-5F16-43D2-BFDC-71F3DAE1F8AD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Formularium</a:t>
          </a:r>
          <a:endParaRPr lang="en-US" dirty="0">
            <a:solidFill>
              <a:schemeClr val="tx1"/>
            </a:solidFill>
          </a:endParaRPr>
        </a:p>
      </dgm:t>
    </dgm:pt>
    <dgm:pt modelId="{85786E57-A96B-41DA-8249-13E38DF7B1BB}" type="parTrans" cxnId="{42DC8A7D-6051-4970-8113-61A3ACF91FB2}">
      <dgm:prSet/>
      <dgm:spPr/>
      <dgm:t>
        <a:bodyPr/>
        <a:lstStyle/>
        <a:p>
          <a:endParaRPr lang="en-US"/>
        </a:p>
      </dgm:t>
    </dgm:pt>
    <dgm:pt modelId="{6B6BEEFE-BF46-4F6E-8E83-D0A857C1ACB4}" type="sibTrans" cxnId="{42DC8A7D-6051-4970-8113-61A3ACF91FB2}">
      <dgm:prSet/>
      <dgm:spPr/>
      <dgm:t>
        <a:bodyPr/>
        <a:lstStyle/>
        <a:p>
          <a:endParaRPr lang="en-US"/>
        </a:p>
      </dgm:t>
    </dgm:pt>
    <dgm:pt modelId="{89BA9E1F-3586-490C-9080-3DF312D9892C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SIM</a:t>
          </a:r>
        </a:p>
        <a:p>
          <a:r>
            <a:rPr lang="en-US" dirty="0">
              <a:solidFill>
                <a:schemeClr val="tx1"/>
              </a:solidFill>
            </a:rPr>
            <a:t>RS</a:t>
          </a:r>
        </a:p>
      </dgm:t>
    </dgm:pt>
    <dgm:pt modelId="{BA5101DB-1E86-445C-9C47-2A2371E8383A}" type="parTrans" cxnId="{5FF270A2-B37E-47B7-892E-8F812F204D6B}">
      <dgm:prSet/>
      <dgm:spPr/>
      <dgm:t>
        <a:bodyPr/>
        <a:lstStyle/>
        <a:p>
          <a:endParaRPr lang="en-US"/>
        </a:p>
      </dgm:t>
    </dgm:pt>
    <dgm:pt modelId="{C82F4EBC-857F-415B-A326-7DD9AFFCE2CC}" type="sibTrans" cxnId="{5FF270A2-B37E-47B7-892E-8F812F204D6B}">
      <dgm:prSet/>
      <dgm:spPr/>
      <dgm:t>
        <a:bodyPr/>
        <a:lstStyle/>
        <a:p>
          <a:endParaRPr lang="en-US"/>
        </a:p>
      </dgm:t>
    </dgm:pt>
    <dgm:pt modelId="{60284E2E-D1A3-4B5D-9D88-7AD5D7C8DB11}" type="pres">
      <dgm:prSet presAssocID="{21EA2BF8-32E8-4C1B-8123-A203D46A65D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F222393-B6F5-4157-85DE-B93194921671}" type="pres">
      <dgm:prSet presAssocID="{2B8B2243-7743-4F84-80C2-CDDC066EA9E1}" presName="gear1" presStyleLbl="node1" presStyleIdx="0" presStyleCnt="3" custScaleX="137046" custScaleY="124999" custLinFactNeighborX="39489" custLinFactNeighborY="24431">
        <dgm:presLayoutVars>
          <dgm:chMax val="1"/>
          <dgm:bulletEnabled val="1"/>
        </dgm:presLayoutVars>
      </dgm:prSet>
      <dgm:spPr/>
    </dgm:pt>
    <dgm:pt modelId="{BC9DE554-B078-4C39-A8E0-58DE2694497B}" type="pres">
      <dgm:prSet presAssocID="{2B8B2243-7743-4F84-80C2-CDDC066EA9E1}" presName="gear1srcNode" presStyleLbl="node1" presStyleIdx="0" presStyleCnt="3"/>
      <dgm:spPr/>
    </dgm:pt>
    <dgm:pt modelId="{59C21A35-5D71-4964-A001-822A0AC7A631}" type="pres">
      <dgm:prSet presAssocID="{2B8B2243-7743-4F84-80C2-CDDC066EA9E1}" presName="gear1dstNode" presStyleLbl="node1" presStyleIdx="0" presStyleCnt="3"/>
      <dgm:spPr/>
    </dgm:pt>
    <dgm:pt modelId="{F40AD2C7-668A-4641-9A14-E7ED873348F8}" type="pres">
      <dgm:prSet presAssocID="{98410630-5F16-43D2-BFDC-71F3DAE1F8AD}" presName="gear2" presStyleLbl="node1" presStyleIdx="1" presStyleCnt="3" custScaleX="169375" custScaleY="158750">
        <dgm:presLayoutVars>
          <dgm:chMax val="1"/>
          <dgm:bulletEnabled val="1"/>
        </dgm:presLayoutVars>
      </dgm:prSet>
      <dgm:spPr/>
    </dgm:pt>
    <dgm:pt modelId="{C2766E2D-5E38-49EA-8859-0285E98BFA11}" type="pres">
      <dgm:prSet presAssocID="{98410630-5F16-43D2-BFDC-71F3DAE1F8AD}" presName="gear2srcNode" presStyleLbl="node1" presStyleIdx="1" presStyleCnt="3"/>
      <dgm:spPr/>
    </dgm:pt>
    <dgm:pt modelId="{8CCE8456-E6E3-41B5-AC02-62C9EDFE314C}" type="pres">
      <dgm:prSet presAssocID="{98410630-5F16-43D2-BFDC-71F3DAE1F8AD}" presName="gear2dstNode" presStyleLbl="node1" presStyleIdx="1" presStyleCnt="3"/>
      <dgm:spPr/>
    </dgm:pt>
    <dgm:pt modelId="{15DA1FEF-F852-4D47-89A6-F1481508C223}" type="pres">
      <dgm:prSet presAssocID="{89BA9E1F-3586-490C-9080-3DF312D9892C}" presName="gear3" presStyleLbl="node1" presStyleIdx="2" presStyleCnt="3" custLinFactNeighborX="45378" custLinFactNeighborY="-1953"/>
      <dgm:spPr/>
    </dgm:pt>
    <dgm:pt modelId="{AC2EC15B-1DEA-45E4-95E2-FD2C9E70B17C}" type="pres">
      <dgm:prSet presAssocID="{89BA9E1F-3586-490C-9080-3DF312D9892C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2663A1F9-2944-409D-AC48-BE4423438182}" type="pres">
      <dgm:prSet presAssocID="{89BA9E1F-3586-490C-9080-3DF312D9892C}" presName="gear3srcNode" presStyleLbl="node1" presStyleIdx="2" presStyleCnt="3"/>
      <dgm:spPr/>
    </dgm:pt>
    <dgm:pt modelId="{C2BFA416-8EE4-4842-9AD5-4D4072377194}" type="pres">
      <dgm:prSet presAssocID="{89BA9E1F-3586-490C-9080-3DF312D9892C}" presName="gear3dstNode" presStyleLbl="node1" presStyleIdx="2" presStyleCnt="3"/>
      <dgm:spPr/>
    </dgm:pt>
    <dgm:pt modelId="{8618D664-F092-4EE3-8F87-C38A4FC5CD86}" type="pres">
      <dgm:prSet presAssocID="{4EDFCF7B-6D71-4943-B12F-CB5BEFEE4C6A}" presName="connector1" presStyleLbl="sibTrans2D1" presStyleIdx="0" presStyleCnt="3" custLinFactNeighborX="38417" custLinFactNeighborY="-225"/>
      <dgm:spPr/>
    </dgm:pt>
    <dgm:pt modelId="{048077DB-50C3-410C-886C-2A9B1114C3A2}" type="pres">
      <dgm:prSet presAssocID="{6B6BEEFE-BF46-4F6E-8E83-D0A857C1ACB4}" presName="connector2" presStyleLbl="sibTrans2D1" presStyleIdx="1" presStyleCnt="3" custLinFactNeighborX="-22013" custLinFactNeighborY="-14127"/>
      <dgm:spPr/>
    </dgm:pt>
    <dgm:pt modelId="{5451E7A7-48AC-4C0D-A8A9-B990AAD336FF}" type="pres">
      <dgm:prSet presAssocID="{C82F4EBC-857F-415B-A326-7DD9AFFCE2CC}" presName="connector3" presStyleLbl="sibTrans2D1" presStyleIdx="2" presStyleCnt="3" custLinFactNeighborX="34348" custLinFactNeighborY="-11144"/>
      <dgm:spPr/>
    </dgm:pt>
  </dgm:ptLst>
  <dgm:cxnLst>
    <dgm:cxn modelId="{A0224220-9896-46B0-9B8B-DCA350161390}" type="presOf" srcId="{98410630-5F16-43D2-BFDC-71F3DAE1F8AD}" destId="{C2766E2D-5E38-49EA-8859-0285E98BFA11}" srcOrd="1" destOrd="0" presId="urn:microsoft.com/office/officeart/2005/8/layout/gear1"/>
    <dgm:cxn modelId="{9A1FC520-24EB-455C-BCA3-4E64256AF052}" type="presOf" srcId="{2B8B2243-7743-4F84-80C2-CDDC066EA9E1}" destId="{FF222393-B6F5-4157-85DE-B93194921671}" srcOrd="0" destOrd="0" presId="urn:microsoft.com/office/officeart/2005/8/layout/gear1"/>
    <dgm:cxn modelId="{99147457-70CA-4801-B5B5-ACC9CF0A2D76}" type="presOf" srcId="{89BA9E1F-3586-490C-9080-3DF312D9892C}" destId="{AC2EC15B-1DEA-45E4-95E2-FD2C9E70B17C}" srcOrd="1" destOrd="0" presId="urn:microsoft.com/office/officeart/2005/8/layout/gear1"/>
    <dgm:cxn modelId="{D92FF476-7BB5-40AE-BB55-2799F5920BF6}" type="presOf" srcId="{4EDFCF7B-6D71-4943-B12F-CB5BEFEE4C6A}" destId="{8618D664-F092-4EE3-8F87-C38A4FC5CD86}" srcOrd="0" destOrd="0" presId="urn:microsoft.com/office/officeart/2005/8/layout/gear1"/>
    <dgm:cxn modelId="{B56F4678-6803-4C95-8ABD-AB64FB4FC577}" type="presOf" srcId="{6B6BEEFE-BF46-4F6E-8E83-D0A857C1ACB4}" destId="{048077DB-50C3-410C-886C-2A9B1114C3A2}" srcOrd="0" destOrd="0" presId="urn:microsoft.com/office/officeart/2005/8/layout/gear1"/>
    <dgm:cxn modelId="{3CBA917B-0533-4E49-A0A6-1B0C2B014B13}" type="presOf" srcId="{2B8B2243-7743-4F84-80C2-CDDC066EA9E1}" destId="{59C21A35-5D71-4964-A001-822A0AC7A631}" srcOrd="2" destOrd="0" presId="urn:microsoft.com/office/officeart/2005/8/layout/gear1"/>
    <dgm:cxn modelId="{42DC8A7D-6051-4970-8113-61A3ACF91FB2}" srcId="{21EA2BF8-32E8-4C1B-8123-A203D46A65D5}" destId="{98410630-5F16-43D2-BFDC-71F3DAE1F8AD}" srcOrd="1" destOrd="0" parTransId="{85786E57-A96B-41DA-8249-13E38DF7B1BB}" sibTransId="{6B6BEEFE-BF46-4F6E-8E83-D0A857C1ACB4}"/>
    <dgm:cxn modelId="{F2006285-8D71-4224-A4FC-FF38CD131576}" type="presOf" srcId="{21EA2BF8-32E8-4C1B-8123-A203D46A65D5}" destId="{60284E2E-D1A3-4B5D-9D88-7AD5D7C8DB11}" srcOrd="0" destOrd="0" presId="urn:microsoft.com/office/officeart/2005/8/layout/gear1"/>
    <dgm:cxn modelId="{EA803087-ECFB-4BB7-A84D-78A01AA71681}" type="presOf" srcId="{89BA9E1F-3586-490C-9080-3DF312D9892C}" destId="{2663A1F9-2944-409D-AC48-BE4423438182}" srcOrd="2" destOrd="0" presId="urn:microsoft.com/office/officeart/2005/8/layout/gear1"/>
    <dgm:cxn modelId="{2C6DD297-8EB1-4405-8655-47B7303F7539}" type="presOf" srcId="{C82F4EBC-857F-415B-A326-7DD9AFFCE2CC}" destId="{5451E7A7-48AC-4C0D-A8A9-B990AAD336FF}" srcOrd="0" destOrd="0" presId="urn:microsoft.com/office/officeart/2005/8/layout/gear1"/>
    <dgm:cxn modelId="{1D95BB98-A3F9-472F-B311-9C3A2FCBE84D}" type="presOf" srcId="{2B8B2243-7743-4F84-80C2-CDDC066EA9E1}" destId="{BC9DE554-B078-4C39-A8E0-58DE2694497B}" srcOrd="1" destOrd="0" presId="urn:microsoft.com/office/officeart/2005/8/layout/gear1"/>
    <dgm:cxn modelId="{D95D0DA1-8C20-435A-BDB0-2215938FC0A5}" type="presOf" srcId="{89BA9E1F-3586-490C-9080-3DF312D9892C}" destId="{C2BFA416-8EE4-4842-9AD5-4D4072377194}" srcOrd="3" destOrd="0" presId="urn:microsoft.com/office/officeart/2005/8/layout/gear1"/>
    <dgm:cxn modelId="{5FF270A2-B37E-47B7-892E-8F812F204D6B}" srcId="{21EA2BF8-32E8-4C1B-8123-A203D46A65D5}" destId="{89BA9E1F-3586-490C-9080-3DF312D9892C}" srcOrd="2" destOrd="0" parTransId="{BA5101DB-1E86-445C-9C47-2A2371E8383A}" sibTransId="{C82F4EBC-857F-415B-A326-7DD9AFFCE2CC}"/>
    <dgm:cxn modelId="{9FC136A4-76C2-445C-AC5E-AF3A10B05547}" srcId="{21EA2BF8-32E8-4C1B-8123-A203D46A65D5}" destId="{2B8B2243-7743-4F84-80C2-CDDC066EA9E1}" srcOrd="0" destOrd="0" parTransId="{3153E073-EBCF-4D72-A2C9-9D5B35C4CABE}" sibTransId="{4EDFCF7B-6D71-4943-B12F-CB5BEFEE4C6A}"/>
    <dgm:cxn modelId="{C8C577D1-AC0F-4BEA-B55B-579418AD08FC}" type="presOf" srcId="{98410630-5F16-43D2-BFDC-71F3DAE1F8AD}" destId="{8CCE8456-E6E3-41B5-AC02-62C9EDFE314C}" srcOrd="2" destOrd="0" presId="urn:microsoft.com/office/officeart/2005/8/layout/gear1"/>
    <dgm:cxn modelId="{2B0E1CE0-3609-437F-AFF5-D3F523A606D0}" type="presOf" srcId="{89BA9E1F-3586-490C-9080-3DF312D9892C}" destId="{15DA1FEF-F852-4D47-89A6-F1481508C223}" srcOrd="0" destOrd="0" presId="urn:microsoft.com/office/officeart/2005/8/layout/gear1"/>
    <dgm:cxn modelId="{BB4899FD-9510-4B0C-B75D-3E9A06251C20}" type="presOf" srcId="{98410630-5F16-43D2-BFDC-71F3DAE1F8AD}" destId="{F40AD2C7-668A-4641-9A14-E7ED873348F8}" srcOrd="0" destOrd="0" presId="urn:microsoft.com/office/officeart/2005/8/layout/gear1"/>
    <dgm:cxn modelId="{942CB761-EEE5-41DD-9169-56523F3973AC}" type="presParOf" srcId="{60284E2E-D1A3-4B5D-9D88-7AD5D7C8DB11}" destId="{FF222393-B6F5-4157-85DE-B93194921671}" srcOrd="0" destOrd="0" presId="urn:microsoft.com/office/officeart/2005/8/layout/gear1"/>
    <dgm:cxn modelId="{256D7A2C-DA25-4E4A-8999-0604585CDD11}" type="presParOf" srcId="{60284E2E-D1A3-4B5D-9D88-7AD5D7C8DB11}" destId="{BC9DE554-B078-4C39-A8E0-58DE2694497B}" srcOrd="1" destOrd="0" presId="urn:microsoft.com/office/officeart/2005/8/layout/gear1"/>
    <dgm:cxn modelId="{C5DD9485-174F-45A4-A993-498F19DFD1FF}" type="presParOf" srcId="{60284E2E-D1A3-4B5D-9D88-7AD5D7C8DB11}" destId="{59C21A35-5D71-4964-A001-822A0AC7A631}" srcOrd="2" destOrd="0" presId="urn:microsoft.com/office/officeart/2005/8/layout/gear1"/>
    <dgm:cxn modelId="{C298895E-2CB2-49F1-B6A8-9E6E8AF44F79}" type="presParOf" srcId="{60284E2E-D1A3-4B5D-9D88-7AD5D7C8DB11}" destId="{F40AD2C7-668A-4641-9A14-E7ED873348F8}" srcOrd="3" destOrd="0" presId="urn:microsoft.com/office/officeart/2005/8/layout/gear1"/>
    <dgm:cxn modelId="{B1F22929-A7FF-4BF0-B809-C8F5C8E93623}" type="presParOf" srcId="{60284E2E-D1A3-4B5D-9D88-7AD5D7C8DB11}" destId="{C2766E2D-5E38-49EA-8859-0285E98BFA11}" srcOrd="4" destOrd="0" presId="urn:microsoft.com/office/officeart/2005/8/layout/gear1"/>
    <dgm:cxn modelId="{6043E7F6-6589-4158-B14D-9E42B7FDA9D1}" type="presParOf" srcId="{60284E2E-D1A3-4B5D-9D88-7AD5D7C8DB11}" destId="{8CCE8456-E6E3-41B5-AC02-62C9EDFE314C}" srcOrd="5" destOrd="0" presId="urn:microsoft.com/office/officeart/2005/8/layout/gear1"/>
    <dgm:cxn modelId="{FE657308-5AD7-4D92-A672-A9EBC3D049DF}" type="presParOf" srcId="{60284E2E-D1A3-4B5D-9D88-7AD5D7C8DB11}" destId="{15DA1FEF-F852-4D47-89A6-F1481508C223}" srcOrd="6" destOrd="0" presId="urn:microsoft.com/office/officeart/2005/8/layout/gear1"/>
    <dgm:cxn modelId="{023BFD75-BC08-4F98-A653-FB6FC0867CE4}" type="presParOf" srcId="{60284E2E-D1A3-4B5D-9D88-7AD5D7C8DB11}" destId="{AC2EC15B-1DEA-45E4-95E2-FD2C9E70B17C}" srcOrd="7" destOrd="0" presId="urn:microsoft.com/office/officeart/2005/8/layout/gear1"/>
    <dgm:cxn modelId="{5411451B-2D75-44C8-8645-C58AD29B9C1A}" type="presParOf" srcId="{60284E2E-D1A3-4B5D-9D88-7AD5D7C8DB11}" destId="{2663A1F9-2944-409D-AC48-BE4423438182}" srcOrd="8" destOrd="0" presId="urn:microsoft.com/office/officeart/2005/8/layout/gear1"/>
    <dgm:cxn modelId="{1B290626-B4A3-4688-B746-D8D56A2A04F4}" type="presParOf" srcId="{60284E2E-D1A3-4B5D-9D88-7AD5D7C8DB11}" destId="{C2BFA416-8EE4-4842-9AD5-4D4072377194}" srcOrd="9" destOrd="0" presId="urn:microsoft.com/office/officeart/2005/8/layout/gear1"/>
    <dgm:cxn modelId="{865F5EAA-0754-42EC-AD7B-693B13952B9A}" type="presParOf" srcId="{60284E2E-D1A3-4B5D-9D88-7AD5D7C8DB11}" destId="{8618D664-F092-4EE3-8F87-C38A4FC5CD86}" srcOrd="10" destOrd="0" presId="urn:microsoft.com/office/officeart/2005/8/layout/gear1"/>
    <dgm:cxn modelId="{BECDA554-D57B-49ED-9AFF-D0869B8CB1B4}" type="presParOf" srcId="{60284E2E-D1A3-4B5D-9D88-7AD5D7C8DB11}" destId="{048077DB-50C3-410C-886C-2A9B1114C3A2}" srcOrd="11" destOrd="0" presId="urn:microsoft.com/office/officeart/2005/8/layout/gear1"/>
    <dgm:cxn modelId="{97DEEE67-AFF4-4BE7-82AE-A1155D4C8CD0}" type="presParOf" srcId="{60284E2E-D1A3-4B5D-9D88-7AD5D7C8DB11}" destId="{5451E7A7-48AC-4C0D-A8A9-B990AAD336F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EAE604-DF75-4AE9-A2FD-472AC8A8D85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9D35C4-611B-40E7-8F2C-CE120967B3E7}" type="pres">
      <dgm:prSet presAssocID="{1FEAE604-DF75-4AE9-A2FD-472AC8A8D851}" presName="cycle" presStyleCnt="0">
        <dgm:presLayoutVars>
          <dgm:dir/>
          <dgm:resizeHandles val="exact"/>
        </dgm:presLayoutVars>
      </dgm:prSet>
      <dgm:spPr/>
    </dgm:pt>
  </dgm:ptLst>
  <dgm:cxnLst>
    <dgm:cxn modelId="{56B2BCD7-EDDC-49E0-AB8A-6E48DEB776B5}" type="presOf" srcId="{1FEAE604-DF75-4AE9-A2FD-472AC8A8D851}" destId="{3D9D35C4-611B-40E7-8F2C-CE120967B3E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EDCA56-BF7E-41CA-B332-E95FB58CB6D6}" type="doc">
      <dgm:prSet loTypeId="urn:microsoft.com/office/officeart/2005/8/layout/target1" loCatId="relationship" qsTypeId="urn:microsoft.com/office/officeart/2005/8/quickstyle/simple1" qsCatId="simple" csTypeId="urn:microsoft.com/office/officeart/2005/8/colors/colorful1#3" csCatId="colorful" phldr="1"/>
      <dgm:spPr/>
    </dgm:pt>
    <dgm:pt modelId="{2FD49B7C-5DF0-4D5A-9935-40B82B267D96}">
      <dgm:prSet phldrT="[Text]"/>
      <dgm:spPr/>
      <dgm:t>
        <a:bodyPr/>
        <a:lstStyle/>
        <a:p>
          <a:r>
            <a:rPr lang="en-US" dirty="0"/>
            <a:t>Data </a:t>
          </a:r>
          <a:r>
            <a:rPr lang="en-US" dirty="0" err="1"/>
            <a:t>Pengeluaran</a:t>
          </a:r>
          <a:r>
            <a:rPr lang="en-US" dirty="0"/>
            <a:t> </a:t>
          </a:r>
          <a:r>
            <a:rPr lang="en-US" dirty="0" err="1"/>
            <a:t>Historis</a:t>
          </a:r>
          <a:endParaRPr lang="en-US" dirty="0"/>
        </a:p>
      </dgm:t>
    </dgm:pt>
    <dgm:pt modelId="{CA038C3B-2F0F-4F31-A1B5-4B235E39C16A}" type="parTrans" cxnId="{B50AC1A1-0874-4760-9541-4D6CAB738846}">
      <dgm:prSet/>
      <dgm:spPr/>
      <dgm:t>
        <a:bodyPr/>
        <a:lstStyle/>
        <a:p>
          <a:endParaRPr lang="en-US"/>
        </a:p>
      </dgm:t>
    </dgm:pt>
    <dgm:pt modelId="{09A3C3AE-40B3-4DF4-8370-CCDDF65A8DC7}" type="sibTrans" cxnId="{B50AC1A1-0874-4760-9541-4D6CAB738846}">
      <dgm:prSet/>
      <dgm:spPr/>
      <dgm:t>
        <a:bodyPr/>
        <a:lstStyle/>
        <a:p>
          <a:endParaRPr lang="en-US"/>
        </a:p>
      </dgm:t>
    </dgm:pt>
    <dgm:pt modelId="{6E1F9659-B84E-4E08-A04C-0496E1077E9B}">
      <dgm:prSet phldrT="[Text]"/>
      <dgm:spPr/>
      <dgm:t>
        <a:bodyPr/>
        <a:lstStyle/>
        <a:p>
          <a:r>
            <a:rPr lang="en-US" dirty="0"/>
            <a:t>Data </a:t>
          </a:r>
          <a:r>
            <a:rPr lang="en-US" dirty="0" err="1"/>
            <a:t>Tolakan</a:t>
          </a:r>
          <a:endParaRPr lang="en-US" dirty="0"/>
        </a:p>
      </dgm:t>
    </dgm:pt>
    <dgm:pt modelId="{B3EDE341-63A6-4E95-A30A-0FCFA347412A}" type="parTrans" cxnId="{3FEC9769-E579-4DDF-9395-9DD11EB4D02C}">
      <dgm:prSet/>
      <dgm:spPr/>
      <dgm:t>
        <a:bodyPr/>
        <a:lstStyle/>
        <a:p>
          <a:endParaRPr lang="en-US"/>
        </a:p>
      </dgm:t>
    </dgm:pt>
    <dgm:pt modelId="{C4B9AC38-B4C2-439A-A749-379374B16421}" type="sibTrans" cxnId="{3FEC9769-E579-4DDF-9395-9DD11EB4D02C}">
      <dgm:prSet/>
      <dgm:spPr/>
      <dgm:t>
        <a:bodyPr/>
        <a:lstStyle/>
        <a:p>
          <a:endParaRPr lang="en-US"/>
        </a:p>
      </dgm:t>
    </dgm:pt>
    <dgm:pt modelId="{89A1ED78-3B15-4366-B2A6-C950A9B4F7E1}">
      <dgm:prSet phldrT="[Text]"/>
      <dgm:spPr/>
      <dgm:t>
        <a:bodyPr/>
        <a:lstStyle/>
        <a:p>
          <a:r>
            <a:rPr lang="en-US" dirty="0" err="1"/>
            <a:t>Pesanan</a:t>
          </a:r>
          <a:r>
            <a:rPr lang="en-US" dirty="0"/>
            <a:t> </a:t>
          </a:r>
          <a:r>
            <a:rPr lang="en-US" dirty="0" err="1"/>
            <a:t>Cito</a:t>
          </a:r>
          <a:r>
            <a:rPr lang="en-US" dirty="0"/>
            <a:t>/</a:t>
          </a:r>
          <a:r>
            <a:rPr lang="en-US" dirty="0" err="1"/>
            <a:t>Khusus</a:t>
          </a:r>
          <a:endParaRPr lang="en-US" dirty="0"/>
        </a:p>
      </dgm:t>
    </dgm:pt>
    <dgm:pt modelId="{A3690355-87A6-4A74-9AD0-081D0DBA73EC}" type="parTrans" cxnId="{2AA52261-A826-4D03-BFD6-CC02434CB143}">
      <dgm:prSet/>
      <dgm:spPr/>
      <dgm:t>
        <a:bodyPr/>
        <a:lstStyle/>
        <a:p>
          <a:endParaRPr lang="en-US"/>
        </a:p>
      </dgm:t>
    </dgm:pt>
    <dgm:pt modelId="{7C0B31D1-9DE5-495F-94AB-4FA9FC1E7EBB}" type="sibTrans" cxnId="{2AA52261-A826-4D03-BFD6-CC02434CB143}">
      <dgm:prSet/>
      <dgm:spPr/>
      <dgm:t>
        <a:bodyPr/>
        <a:lstStyle/>
        <a:p>
          <a:endParaRPr lang="en-US"/>
        </a:p>
      </dgm:t>
    </dgm:pt>
    <dgm:pt modelId="{3E373FFB-5330-4DA9-AEB9-B558049BECE8}" type="pres">
      <dgm:prSet presAssocID="{D3EDCA56-BF7E-41CA-B332-E95FB58CB6D6}" presName="composite" presStyleCnt="0">
        <dgm:presLayoutVars>
          <dgm:chMax val="5"/>
          <dgm:dir/>
          <dgm:resizeHandles val="exact"/>
        </dgm:presLayoutVars>
      </dgm:prSet>
      <dgm:spPr/>
    </dgm:pt>
    <dgm:pt modelId="{66B73893-F307-4BE2-AFF9-36B19F36D0A3}" type="pres">
      <dgm:prSet presAssocID="{2FD49B7C-5DF0-4D5A-9935-40B82B267D96}" presName="circle1" presStyleLbl="lnNode1" presStyleIdx="0" presStyleCnt="3"/>
      <dgm:spPr/>
    </dgm:pt>
    <dgm:pt modelId="{4FD124BE-9E50-40DA-BC3E-4521EACB17BE}" type="pres">
      <dgm:prSet presAssocID="{2FD49B7C-5DF0-4D5A-9935-40B82B267D96}" presName="text1" presStyleLbl="revTx" presStyleIdx="0" presStyleCnt="3" custScaleX="146667">
        <dgm:presLayoutVars>
          <dgm:bulletEnabled val="1"/>
        </dgm:presLayoutVars>
      </dgm:prSet>
      <dgm:spPr/>
    </dgm:pt>
    <dgm:pt modelId="{16E75F34-8702-428B-B25C-74205E6ACA23}" type="pres">
      <dgm:prSet presAssocID="{2FD49B7C-5DF0-4D5A-9935-40B82B267D96}" presName="line1" presStyleLbl="callout" presStyleIdx="0" presStyleCnt="6"/>
      <dgm:spPr/>
    </dgm:pt>
    <dgm:pt modelId="{F2F407EF-2426-47C7-996B-CB7E0286EBD1}" type="pres">
      <dgm:prSet presAssocID="{2FD49B7C-5DF0-4D5A-9935-40B82B267D96}" presName="d1" presStyleLbl="callout" presStyleIdx="1" presStyleCnt="6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</dgm:pt>
    <dgm:pt modelId="{01B15EF2-31F1-49A4-B83E-942735C553ED}" type="pres">
      <dgm:prSet presAssocID="{6E1F9659-B84E-4E08-A04C-0496E1077E9B}" presName="circle2" presStyleLbl="lnNode1" presStyleIdx="1" presStyleCnt="3"/>
      <dgm:spPr/>
    </dgm:pt>
    <dgm:pt modelId="{9AA1FA05-9A95-4932-9043-DE30BCC9E090}" type="pres">
      <dgm:prSet presAssocID="{6E1F9659-B84E-4E08-A04C-0496E1077E9B}" presName="text2" presStyleLbl="revTx" presStyleIdx="1" presStyleCnt="3">
        <dgm:presLayoutVars>
          <dgm:bulletEnabled val="1"/>
        </dgm:presLayoutVars>
      </dgm:prSet>
      <dgm:spPr/>
    </dgm:pt>
    <dgm:pt modelId="{CA5CCF35-CDD1-4CAC-B625-141EF2D89A47}" type="pres">
      <dgm:prSet presAssocID="{6E1F9659-B84E-4E08-A04C-0496E1077E9B}" presName="line2" presStyleLbl="callout" presStyleIdx="2" presStyleCnt="6"/>
      <dgm:spPr/>
    </dgm:pt>
    <dgm:pt modelId="{EC4C082F-7384-4DD3-8894-D5C68033C6AD}" type="pres">
      <dgm:prSet presAssocID="{6E1F9659-B84E-4E08-A04C-0496E1077E9B}" presName="d2" presStyleLbl="callout" presStyleIdx="3" presStyleCnt="6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B4A66B3B-7112-4591-BBED-C7E7A87C12C0}" type="pres">
      <dgm:prSet presAssocID="{89A1ED78-3B15-4366-B2A6-C950A9B4F7E1}" presName="circle3" presStyleLbl="lnNode1" presStyleIdx="2" presStyleCnt="3"/>
      <dgm:spPr/>
    </dgm:pt>
    <dgm:pt modelId="{7145D66D-7D57-415C-80DF-FB345D62D402}" type="pres">
      <dgm:prSet presAssocID="{89A1ED78-3B15-4366-B2A6-C950A9B4F7E1}" presName="text3" presStyleLbl="revTx" presStyleIdx="2" presStyleCnt="3">
        <dgm:presLayoutVars>
          <dgm:bulletEnabled val="1"/>
        </dgm:presLayoutVars>
      </dgm:prSet>
      <dgm:spPr/>
    </dgm:pt>
    <dgm:pt modelId="{256A9450-AB91-46BC-85B0-CB8437650B9A}" type="pres">
      <dgm:prSet presAssocID="{89A1ED78-3B15-4366-B2A6-C950A9B4F7E1}" presName="line3" presStyleLbl="callout" presStyleIdx="4" presStyleCnt="6"/>
      <dgm:spPr/>
    </dgm:pt>
    <dgm:pt modelId="{B29BE6F2-59D1-44D6-82A7-9D702BFB88D1}" type="pres">
      <dgm:prSet presAssocID="{89A1ED78-3B15-4366-B2A6-C950A9B4F7E1}" presName="d3" presStyleLbl="callout" presStyleIdx="5" presStyleCnt="6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</dgm:pt>
  </dgm:ptLst>
  <dgm:cxnLst>
    <dgm:cxn modelId="{ED60F62E-9E53-4BA0-97B5-39D9E0FFA237}" type="presOf" srcId="{89A1ED78-3B15-4366-B2A6-C950A9B4F7E1}" destId="{7145D66D-7D57-415C-80DF-FB345D62D402}" srcOrd="0" destOrd="0" presId="urn:microsoft.com/office/officeart/2005/8/layout/target1"/>
    <dgm:cxn modelId="{902B5938-9B5E-4BBC-9AD8-BCD50758A49C}" type="presOf" srcId="{6E1F9659-B84E-4E08-A04C-0496E1077E9B}" destId="{9AA1FA05-9A95-4932-9043-DE30BCC9E090}" srcOrd="0" destOrd="0" presId="urn:microsoft.com/office/officeart/2005/8/layout/target1"/>
    <dgm:cxn modelId="{2AA52261-A826-4D03-BFD6-CC02434CB143}" srcId="{D3EDCA56-BF7E-41CA-B332-E95FB58CB6D6}" destId="{89A1ED78-3B15-4366-B2A6-C950A9B4F7E1}" srcOrd="2" destOrd="0" parTransId="{A3690355-87A6-4A74-9AD0-081D0DBA73EC}" sibTransId="{7C0B31D1-9DE5-495F-94AB-4FA9FC1E7EBB}"/>
    <dgm:cxn modelId="{3FEC9769-E579-4DDF-9395-9DD11EB4D02C}" srcId="{D3EDCA56-BF7E-41CA-B332-E95FB58CB6D6}" destId="{6E1F9659-B84E-4E08-A04C-0496E1077E9B}" srcOrd="1" destOrd="0" parTransId="{B3EDE341-63A6-4E95-A30A-0FCFA347412A}" sibTransId="{C4B9AC38-B4C2-439A-A749-379374B16421}"/>
    <dgm:cxn modelId="{B50AC1A1-0874-4760-9541-4D6CAB738846}" srcId="{D3EDCA56-BF7E-41CA-B332-E95FB58CB6D6}" destId="{2FD49B7C-5DF0-4D5A-9935-40B82B267D96}" srcOrd="0" destOrd="0" parTransId="{CA038C3B-2F0F-4F31-A1B5-4B235E39C16A}" sibTransId="{09A3C3AE-40B3-4DF4-8370-CCDDF65A8DC7}"/>
    <dgm:cxn modelId="{3D32A7D7-F768-4294-A0F9-896A07990D7B}" type="presOf" srcId="{D3EDCA56-BF7E-41CA-B332-E95FB58CB6D6}" destId="{3E373FFB-5330-4DA9-AEB9-B558049BECE8}" srcOrd="0" destOrd="0" presId="urn:microsoft.com/office/officeart/2005/8/layout/target1"/>
    <dgm:cxn modelId="{E7EB12EF-9FB9-4DA6-9A26-1973021B2D4A}" type="presOf" srcId="{2FD49B7C-5DF0-4D5A-9935-40B82B267D96}" destId="{4FD124BE-9E50-40DA-BC3E-4521EACB17BE}" srcOrd="0" destOrd="0" presId="urn:microsoft.com/office/officeart/2005/8/layout/target1"/>
    <dgm:cxn modelId="{2F7E4B58-A868-41C9-8A75-3A8FF46F2002}" type="presParOf" srcId="{3E373FFB-5330-4DA9-AEB9-B558049BECE8}" destId="{66B73893-F307-4BE2-AFF9-36B19F36D0A3}" srcOrd="0" destOrd="0" presId="urn:microsoft.com/office/officeart/2005/8/layout/target1"/>
    <dgm:cxn modelId="{E02C962A-359E-4D6E-8809-AAE8BD6EA7AE}" type="presParOf" srcId="{3E373FFB-5330-4DA9-AEB9-B558049BECE8}" destId="{4FD124BE-9E50-40DA-BC3E-4521EACB17BE}" srcOrd="1" destOrd="0" presId="urn:microsoft.com/office/officeart/2005/8/layout/target1"/>
    <dgm:cxn modelId="{AAAC7383-1551-4423-B73E-63FBB058E73A}" type="presParOf" srcId="{3E373FFB-5330-4DA9-AEB9-B558049BECE8}" destId="{16E75F34-8702-428B-B25C-74205E6ACA23}" srcOrd="2" destOrd="0" presId="urn:microsoft.com/office/officeart/2005/8/layout/target1"/>
    <dgm:cxn modelId="{A138581C-89E2-4D47-9168-9605A6369B52}" type="presParOf" srcId="{3E373FFB-5330-4DA9-AEB9-B558049BECE8}" destId="{F2F407EF-2426-47C7-996B-CB7E0286EBD1}" srcOrd="3" destOrd="0" presId="urn:microsoft.com/office/officeart/2005/8/layout/target1"/>
    <dgm:cxn modelId="{DC5DF8AC-2194-4B95-B9D8-40CF678D8C4B}" type="presParOf" srcId="{3E373FFB-5330-4DA9-AEB9-B558049BECE8}" destId="{01B15EF2-31F1-49A4-B83E-942735C553ED}" srcOrd="4" destOrd="0" presId="urn:microsoft.com/office/officeart/2005/8/layout/target1"/>
    <dgm:cxn modelId="{CAB69B70-6183-4901-B50F-CE33AF711D33}" type="presParOf" srcId="{3E373FFB-5330-4DA9-AEB9-B558049BECE8}" destId="{9AA1FA05-9A95-4932-9043-DE30BCC9E090}" srcOrd="5" destOrd="0" presId="urn:microsoft.com/office/officeart/2005/8/layout/target1"/>
    <dgm:cxn modelId="{B3AA0B3E-6DC3-413A-8677-9F1C0916A15B}" type="presParOf" srcId="{3E373FFB-5330-4DA9-AEB9-B558049BECE8}" destId="{CA5CCF35-CDD1-4CAC-B625-141EF2D89A47}" srcOrd="6" destOrd="0" presId="urn:microsoft.com/office/officeart/2005/8/layout/target1"/>
    <dgm:cxn modelId="{EE55DE6A-BCBF-47B2-9BE0-68B7F2EC8BF0}" type="presParOf" srcId="{3E373FFB-5330-4DA9-AEB9-B558049BECE8}" destId="{EC4C082F-7384-4DD3-8894-D5C68033C6AD}" srcOrd="7" destOrd="0" presId="urn:microsoft.com/office/officeart/2005/8/layout/target1"/>
    <dgm:cxn modelId="{D6652563-B10E-4DA6-8A74-E54E9A9C1B8E}" type="presParOf" srcId="{3E373FFB-5330-4DA9-AEB9-B558049BECE8}" destId="{B4A66B3B-7112-4591-BBED-C7E7A87C12C0}" srcOrd="8" destOrd="0" presId="urn:microsoft.com/office/officeart/2005/8/layout/target1"/>
    <dgm:cxn modelId="{CDF3B096-6687-4D77-AA95-DDE69BB7A14C}" type="presParOf" srcId="{3E373FFB-5330-4DA9-AEB9-B558049BECE8}" destId="{7145D66D-7D57-415C-80DF-FB345D62D402}" srcOrd="9" destOrd="0" presId="urn:microsoft.com/office/officeart/2005/8/layout/target1"/>
    <dgm:cxn modelId="{C23C873B-FD1D-4E85-A4E2-9912D622F4C5}" type="presParOf" srcId="{3E373FFB-5330-4DA9-AEB9-B558049BECE8}" destId="{256A9450-AB91-46BC-85B0-CB8437650B9A}" srcOrd="10" destOrd="0" presId="urn:microsoft.com/office/officeart/2005/8/layout/target1"/>
    <dgm:cxn modelId="{6BCD6870-C1B0-4722-A786-344924B0A2D9}" type="presParOf" srcId="{3E373FFB-5330-4DA9-AEB9-B558049BECE8}" destId="{B29BE6F2-59D1-44D6-82A7-9D702BFB88D1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C0CCB-5E22-437F-B0BB-B9DF44BC4976}">
      <dsp:nvSpPr>
        <dsp:cNvPr id="0" name=""/>
        <dsp:cNvSpPr/>
      </dsp:nvSpPr>
      <dsp:spPr>
        <a:xfrm>
          <a:off x="3235612" y="2243"/>
          <a:ext cx="1835303" cy="5772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PERENCANAAN</a:t>
          </a:r>
        </a:p>
      </dsp:txBody>
      <dsp:txXfrm>
        <a:off x="3263790" y="30421"/>
        <a:ext cx="1778947" cy="520881"/>
      </dsp:txXfrm>
    </dsp:sp>
    <dsp:sp modelId="{43FBDB64-14BE-43C5-B294-86503120AFA1}">
      <dsp:nvSpPr>
        <dsp:cNvPr id="0" name=""/>
        <dsp:cNvSpPr/>
      </dsp:nvSpPr>
      <dsp:spPr>
        <a:xfrm>
          <a:off x="1641287" y="126638"/>
          <a:ext cx="4428613" cy="4428613"/>
        </a:xfrm>
        <a:custGeom>
          <a:avLst/>
          <a:gdLst/>
          <a:ahLst/>
          <a:cxnLst/>
          <a:rect l="0" t="0" r="0" b="0"/>
          <a:pathLst>
            <a:path>
              <a:moveTo>
                <a:pt x="3530132" y="433364"/>
              </a:moveTo>
              <a:arcTo wR="2214306" hR="2214306" stAng="18387501" swAng="5736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4D095-5216-4153-BE12-3019929D4E4F}">
      <dsp:nvSpPr>
        <dsp:cNvPr id="0" name=""/>
        <dsp:cNvSpPr/>
      </dsp:nvSpPr>
      <dsp:spPr>
        <a:xfrm>
          <a:off x="4844957" y="893785"/>
          <a:ext cx="1963130" cy="6177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/>
            <a:t>PENGADAAN</a:t>
          </a:r>
        </a:p>
      </dsp:txBody>
      <dsp:txXfrm>
        <a:off x="4875115" y="923943"/>
        <a:ext cx="1902814" cy="557472"/>
      </dsp:txXfrm>
    </dsp:sp>
    <dsp:sp modelId="{1668E4FF-D9AA-4127-A51D-4DF2DBC98481}">
      <dsp:nvSpPr>
        <dsp:cNvPr id="0" name=""/>
        <dsp:cNvSpPr/>
      </dsp:nvSpPr>
      <dsp:spPr>
        <a:xfrm>
          <a:off x="2155277" y="766197"/>
          <a:ext cx="4428613" cy="4428613"/>
        </a:xfrm>
        <a:custGeom>
          <a:avLst/>
          <a:gdLst/>
          <a:ahLst/>
          <a:cxnLst/>
          <a:rect l="0" t="0" r="0" b="0"/>
          <a:pathLst>
            <a:path>
              <a:moveTo>
                <a:pt x="3922972" y="805897"/>
              </a:moveTo>
              <a:arcTo wR="2214306" hR="2214306" stAng="19230128" swAng="3717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B7F25-C18D-4770-BE61-6DC3E42A9C76}">
      <dsp:nvSpPr>
        <dsp:cNvPr id="0" name=""/>
        <dsp:cNvSpPr/>
      </dsp:nvSpPr>
      <dsp:spPr>
        <a:xfrm>
          <a:off x="5193207" y="1832040"/>
          <a:ext cx="2281446" cy="5772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/>
            <a:t>PENERIMAAN</a:t>
          </a:r>
        </a:p>
      </dsp:txBody>
      <dsp:txXfrm>
        <a:off x="5221385" y="1860218"/>
        <a:ext cx="2225090" cy="520881"/>
      </dsp:txXfrm>
    </dsp:sp>
    <dsp:sp modelId="{DC9984F2-E39A-4E5B-82CE-D2F157490724}">
      <dsp:nvSpPr>
        <dsp:cNvPr id="0" name=""/>
        <dsp:cNvSpPr/>
      </dsp:nvSpPr>
      <dsp:spPr>
        <a:xfrm>
          <a:off x="1960082" y="514684"/>
          <a:ext cx="4428613" cy="4428613"/>
        </a:xfrm>
        <a:custGeom>
          <a:avLst/>
          <a:gdLst/>
          <a:ahLst/>
          <a:cxnLst/>
          <a:rect l="0" t="0" r="0" b="0"/>
          <a:pathLst>
            <a:path>
              <a:moveTo>
                <a:pt x="4417460" y="1992337"/>
              </a:moveTo>
              <a:arcTo wR="2214306" hR="2214306" stAng="21254809" swAng="460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1D6049-AD19-4311-A25A-04E52DC72EA3}">
      <dsp:nvSpPr>
        <dsp:cNvPr id="0" name=""/>
        <dsp:cNvSpPr/>
      </dsp:nvSpPr>
      <dsp:spPr>
        <a:xfrm>
          <a:off x="5154095" y="2901461"/>
          <a:ext cx="2313460" cy="5772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/>
            <a:t>PENYIMPANAN</a:t>
          </a:r>
        </a:p>
      </dsp:txBody>
      <dsp:txXfrm>
        <a:off x="5182273" y="2929639"/>
        <a:ext cx="2257104" cy="520881"/>
      </dsp:txXfrm>
    </dsp:sp>
    <dsp:sp modelId="{D2DB1C1C-7983-49D6-A3B0-0D632795CBB1}">
      <dsp:nvSpPr>
        <dsp:cNvPr id="0" name=""/>
        <dsp:cNvSpPr/>
      </dsp:nvSpPr>
      <dsp:spPr>
        <a:xfrm>
          <a:off x="2046138" y="190460"/>
          <a:ext cx="4428613" cy="4428613"/>
        </a:xfrm>
        <a:custGeom>
          <a:avLst/>
          <a:gdLst/>
          <a:ahLst/>
          <a:cxnLst/>
          <a:rect l="0" t="0" r="0" b="0"/>
          <a:pathLst>
            <a:path>
              <a:moveTo>
                <a:pt x="4081006" y="3405351"/>
              </a:moveTo>
              <a:arcTo wR="2214306" hR="2214306" stAng="1952391" swAng="6391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D973D-1327-44E1-BE0E-7A5223110563}">
      <dsp:nvSpPr>
        <dsp:cNvPr id="0" name=""/>
        <dsp:cNvSpPr/>
      </dsp:nvSpPr>
      <dsp:spPr>
        <a:xfrm>
          <a:off x="4249758" y="4016823"/>
          <a:ext cx="2403500" cy="5772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/>
            <a:t>DISTRIBUSI</a:t>
          </a:r>
        </a:p>
      </dsp:txBody>
      <dsp:txXfrm>
        <a:off x="4277936" y="4045001"/>
        <a:ext cx="2347144" cy="520881"/>
      </dsp:txXfrm>
    </dsp:sp>
    <dsp:sp modelId="{885E28B1-7861-4652-BDE1-6C82531C6F6C}">
      <dsp:nvSpPr>
        <dsp:cNvPr id="0" name=""/>
        <dsp:cNvSpPr/>
      </dsp:nvSpPr>
      <dsp:spPr>
        <a:xfrm>
          <a:off x="1689746" y="403868"/>
          <a:ext cx="4428613" cy="4428613"/>
        </a:xfrm>
        <a:custGeom>
          <a:avLst/>
          <a:gdLst/>
          <a:ahLst/>
          <a:cxnLst/>
          <a:rect l="0" t="0" r="0" b="0"/>
          <a:pathLst>
            <a:path>
              <a:moveTo>
                <a:pt x="2842747" y="4337563"/>
              </a:moveTo>
              <a:arcTo wR="2214306" hR="2214306" stAng="4410739" swAng="19785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DDEA3-A62C-45D5-B178-72365D4F7CB3}">
      <dsp:nvSpPr>
        <dsp:cNvPr id="0" name=""/>
        <dsp:cNvSpPr/>
      </dsp:nvSpPr>
      <dsp:spPr>
        <a:xfrm>
          <a:off x="1361889" y="4016815"/>
          <a:ext cx="2307484" cy="5772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/>
            <a:t>PENGENDALIAN</a:t>
          </a:r>
        </a:p>
      </dsp:txBody>
      <dsp:txXfrm>
        <a:off x="1390067" y="4044993"/>
        <a:ext cx="2251128" cy="520881"/>
      </dsp:txXfrm>
    </dsp:sp>
    <dsp:sp modelId="{6681DBFF-DC3A-4729-8713-E4C0E79466A8}">
      <dsp:nvSpPr>
        <dsp:cNvPr id="0" name=""/>
        <dsp:cNvSpPr/>
      </dsp:nvSpPr>
      <dsp:spPr>
        <a:xfrm>
          <a:off x="1567935" y="207809"/>
          <a:ext cx="4428613" cy="4428613"/>
        </a:xfrm>
        <a:custGeom>
          <a:avLst/>
          <a:gdLst/>
          <a:ahLst/>
          <a:cxnLst/>
          <a:rect l="0" t="0" r="0" b="0"/>
          <a:pathLst>
            <a:path>
              <a:moveTo>
                <a:pt x="606956" y="3737323"/>
              </a:moveTo>
              <a:arcTo wR="2214306" hR="2214306" stAng="8192591" swAng="4719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6F1D4E-CCCC-4E01-B952-64488B49A585}">
      <dsp:nvSpPr>
        <dsp:cNvPr id="0" name=""/>
        <dsp:cNvSpPr/>
      </dsp:nvSpPr>
      <dsp:spPr>
        <a:xfrm>
          <a:off x="618277" y="3050172"/>
          <a:ext cx="2366379" cy="5772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/>
            <a:t>PENGHAPUSAN</a:t>
          </a:r>
        </a:p>
      </dsp:txBody>
      <dsp:txXfrm>
        <a:off x="646455" y="3078350"/>
        <a:ext cx="2310023" cy="520881"/>
      </dsp:txXfrm>
    </dsp:sp>
    <dsp:sp modelId="{13AA8CF6-8BD2-4496-8274-71F0F0823695}">
      <dsp:nvSpPr>
        <dsp:cNvPr id="0" name=""/>
        <dsp:cNvSpPr/>
      </dsp:nvSpPr>
      <dsp:spPr>
        <a:xfrm>
          <a:off x="1669786" y="374697"/>
          <a:ext cx="4428613" cy="4428613"/>
        </a:xfrm>
        <a:custGeom>
          <a:avLst/>
          <a:gdLst/>
          <a:ahLst/>
          <a:cxnLst/>
          <a:rect l="0" t="0" r="0" b="0"/>
          <a:pathLst>
            <a:path>
              <a:moveTo>
                <a:pt x="28641" y="2569301"/>
              </a:moveTo>
              <a:arcTo wR="2214306" hR="2214306" stAng="10246477" swAng="5052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2324B-2BED-4DBD-8658-5426B5D5F29B}">
      <dsp:nvSpPr>
        <dsp:cNvPr id="0" name=""/>
        <dsp:cNvSpPr/>
      </dsp:nvSpPr>
      <dsp:spPr>
        <a:xfrm>
          <a:off x="469503" y="1934823"/>
          <a:ext cx="2435302" cy="5772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/>
            <a:t>PENCATATAN &amp; PELAPORAN</a:t>
          </a:r>
        </a:p>
      </dsp:txBody>
      <dsp:txXfrm>
        <a:off x="497681" y="1963001"/>
        <a:ext cx="2378946" cy="520881"/>
      </dsp:txXfrm>
    </dsp:sp>
    <dsp:sp modelId="{449A5D14-2385-41DE-BB8B-6DD8A4E4AE35}">
      <dsp:nvSpPr>
        <dsp:cNvPr id="0" name=""/>
        <dsp:cNvSpPr/>
      </dsp:nvSpPr>
      <dsp:spPr>
        <a:xfrm>
          <a:off x="1569261" y="567204"/>
          <a:ext cx="4428613" cy="4428613"/>
        </a:xfrm>
        <a:custGeom>
          <a:avLst/>
          <a:gdLst/>
          <a:ahLst/>
          <a:cxnLst/>
          <a:rect l="0" t="0" r="0" b="0"/>
          <a:pathLst>
            <a:path>
              <a:moveTo>
                <a:pt x="214909" y="1262694"/>
              </a:moveTo>
              <a:arcTo wR="2214306" hR="2214306" stAng="12327125" swAng="5373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3B1A8-05F8-40E8-990B-6DD83AABAF13}">
      <dsp:nvSpPr>
        <dsp:cNvPr id="0" name=""/>
        <dsp:cNvSpPr/>
      </dsp:nvSpPr>
      <dsp:spPr>
        <a:xfrm>
          <a:off x="903516" y="819429"/>
          <a:ext cx="2611812" cy="6177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/>
            <a:t>MONITORING &amp; EVALUASI</a:t>
          </a:r>
        </a:p>
      </dsp:txBody>
      <dsp:txXfrm>
        <a:off x="933674" y="849587"/>
        <a:ext cx="2551496" cy="557472"/>
      </dsp:txXfrm>
    </dsp:sp>
    <dsp:sp modelId="{CE840445-902D-4A19-A901-112E9F02D80A}">
      <dsp:nvSpPr>
        <dsp:cNvPr id="0" name=""/>
        <dsp:cNvSpPr/>
      </dsp:nvSpPr>
      <dsp:spPr>
        <a:xfrm>
          <a:off x="1498529" y="437923"/>
          <a:ext cx="4428613" cy="4428613"/>
        </a:xfrm>
        <a:custGeom>
          <a:avLst/>
          <a:gdLst/>
          <a:ahLst/>
          <a:cxnLst/>
          <a:rect l="0" t="0" r="0" b="0"/>
          <a:pathLst>
            <a:path>
              <a:moveTo>
                <a:pt x="1113055" y="293265"/>
              </a:moveTo>
              <a:arcTo wR="2214306" hR="2214306" stAng="14410572" swAng="7839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E02FD-FDC7-45F6-B86F-DD6481889D33}">
      <dsp:nvSpPr>
        <dsp:cNvPr id="0" name=""/>
        <dsp:cNvSpPr/>
      </dsp:nvSpPr>
      <dsp:spPr>
        <a:xfrm>
          <a:off x="5698371" y="279758"/>
          <a:ext cx="1923194" cy="1923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Penerimaan</a:t>
          </a:r>
          <a:r>
            <a:rPr kumimoji="0" lang="en-US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Penyimpanan</a:t>
          </a:r>
          <a:r>
            <a:rPr kumimoji="0" lang="en-US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, </a:t>
          </a:r>
          <a:r>
            <a:rPr kumimoji="0" lang="en-US" sz="22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Pendistribusian</a:t>
          </a:r>
          <a:endParaRPr kumimoji="0" lang="en-US" sz="22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sp:txBody>
      <dsp:txXfrm>
        <a:off x="5698371" y="279758"/>
        <a:ext cx="1923194" cy="1923194"/>
      </dsp:txXfrm>
    </dsp:sp>
    <dsp:sp modelId="{996A1CC3-918D-4AC7-9E8B-A92F73324702}">
      <dsp:nvSpPr>
        <dsp:cNvPr id="0" name=""/>
        <dsp:cNvSpPr/>
      </dsp:nvSpPr>
      <dsp:spPr>
        <a:xfrm>
          <a:off x="3245390" y="-224268"/>
          <a:ext cx="4549123" cy="4549123"/>
        </a:xfrm>
        <a:prstGeom prst="circularArrow">
          <a:avLst>
            <a:gd name="adj1" fmla="val 8244"/>
            <a:gd name="adj2" fmla="val 575724"/>
            <a:gd name="adj3" fmla="val 3853348"/>
            <a:gd name="adj4" fmla="val 1043426"/>
            <a:gd name="adj5" fmla="val 961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C688B-D9A4-47E4-B11F-409D0B246895}">
      <dsp:nvSpPr>
        <dsp:cNvPr id="0" name=""/>
        <dsp:cNvSpPr/>
      </dsp:nvSpPr>
      <dsp:spPr>
        <a:xfrm>
          <a:off x="3679717" y="3091439"/>
          <a:ext cx="1923194" cy="1923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Pengendalian</a:t>
          </a:r>
          <a:r>
            <a:rPr kumimoji="0" lang="en-US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Penghapusan</a:t>
          </a:r>
          <a:r>
            <a:rPr kumimoji="0" lang="en-US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Administrasi</a:t>
          </a:r>
          <a:r>
            <a:rPr kumimoji="0" lang="en-US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 </a:t>
          </a:r>
          <a:r>
            <a:rPr kumimoji="0" lang="en-US" sz="22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pelaporan</a:t>
          </a:r>
          <a:r>
            <a:rPr kumimoji="0" lang="en-US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 </a:t>
          </a:r>
          <a:r>
            <a:rPr kumimoji="0" lang="en-US" sz="22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serta</a:t>
          </a:r>
          <a:r>
            <a:rPr kumimoji="0" lang="en-US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 </a:t>
          </a:r>
          <a:r>
            <a:rPr kumimoji="0" lang="en-US" sz="22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evaluasi</a:t>
          </a:r>
          <a:endParaRPr kumimoji="0" lang="en-US" sz="22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sp:txBody>
      <dsp:txXfrm>
        <a:off x="3679717" y="3091439"/>
        <a:ext cx="1923194" cy="1923194"/>
      </dsp:txXfrm>
    </dsp:sp>
    <dsp:sp modelId="{40ADA39C-A9BE-4CE8-9CFB-1A2298B7BFCB}">
      <dsp:nvSpPr>
        <dsp:cNvPr id="0" name=""/>
        <dsp:cNvSpPr/>
      </dsp:nvSpPr>
      <dsp:spPr>
        <a:xfrm>
          <a:off x="2308910" y="-10320"/>
          <a:ext cx="4549123" cy="4549123"/>
        </a:xfrm>
        <a:prstGeom prst="circularArrow">
          <a:avLst>
            <a:gd name="adj1" fmla="val 8244"/>
            <a:gd name="adj2" fmla="val 575724"/>
            <a:gd name="adj3" fmla="val 10334161"/>
            <a:gd name="adj4" fmla="val 7835540"/>
            <a:gd name="adj5" fmla="val 961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7F1BF-397D-455C-9D92-4621819E9492}">
      <dsp:nvSpPr>
        <dsp:cNvPr id="0" name=""/>
        <dsp:cNvSpPr/>
      </dsp:nvSpPr>
      <dsp:spPr>
        <a:xfrm>
          <a:off x="2237820" y="640219"/>
          <a:ext cx="1923194" cy="1923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Pemilihan</a:t>
          </a:r>
          <a:r>
            <a:rPr kumimoji="0" lang="en-US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perencanaan</a:t>
          </a:r>
          <a:r>
            <a:rPr kumimoji="0" lang="en-US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2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pengadaan</a:t>
          </a:r>
          <a:endParaRPr kumimoji="0" lang="en-US" sz="22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sp:txBody>
      <dsp:txXfrm>
        <a:off x="2237820" y="640219"/>
        <a:ext cx="1923194" cy="1923194"/>
      </dsp:txXfrm>
    </dsp:sp>
    <dsp:sp modelId="{D470FED9-EC50-4C5F-926B-A6189DB21076}">
      <dsp:nvSpPr>
        <dsp:cNvPr id="0" name=""/>
        <dsp:cNvSpPr/>
      </dsp:nvSpPr>
      <dsp:spPr>
        <a:xfrm>
          <a:off x="3172484" y="-224835"/>
          <a:ext cx="4549123" cy="4549123"/>
        </a:xfrm>
        <a:prstGeom prst="circularArrow">
          <a:avLst>
            <a:gd name="adj1" fmla="val 8244"/>
            <a:gd name="adj2" fmla="val 575724"/>
            <a:gd name="adj3" fmla="val 16122918"/>
            <a:gd name="adj4" fmla="val 12839700"/>
            <a:gd name="adj5" fmla="val 961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22393-B6F5-4157-85DE-B93194921671}">
      <dsp:nvSpPr>
        <dsp:cNvPr id="0" name=""/>
        <dsp:cNvSpPr/>
      </dsp:nvSpPr>
      <dsp:spPr>
        <a:xfrm>
          <a:off x="3032747" y="1409716"/>
          <a:ext cx="3063252" cy="2793977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PFT</a:t>
          </a:r>
        </a:p>
      </dsp:txBody>
      <dsp:txXfrm>
        <a:off x="3628472" y="2064192"/>
        <a:ext cx="1871802" cy="1436162"/>
      </dsp:txXfrm>
    </dsp:sp>
    <dsp:sp modelId="{F40AD2C7-668A-4641-9A14-E7ED873348F8}">
      <dsp:nvSpPr>
        <dsp:cNvPr id="0" name=""/>
        <dsp:cNvSpPr/>
      </dsp:nvSpPr>
      <dsp:spPr>
        <a:xfrm>
          <a:off x="791206" y="683265"/>
          <a:ext cx="2753360" cy="2580640"/>
        </a:xfrm>
        <a:prstGeom prst="gear6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</a:rPr>
            <a:t>Formularium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465997" y="1336876"/>
        <a:ext cx="1403778" cy="1273418"/>
      </dsp:txXfrm>
    </dsp:sp>
    <dsp:sp modelId="{15DA1FEF-F852-4D47-89A6-F1481508C223}">
      <dsp:nvSpPr>
        <dsp:cNvPr id="0" name=""/>
        <dsp:cNvSpPr/>
      </dsp:nvSpPr>
      <dsp:spPr>
        <a:xfrm rot="20700000">
          <a:off x="3150786" y="39287"/>
          <a:ext cx="1592756" cy="1592756"/>
        </a:xfrm>
        <a:prstGeom prst="gear6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SIM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RS</a:t>
          </a:r>
        </a:p>
      </dsp:txBody>
      <dsp:txXfrm rot="-20700000">
        <a:off x="3500124" y="388625"/>
        <a:ext cx="894080" cy="894080"/>
      </dsp:txXfrm>
    </dsp:sp>
    <dsp:sp modelId="{8618D664-F092-4EE3-8F87-C38A4FC5CD86}">
      <dsp:nvSpPr>
        <dsp:cNvPr id="0" name=""/>
        <dsp:cNvSpPr/>
      </dsp:nvSpPr>
      <dsp:spPr>
        <a:xfrm>
          <a:off x="3581404" y="1346188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8077DB-50C3-410C-886C-2A9B1114C3A2}">
      <dsp:nvSpPr>
        <dsp:cNvPr id="0" name=""/>
        <dsp:cNvSpPr/>
      </dsp:nvSpPr>
      <dsp:spPr>
        <a:xfrm>
          <a:off x="609604" y="507997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51E7A7-48AC-4C0D-A8A9-B990AAD336FF}">
      <dsp:nvSpPr>
        <dsp:cNvPr id="0" name=""/>
        <dsp:cNvSpPr/>
      </dsp:nvSpPr>
      <dsp:spPr>
        <a:xfrm>
          <a:off x="2667008" y="-558796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66B3B-7112-4591-BBED-C7E7A87C12C0}">
      <dsp:nvSpPr>
        <dsp:cNvPr id="0" name=""/>
        <dsp:cNvSpPr/>
      </dsp:nvSpPr>
      <dsp:spPr>
        <a:xfrm>
          <a:off x="330198" y="1015999"/>
          <a:ext cx="3048000" cy="304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B15EF2-31F1-49A4-B83E-942735C553ED}">
      <dsp:nvSpPr>
        <dsp:cNvPr id="0" name=""/>
        <dsp:cNvSpPr/>
      </dsp:nvSpPr>
      <dsp:spPr>
        <a:xfrm>
          <a:off x="939798" y="1625599"/>
          <a:ext cx="1828800" cy="18288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73893-F307-4BE2-AFF9-36B19F36D0A3}">
      <dsp:nvSpPr>
        <dsp:cNvPr id="0" name=""/>
        <dsp:cNvSpPr/>
      </dsp:nvSpPr>
      <dsp:spPr>
        <a:xfrm>
          <a:off x="1549398" y="2235200"/>
          <a:ext cx="609600" cy="6096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124BE-9E50-40DA-BC3E-4521EACB17BE}">
      <dsp:nvSpPr>
        <dsp:cNvPr id="0" name=""/>
        <dsp:cNvSpPr/>
      </dsp:nvSpPr>
      <dsp:spPr>
        <a:xfrm>
          <a:off x="3530596" y="0"/>
          <a:ext cx="2235205" cy="88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26670" bIns="266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Data </a:t>
          </a:r>
          <a:r>
            <a:rPr lang="en-US" sz="2100" kern="1200" dirty="0" err="1"/>
            <a:t>Pengeluaran</a:t>
          </a:r>
          <a:r>
            <a:rPr lang="en-US" sz="2100" kern="1200" dirty="0"/>
            <a:t> </a:t>
          </a:r>
          <a:r>
            <a:rPr lang="en-US" sz="2100" kern="1200" dirty="0" err="1"/>
            <a:t>Historis</a:t>
          </a:r>
          <a:endParaRPr lang="en-US" sz="2100" kern="1200" dirty="0"/>
        </a:p>
      </dsp:txBody>
      <dsp:txXfrm>
        <a:off x="3530596" y="0"/>
        <a:ext cx="2235205" cy="889000"/>
      </dsp:txXfrm>
    </dsp:sp>
    <dsp:sp modelId="{16E75F34-8702-428B-B25C-74205E6ACA23}">
      <dsp:nvSpPr>
        <dsp:cNvPr id="0" name=""/>
        <dsp:cNvSpPr/>
      </dsp:nvSpPr>
      <dsp:spPr>
        <a:xfrm>
          <a:off x="3505198" y="444499"/>
          <a:ext cx="381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407EF-2426-47C7-996B-CB7E0286EBD1}">
      <dsp:nvSpPr>
        <dsp:cNvPr id="0" name=""/>
        <dsp:cNvSpPr/>
      </dsp:nvSpPr>
      <dsp:spPr>
        <a:xfrm rot="5400000">
          <a:off x="1631440" y="667766"/>
          <a:ext cx="2094991" cy="1649476"/>
        </a:xfrm>
        <a:prstGeom prst="line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9AA1FA05-9A95-4932-9043-DE30BCC9E090}">
      <dsp:nvSpPr>
        <dsp:cNvPr id="0" name=""/>
        <dsp:cNvSpPr/>
      </dsp:nvSpPr>
      <dsp:spPr>
        <a:xfrm>
          <a:off x="3886198" y="888999"/>
          <a:ext cx="1524000" cy="88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26670" bIns="266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Data </a:t>
          </a:r>
          <a:r>
            <a:rPr lang="en-US" sz="2100" kern="1200" dirty="0" err="1"/>
            <a:t>Tolakan</a:t>
          </a:r>
          <a:endParaRPr lang="en-US" sz="2100" kern="1200" dirty="0"/>
        </a:p>
      </dsp:txBody>
      <dsp:txXfrm>
        <a:off x="3886198" y="888999"/>
        <a:ext cx="1524000" cy="889000"/>
      </dsp:txXfrm>
    </dsp:sp>
    <dsp:sp modelId="{CA5CCF35-CDD1-4CAC-B625-141EF2D89A47}">
      <dsp:nvSpPr>
        <dsp:cNvPr id="0" name=""/>
        <dsp:cNvSpPr/>
      </dsp:nvSpPr>
      <dsp:spPr>
        <a:xfrm>
          <a:off x="3505198" y="1333499"/>
          <a:ext cx="381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4C082F-7384-4DD3-8894-D5C68033C6AD}">
      <dsp:nvSpPr>
        <dsp:cNvPr id="0" name=""/>
        <dsp:cNvSpPr/>
      </dsp:nvSpPr>
      <dsp:spPr>
        <a:xfrm rot="5400000">
          <a:off x="2081122" y="1542897"/>
          <a:ext cx="1632508" cy="1212596"/>
        </a:xfrm>
        <a:prstGeom prst="line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7145D66D-7D57-415C-80DF-FB345D62D402}">
      <dsp:nvSpPr>
        <dsp:cNvPr id="0" name=""/>
        <dsp:cNvSpPr/>
      </dsp:nvSpPr>
      <dsp:spPr>
        <a:xfrm>
          <a:off x="3886198" y="1777999"/>
          <a:ext cx="1524000" cy="88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26670" bIns="266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Pesanan</a:t>
          </a:r>
          <a:r>
            <a:rPr lang="en-US" sz="2100" kern="1200" dirty="0"/>
            <a:t> </a:t>
          </a:r>
          <a:r>
            <a:rPr lang="en-US" sz="2100" kern="1200" dirty="0" err="1"/>
            <a:t>Cito</a:t>
          </a:r>
          <a:r>
            <a:rPr lang="en-US" sz="2100" kern="1200" dirty="0"/>
            <a:t>/</a:t>
          </a:r>
          <a:r>
            <a:rPr lang="en-US" sz="2100" kern="1200" dirty="0" err="1"/>
            <a:t>Khusus</a:t>
          </a:r>
          <a:endParaRPr lang="en-US" sz="2100" kern="1200" dirty="0"/>
        </a:p>
      </dsp:txBody>
      <dsp:txXfrm>
        <a:off x="3886198" y="1777999"/>
        <a:ext cx="1524000" cy="889000"/>
      </dsp:txXfrm>
    </dsp:sp>
    <dsp:sp modelId="{256A9450-AB91-46BC-85B0-CB8437650B9A}">
      <dsp:nvSpPr>
        <dsp:cNvPr id="0" name=""/>
        <dsp:cNvSpPr/>
      </dsp:nvSpPr>
      <dsp:spPr>
        <a:xfrm>
          <a:off x="3505198" y="2222499"/>
          <a:ext cx="381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BE6F2-59D1-44D6-82A7-9D702BFB88D1}">
      <dsp:nvSpPr>
        <dsp:cNvPr id="0" name=""/>
        <dsp:cNvSpPr/>
      </dsp:nvSpPr>
      <dsp:spPr>
        <a:xfrm rot="5400000">
          <a:off x="2531362" y="2417317"/>
          <a:ext cx="1166368" cy="775716"/>
        </a:xfrm>
        <a:prstGeom prst="line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38F7C57-E5B5-7F4F-A22E-FCE5A1C2B7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7E7833-4CB0-774F-9C5A-21A09610D6B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74EE15-959E-D84F-8B1F-118AEFDE0CED}" type="datetimeFigureOut">
              <a:rPr lang="id-ID"/>
              <a:pPr>
                <a:defRPr/>
              </a:pPr>
              <a:t>28/09/18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CDE8051-FF83-7E49-98D7-F63487FF5F9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0C8160-708E-1F40-BA25-4147A42DD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E37B9-55A9-A043-B921-0E7317F3BE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B7AE4-CE89-5341-A4A1-9383FE8AAC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2B2FA13-F414-C344-B427-5C438946FCE8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FE7175CE-21C1-B743-8AD0-D11B0AA435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EA3051CB-0F70-A741-B24C-83DAC3C573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C7976FA5-A869-E444-8152-A7CA9CEF8A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D00C71-9D9A-9448-9E88-912FE9F16522}" type="slidenum">
              <a:rPr lang="id-ID" altLang="en-US" smtClean="0"/>
              <a:pPr>
                <a:spcBef>
                  <a:spcPct val="0"/>
                </a:spcBef>
              </a:pPr>
              <a:t>2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950691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B4341-ECE1-4B75-9393-B8DB3B3FB58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53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B4341-ECE1-4B75-9393-B8DB3B3FB58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69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B4341-ECE1-4B75-9393-B8DB3B3FB5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26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99657-97D3-469F-AE4B-59B624BE2DA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62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633A3C-C2F8-4B67-93C8-2BAEC95B84B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96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99657-97D3-469F-AE4B-59B624BE2DA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09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B4341-ECE1-4B75-9393-B8DB3B3FB58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1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99657-97D3-469F-AE4B-59B624BE2DA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0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452D3-184D-2948-978C-F5F416F3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B0F6946E-865B-E944-8ECA-2C87721EF771}" type="datetime1">
              <a:rPr lang="en-US"/>
              <a:pPr>
                <a:defRPr/>
              </a:pPr>
              <a:t>9/28/18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0BF4B-9EB9-8C42-829A-C42DAD370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4E73D-5B7C-0D4F-AEE8-69B77EF89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9B54D5-3CCB-CE4D-A2CE-69435127C2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89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7D1BE-0BE4-5A43-B862-D2CF8FDAF7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DC301313-2321-AF4A-B2A3-BF041F3DEBE6}" type="datetime1">
              <a:rPr lang="en-US"/>
              <a:pPr>
                <a:defRPr/>
              </a:pPr>
              <a:t>9/28/18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18A6F-539F-7140-9733-DB75C1A2A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1BE9E-8000-E646-A201-97E9FB7E9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F123BE-7DAD-FA44-B8E2-BA2C716CD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59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C604A-12CB-5B40-BB01-B5B798283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E71FC605-E255-F647-AD05-ED79F3A16FD0}" type="datetime1">
              <a:rPr lang="en-US"/>
              <a:pPr>
                <a:defRPr/>
              </a:pPr>
              <a:t>9/28/18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69621-A4CB-F548-917A-00D9C9CC5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2E8B4-B8E0-9C4E-9538-2734E010A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2B65D3-5F55-6D4F-BAC3-1CABFC6EFA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252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87429-A7A6-4020-83DC-974CCD012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3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2CCF1-3ABC-E842-BFDB-B61301F50A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8C0B50E1-9B36-7840-AEA4-BBD8BD3691D5}" type="datetime1">
              <a:rPr lang="en-US"/>
              <a:pPr>
                <a:defRPr/>
              </a:pPr>
              <a:t>9/28/18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60A82-7736-D548-89E3-BB3427D89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A431C-0F20-F546-BFC9-9BB953BAE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CBD6D8-F8EC-7141-860C-CF2CA40F71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44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03EB3-7E37-A740-81FF-D913A596C4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404C7BAF-E235-7745-8676-7814435C18C2}" type="datetime1">
              <a:rPr lang="en-US"/>
              <a:pPr>
                <a:defRPr/>
              </a:pPr>
              <a:t>9/28/18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66FF8-4020-6B4F-990D-038F53F0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35287-BE06-E24F-83D4-8595240E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6CD00C-5BDA-DC47-98F2-CDEFB591F6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76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D6266E-887C-7240-BA6B-1430569E52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358FD910-CD50-4543-99CC-203D5D755FE8}" type="datetime1">
              <a:rPr lang="en-US"/>
              <a:pPr>
                <a:defRPr/>
              </a:pPr>
              <a:t>9/28/18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09C7B8-EDBC-C04A-B323-B3AC888A5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086F24-6377-A44D-9256-EAA046F1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7D3449-6F58-2849-AEBE-7B74F402B6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24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6BA3D18-2671-8140-961A-B73A9C0D9E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F9E577DE-746A-D647-9407-0E1134BF85F6}" type="datetime1">
              <a:rPr lang="en-US"/>
              <a:pPr>
                <a:defRPr/>
              </a:pPr>
              <a:t>9/28/18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1F63CFF-8370-D147-AFBE-AAFF6939A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93C2FC7-6504-164D-843F-A7E98F47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326A33-CB90-EE4A-BF70-A8DD464F16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22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5B5CA44-7BD5-9B47-B178-460363000E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C00627B5-162A-E94F-8A3A-05CB631B2424}" type="datetime1">
              <a:rPr lang="en-US"/>
              <a:pPr>
                <a:defRPr/>
              </a:pPr>
              <a:t>9/28/18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64ADB56-2D97-BC40-8A06-A4FD07D5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101EE1-B437-4740-AAC6-409B2AD6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2C23F5-8985-A54D-88CF-9299BAF581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05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3AAF482-96B1-EB44-9E8B-0169FF31B2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8585638D-1B68-7849-A65C-7DB38FF3E29F}" type="datetime1">
              <a:rPr lang="en-US"/>
              <a:pPr>
                <a:defRPr/>
              </a:pPr>
              <a:t>9/28/18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C08C213-9371-BC4D-A279-27C11BFA0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90B715B-1634-9A4A-A0DE-8FA72A7C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DE26C4-17AA-4E40-B1F3-90DBA452F8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45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F58AE3-ED8D-2843-9DA4-6799269694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17B8A4DD-5259-C64D-956A-33CDDBAF1C66}" type="datetime1">
              <a:rPr lang="en-US"/>
              <a:pPr>
                <a:defRPr/>
              </a:pPr>
              <a:t>9/28/18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DD8B2B-7C4A-7045-9407-F75193E8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98BDE5-0231-2944-91D0-D0D6CB7E7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FCC57C-F0B6-DC47-A71F-2E41D3DC77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80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787772-D13E-C640-9729-B330ACB41D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A96C7824-45C2-CC48-AA09-B63C70DA5401}" type="datetime1">
              <a:rPr lang="en-US"/>
              <a:pPr>
                <a:defRPr/>
              </a:pPr>
              <a:t>9/28/18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F8A19E-8906-8D4C-914A-C506DA590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1ED348-C49F-B542-9084-B6357AD6D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393A86-BC43-1942-9308-751EE0C390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03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CA9ACCE7-D89F-AE4E-A304-86C235C8218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>
            <a:extLst>
              <a:ext uri="{FF2B5EF4-FFF2-40B4-BE49-F238E27FC236}">
                <a16:creationId xmlns:a16="http://schemas.microsoft.com/office/drawing/2014/main" id="{981F4452-9EEB-4C43-A8FC-46A317B0F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">
            <a:extLst>
              <a:ext uri="{FF2B5EF4-FFF2-40B4-BE49-F238E27FC236}">
                <a16:creationId xmlns:a16="http://schemas.microsoft.com/office/drawing/2014/main" id="{85CF5B32-1A67-1440-B92F-726E78E45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725863"/>
            <a:ext cx="5638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</a:rPr>
              <a:t>PENGELOLAAN PERBEKALAN FARMASI</a:t>
            </a:r>
          </a:p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</a:rPr>
              <a:t>PERTEMUAN KE 2</a:t>
            </a:r>
          </a:p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</a:rPr>
              <a:t>Prodi </a:t>
            </a:r>
            <a:r>
              <a:rPr lang="en-US" altLang="en-US" b="1" dirty="0" err="1">
                <a:solidFill>
                  <a:schemeClr val="bg1"/>
                </a:solidFill>
              </a:rPr>
              <a:t>Farmasi</a:t>
            </a:r>
            <a:r>
              <a:rPr lang="en-US" altLang="en-US" b="1" dirty="0">
                <a:solidFill>
                  <a:schemeClr val="bg1"/>
                </a:solidFill>
              </a:rPr>
              <a:t> FIKES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55650" y="2492375"/>
            <a:ext cx="468313" cy="3000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Arial Narrow" pitchFamily="34" charset="0"/>
              </a:rPr>
              <a:t>SOp</a:t>
            </a:r>
            <a:endParaRPr lang="en-US" sz="1600" b="1">
              <a:latin typeface="Calibri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403350" y="2205038"/>
            <a:ext cx="390525" cy="3000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Arial Narrow" pitchFamily="34" charset="0"/>
              </a:rPr>
              <a:t>SK</a:t>
            </a:r>
            <a:endParaRPr lang="en-US" sz="1600" b="1">
              <a:latin typeface="Calibri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871663" y="1057275"/>
            <a:ext cx="5149850" cy="289877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871663" y="3557588"/>
            <a:ext cx="5149850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319463" y="1357313"/>
            <a:ext cx="0" cy="25987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5453063" y="1357313"/>
            <a:ext cx="0" cy="25987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3319463" y="1357313"/>
            <a:ext cx="2184400" cy="22002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1947863" y="2157413"/>
            <a:ext cx="1404937" cy="1400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453063" y="1357313"/>
            <a:ext cx="1482725" cy="15001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709863" y="2957513"/>
            <a:ext cx="0" cy="9985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4843463" y="2957513"/>
            <a:ext cx="0" cy="9985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871663" y="1357313"/>
            <a:ext cx="5149850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403350" y="3500438"/>
            <a:ext cx="390525" cy="298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Arial Narrow" pitchFamily="34" charset="0"/>
              </a:rPr>
              <a:t>SP</a:t>
            </a:r>
            <a:endParaRPr lang="en-US" sz="1600" b="1">
              <a:latin typeface="Calibri" pitchFamily="34" charset="0"/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786063" y="2757488"/>
            <a:ext cx="390525" cy="3000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Arial Narrow" pitchFamily="34" charset="0"/>
              </a:rPr>
              <a:t>SO</a:t>
            </a:r>
            <a:endParaRPr lang="en-US" sz="1600" b="1">
              <a:latin typeface="Calibri" pitchFamily="34" charset="0"/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709863" y="3657600"/>
            <a:ext cx="62388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919663" y="3657600"/>
            <a:ext cx="390525" cy="298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Arial Narrow" pitchFamily="34" charset="0"/>
              </a:rPr>
              <a:t>LT</a:t>
            </a:r>
            <a:endParaRPr lang="en-US" sz="1600" b="1">
              <a:latin typeface="Calibri" pitchFamily="34" charset="0"/>
            </a:endParaRP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4843463" y="3657600"/>
            <a:ext cx="62388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4995863" y="2757488"/>
            <a:ext cx="390525" cy="3000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Arial Narrow" pitchFamily="34" charset="0"/>
              </a:rPr>
              <a:t>SO</a:t>
            </a:r>
            <a:endParaRPr lang="en-US" sz="1600" b="1">
              <a:latin typeface="Calibri" pitchFamily="34" charset="0"/>
            </a:endParaRPr>
          </a:p>
        </p:txBody>
      </p:sp>
      <p:sp>
        <p:nvSpPr>
          <p:cNvPr id="17428" name="AutoShape 20"/>
          <p:cNvSpPr>
            <a:spLocks/>
          </p:cNvSpPr>
          <p:nvPr/>
        </p:nvSpPr>
        <p:spPr bwMode="auto">
          <a:xfrm>
            <a:off x="1719263" y="1357313"/>
            <a:ext cx="77787" cy="2200275"/>
          </a:xfrm>
          <a:prstGeom prst="leftBrace">
            <a:avLst>
              <a:gd name="adj1" fmla="val 235716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2024063" y="4156075"/>
            <a:ext cx="2184400" cy="300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latin typeface="Calibri" pitchFamily="34" charset="0"/>
              </a:rPr>
              <a:t>SIKLUS PERIODE</a:t>
            </a:r>
            <a:endParaRPr lang="en-US" sz="1600" b="1">
              <a:latin typeface="Calibri" pitchFamily="34" charset="0"/>
            </a:endParaRP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7053263" y="1557338"/>
            <a:ext cx="327025" cy="2376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Calibri" pitchFamily="34" charset="0"/>
              </a:rPr>
              <a:t>T</a:t>
            </a:r>
          </a:p>
          <a:p>
            <a:r>
              <a:rPr lang="en-US" sz="1200" b="1">
                <a:latin typeface="Calibri" pitchFamily="34" charset="0"/>
              </a:rPr>
              <a:t>I</a:t>
            </a:r>
          </a:p>
          <a:p>
            <a:r>
              <a:rPr lang="en-US" sz="1200" b="1">
                <a:latin typeface="Calibri" pitchFamily="34" charset="0"/>
              </a:rPr>
              <a:t>N</a:t>
            </a:r>
          </a:p>
          <a:p>
            <a:r>
              <a:rPr lang="en-US" sz="1200" b="1">
                <a:latin typeface="Calibri" pitchFamily="34" charset="0"/>
              </a:rPr>
              <a:t>G</a:t>
            </a:r>
          </a:p>
          <a:p>
            <a:r>
              <a:rPr lang="en-US" sz="1200" b="1">
                <a:latin typeface="Calibri" pitchFamily="34" charset="0"/>
              </a:rPr>
              <a:t>K</a:t>
            </a:r>
          </a:p>
          <a:p>
            <a:r>
              <a:rPr lang="en-US" sz="1200" b="1">
                <a:latin typeface="Calibri" pitchFamily="34" charset="0"/>
              </a:rPr>
              <a:t>A</a:t>
            </a:r>
          </a:p>
          <a:p>
            <a:r>
              <a:rPr lang="en-US" sz="1200" b="1">
                <a:latin typeface="Calibri" pitchFamily="34" charset="0"/>
              </a:rPr>
              <a:t>T</a:t>
            </a:r>
          </a:p>
          <a:p>
            <a:endParaRPr lang="en-US" sz="1200" b="1">
              <a:latin typeface="Calibri" pitchFamily="34" charset="0"/>
            </a:endParaRPr>
          </a:p>
          <a:p>
            <a:r>
              <a:rPr lang="en-US" sz="1200" b="1">
                <a:latin typeface="Calibri" pitchFamily="34" charset="0"/>
              </a:rPr>
              <a:t>S</a:t>
            </a:r>
          </a:p>
          <a:p>
            <a:r>
              <a:rPr lang="en-US" sz="1200" b="1">
                <a:latin typeface="Calibri" pitchFamily="34" charset="0"/>
              </a:rPr>
              <a:t>T</a:t>
            </a:r>
          </a:p>
          <a:p>
            <a:r>
              <a:rPr lang="en-US" sz="1200" b="1">
                <a:latin typeface="Calibri" pitchFamily="34" charset="0"/>
              </a:rPr>
              <a:t>O</a:t>
            </a:r>
          </a:p>
          <a:p>
            <a:r>
              <a:rPr lang="en-US" sz="1200" b="1">
                <a:latin typeface="Calibri" pitchFamily="34" charset="0"/>
              </a:rPr>
              <a:t>K</a:t>
            </a:r>
          </a:p>
          <a:p>
            <a:pPr algn="ctr"/>
            <a:endParaRPr lang="en-US" sz="1600" b="1">
              <a:latin typeface="Calibri" pitchFamily="34" charset="0"/>
            </a:endParaRP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5300663" y="4056063"/>
            <a:ext cx="390525" cy="3000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Arial Narrow" pitchFamily="34" charset="0"/>
              </a:rPr>
              <a:t>DT</a:t>
            </a:r>
            <a:endParaRPr lang="en-US" sz="1600" b="1">
              <a:latin typeface="Calibri" pitchFamily="34" charset="0"/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1476375" y="4687888"/>
            <a:ext cx="6048375" cy="1262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/>
          <a:p>
            <a:pPr lvl="1" algn="just"/>
            <a:r>
              <a:rPr lang="en-US" sz="1600" b="1">
                <a:latin typeface="Calibri" pitchFamily="34" charset="0"/>
              </a:rPr>
              <a:t>Keterangan:</a:t>
            </a:r>
          </a:p>
          <a:p>
            <a:pPr lvl="1" algn="just"/>
            <a:r>
              <a:rPr lang="en-US" sz="1600" b="1">
                <a:latin typeface="Calibri" pitchFamily="34" charset="0"/>
              </a:rPr>
              <a:t>SOp	= stok optimum	     SO = stok order</a:t>
            </a:r>
          </a:p>
          <a:p>
            <a:pPr lvl="1" algn="just"/>
            <a:r>
              <a:rPr lang="en-US" sz="1600" b="1">
                <a:latin typeface="Calibri" pitchFamily="34" charset="0"/>
              </a:rPr>
              <a:t>SK	= stok kerja	     LT  = waktu tunggu</a:t>
            </a:r>
          </a:p>
          <a:p>
            <a:pPr lvl="1" algn="just"/>
            <a:r>
              <a:rPr lang="en-US" sz="1600" b="1">
                <a:latin typeface="Calibri" pitchFamily="34" charset="0"/>
              </a:rPr>
              <a:t>SP	= stok pengamanan   DT  = saat penyerahan obat</a:t>
            </a:r>
          </a:p>
          <a:p>
            <a:pPr algn="ctr"/>
            <a:endParaRPr lang="en-US" sz="1600" b="1">
              <a:latin typeface="Calibri" pitchFamily="34" charset="0"/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2786050" y="500043"/>
            <a:ext cx="2808300" cy="42070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Calibri" pitchFamily="34" charset="0"/>
              </a:rPr>
              <a:t>Siklus</a:t>
            </a:r>
            <a:r>
              <a:rPr lang="en-US" sz="14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Calibri" pitchFamily="34" charset="0"/>
              </a:rPr>
              <a:t>Persediaan</a:t>
            </a:r>
            <a:r>
              <a:rPr lang="en-US" sz="1400" b="1" dirty="0">
                <a:solidFill>
                  <a:schemeClr val="bg1"/>
                </a:solidFill>
                <a:latin typeface="Calibri" pitchFamily="34" charset="0"/>
              </a:rPr>
              <a:t>/  Tingkat </a:t>
            </a:r>
            <a:r>
              <a:rPr lang="en-US" sz="1400" b="1" dirty="0" err="1">
                <a:solidFill>
                  <a:schemeClr val="bg1"/>
                </a:solidFill>
                <a:latin typeface="Calibri" pitchFamily="34" charset="0"/>
              </a:rPr>
              <a:t>Stok</a:t>
            </a:r>
            <a:endParaRPr lang="en-US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434" name="AutoShape 27"/>
          <p:cNvSpPr>
            <a:spLocks/>
          </p:cNvSpPr>
          <p:nvPr/>
        </p:nvSpPr>
        <p:spPr bwMode="auto">
          <a:xfrm>
            <a:off x="1258888" y="1341438"/>
            <a:ext cx="360362" cy="2590800"/>
          </a:xfrm>
          <a:prstGeom prst="leftBrace">
            <a:avLst>
              <a:gd name="adj1" fmla="val 5991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35" name="AutoShape 28"/>
          <p:cNvSpPr>
            <a:spLocks/>
          </p:cNvSpPr>
          <p:nvPr/>
        </p:nvSpPr>
        <p:spPr bwMode="auto">
          <a:xfrm>
            <a:off x="1692275" y="3573463"/>
            <a:ext cx="71438" cy="287337"/>
          </a:xfrm>
          <a:prstGeom prst="leftBrace">
            <a:avLst>
              <a:gd name="adj1" fmla="val 3351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7436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5"/>
          <p:cNvSpPr txBox="1">
            <a:spLocks noChangeArrowheads="1"/>
          </p:cNvSpPr>
          <p:nvPr/>
        </p:nvSpPr>
        <p:spPr bwMode="auto">
          <a:xfrm>
            <a:off x="822325" y="981075"/>
            <a:ext cx="1860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>
                <a:latin typeface="Times New Roman" pitchFamily="18" charset="0"/>
              </a:rPr>
              <a:t>Penerimaan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685800" y="533400"/>
            <a:ext cx="3313113" cy="1219200"/>
          </a:xfrm>
          <a:prstGeom prst="ellipse">
            <a:avLst/>
          </a:prstGeom>
          <a:solidFill>
            <a:srgbClr val="003399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66800" y="762000"/>
            <a:ext cx="2717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800" b="1">
                <a:solidFill>
                  <a:srgbClr val="00FFFF"/>
                </a:solidFill>
                <a:latin typeface="Times New Roman" pitchFamily="18" charset="0"/>
              </a:rPr>
              <a:t>Perencanaan</a:t>
            </a:r>
          </a:p>
          <a:p>
            <a:r>
              <a:rPr lang="en-US" sz="2800" b="1">
                <a:solidFill>
                  <a:srgbClr val="00FFFF"/>
                </a:solidFill>
                <a:latin typeface="Times New Roman" pitchFamily="18" charset="0"/>
              </a:rPr>
              <a:t>(</a:t>
            </a:r>
            <a:r>
              <a:rPr lang="en-US" sz="2800" b="1" i="1">
                <a:solidFill>
                  <a:srgbClr val="00FFFF"/>
                </a:solidFill>
                <a:latin typeface="Times New Roman" pitchFamily="18" charset="0"/>
              </a:rPr>
              <a:t>Procurement</a:t>
            </a:r>
            <a:r>
              <a:rPr lang="en-US" sz="2800" b="1">
                <a:solidFill>
                  <a:srgbClr val="00FFFF"/>
                </a:solidFill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12" name="Diagram 11"/>
          <p:cNvGraphicFramePr/>
          <p:nvPr/>
        </p:nvGraphicFramePr>
        <p:xfrm>
          <a:off x="2592469" y="690022"/>
          <a:ext cx="6543512" cy="3648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61510870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0" y="762000"/>
            <a:ext cx="3451242" cy="642941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PERENCANAAN OBAT DI RUMAH SAKIT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71802" y="1214422"/>
            <a:ext cx="3214688" cy="1285875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HAL-HAL YANG PERLU DIPERHATIKAN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5903913" y="4000504"/>
            <a:ext cx="3240087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 Rounded MT Bold" pitchFamily="34" charset="0"/>
              </a:rPr>
              <a:t>BUDAYA MASYARAKAT</a:t>
            </a:r>
            <a:endParaRPr lang="en-AU" b="1" dirty="0">
              <a:latin typeface="Arial Rounded MT Bold" pitchFamily="34" charset="0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3000364" y="5000636"/>
            <a:ext cx="3357586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 Rounded MT Bold" pitchFamily="34" charset="0"/>
              </a:rPr>
              <a:t>KEMAMPUAN MASYARAKAT</a:t>
            </a:r>
            <a:endParaRPr lang="en-AU" b="1" dirty="0">
              <a:latin typeface="Arial Rounded MT Bold" pitchFamily="34" charset="0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285720" y="4000504"/>
            <a:ext cx="3240087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 Rounded MT Bold" pitchFamily="34" charset="0"/>
              </a:rPr>
              <a:t>POLA PENYAKIT</a:t>
            </a:r>
            <a:endParaRPr lang="en-AU" b="1" dirty="0">
              <a:latin typeface="Arial Rounded MT Bold" pitchFamily="34" charset="0"/>
            </a:endParaRPr>
          </a:p>
        </p:txBody>
      </p:sp>
      <p:sp>
        <p:nvSpPr>
          <p:cNvPr id="11" name="AutoShape 19"/>
          <p:cNvSpPr>
            <a:spLocks noChangeArrowheads="1"/>
          </p:cNvSpPr>
          <p:nvPr/>
        </p:nvSpPr>
        <p:spPr bwMode="auto">
          <a:xfrm rot="13321966">
            <a:off x="2911776" y="2561792"/>
            <a:ext cx="519112" cy="1428548"/>
          </a:xfrm>
          <a:prstGeom prst="upArrow">
            <a:avLst>
              <a:gd name="adj1" fmla="val 50000"/>
              <a:gd name="adj2" fmla="val 38456"/>
            </a:avLst>
          </a:prstGeom>
          <a:solidFill>
            <a:srgbClr val="21CF4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12" name="AutoShape 19"/>
          <p:cNvSpPr>
            <a:spLocks noChangeArrowheads="1"/>
          </p:cNvSpPr>
          <p:nvPr/>
        </p:nvSpPr>
        <p:spPr bwMode="auto">
          <a:xfrm rot="10800000">
            <a:off x="4429124" y="2643182"/>
            <a:ext cx="519112" cy="2143140"/>
          </a:xfrm>
          <a:prstGeom prst="upArrow">
            <a:avLst>
              <a:gd name="adj1" fmla="val 50000"/>
              <a:gd name="adj2" fmla="val 38456"/>
            </a:avLst>
          </a:prstGeom>
          <a:solidFill>
            <a:srgbClr val="21CF4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 rot="8328609">
            <a:off x="5854074" y="2545252"/>
            <a:ext cx="519112" cy="1471746"/>
          </a:xfrm>
          <a:prstGeom prst="upArrow">
            <a:avLst>
              <a:gd name="adj1" fmla="val 50000"/>
              <a:gd name="adj2" fmla="val 38456"/>
            </a:avLst>
          </a:prstGeom>
          <a:solidFill>
            <a:srgbClr val="21CF4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7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8F1B4-EDD7-424B-A101-DE366241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6119D-29BA-CD41-9AB1-00E570388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dirty="0">
              <a:solidFill>
                <a:srgbClr val="FF0000"/>
              </a:solidFill>
              <a:latin typeface="Al Tarikh" pitchFamily="2" charset="-78"/>
              <a:cs typeface="Al Tarikh" pitchFamily="2" charset="-78"/>
            </a:endParaRPr>
          </a:p>
          <a:p>
            <a:pPr marL="0" indent="0" algn="ctr">
              <a:buNone/>
            </a:pPr>
            <a:endParaRPr lang="en-US" sz="4800" dirty="0">
              <a:solidFill>
                <a:srgbClr val="FF0000"/>
              </a:solidFill>
              <a:latin typeface="Al Tarikh" pitchFamily="2" charset="-78"/>
              <a:cs typeface="Al Tarikh" pitchFamily="2" charset="-78"/>
            </a:endParaRPr>
          </a:p>
          <a:p>
            <a:pPr marL="0" indent="0" algn="ctr">
              <a:buNone/>
            </a:pPr>
            <a:r>
              <a:rPr lang="en-US" sz="4800" dirty="0" err="1">
                <a:solidFill>
                  <a:srgbClr val="FF0000"/>
                </a:solidFill>
                <a:latin typeface="Al Tarikh" pitchFamily="2" charset="-78"/>
                <a:cs typeface="Al Tarikh" pitchFamily="2" charset="-78"/>
              </a:rPr>
              <a:t>Terimakasih</a:t>
            </a:r>
            <a:endParaRPr lang="en-US" sz="4800" dirty="0">
              <a:solidFill>
                <a:srgbClr val="FF0000"/>
              </a:solidFill>
              <a:latin typeface="Al Tarikh" pitchFamily="2" charset="-78"/>
              <a:cs typeface="Al Tarik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510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rsil\Desktop\Smartcreative2.jpg">
            <a:extLst>
              <a:ext uri="{FF2B5EF4-FFF2-40B4-BE49-F238E27FC236}">
                <a16:creationId xmlns:a16="http://schemas.microsoft.com/office/drawing/2014/main" id="{2AE6735E-E5E1-0343-B379-655A0B9A0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5">
            <a:extLst>
              <a:ext uri="{FF2B5EF4-FFF2-40B4-BE49-F238E27FC236}">
                <a16:creationId xmlns:a16="http://schemas.microsoft.com/office/drawing/2014/main" id="{F24CA8B4-CFB6-214B-BF85-B68406567FA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3400" y="685800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14340" name="Content Placeholder 5">
            <a:extLst>
              <a:ext uri="{FF2B5EF4-FFF2-40B4-BE49-F238E27FC236}">
                <a16:creationId xmlns:a16="http://schemas.microsoft.com/office/drawing/2014/main" id="{09BE4A04-BD6D-7F4B-A0FA-B275520179F1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6021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ID" sz="2400" dirty="0" err="1"/>
              <a:t>Mahasiswa</a:t>
            </a:r>
            <a:r>
              <a:rPr lang="en-ID" sz="2400" dirty="0"/>
              <a:t> </a:t>
            </a:r>
            <a:r>
              <a:rPr lang="en-ID" sz="2400" dirty="0" err="1"/>
              <a:t>memahami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garis</a:t>
            </a:r>
            <a:r>
              <a:rPr lang="en-ID" sz="2400" dirty="0"/>
              <a:t> </a:t>
            </a:r>
            <a:r>
              <a:rPr lang="en-ID" sz="2400" dirty="0" err="1"/>
              <a:t>besar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manajemen</a:t>
            </a:r>
            <a:r>
              <a:rPr lang="en-ID" sz="2400" dirty="0"/>
              <a:t> di </a:t>
            </a:r>
            <a:r>
              <a:rPr lang="en-ID" sz="2400" dirty="0" err="1"/>
              <a:t>bidang</a:t>
            </a:r>
            <a:r>
              <a:rPr lang="en-ID" sz="2400" dirty="0"/>
              <a:t> </a:t>
            </a:r>
            <a:r>
              <a:rPr lang="en-ID" sz="2400" dirty="0" err="1"/>
              <a:t>pelayanan</a:t>
            </a:r>
            <a:r>
              <a:rPr lang="en-ID" sz="2400" dirty="0"/>
              <a:t> </a:t>
            </a:r>
            <a:r>
              <a:rPr lang="en-ID" sz="2400" dirty="0" err="1"/>
              <a:t>Kesehatan</a:t>
            </a:r>
            <a:r>
              <a:rPr lang="en-ID" sz="2400" dirty="0"/>
              <a:t> </a:t>
            </a:r>
          </a:p>
          <a:p>
            <a:pPr eaLnBrk="1" hangingPunct="1">
              <a:defRPr/>
            </a:pPr>
            <a:r>
              <a:rPr lang="en-ID" sz="2400" dirty="0" err="1"/>
              <a:t>Mahasiswa</a:t>
            </a:r>
            <a:r>
              <a:rPr lang="en-ID" sz="2400" dirty="0"/>
              <a:t> </a:t>
            </a:r>
            <a:r>
              <a:rPr lang="en-ID" sz="2400" dirty="0" err="1"/>
              <a:t>memahami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garis</a:t>
            </a:r>
            <a:r>
              <a:rPr lang="en-ID" sz="2400" dirty="0"/>
              <a:t> </a:t>
            </a:r>
            <a:r>
              <a:rPr lang="en-ID" sz="2400" dirty="0" err="1"/>
              <a:t>besar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Siklus</a:t>
            </a:r>
            <a:r>
              <a:rPr lang="en-ID" sz="2400" dirty="0"/>
              <a:t>  </a:t>
            </a:r>
            <a:r>
              <a:rPr lang="en-ID" sz="2400" dirty="0" err="1"/>
              <a:t>managemen</a:t>
            </a:r>
            <a:r>
              <a:rPr lang="en-ID" sz="2400" dirty="0"/>
              <a:t> </a:t>
            </a:r>
            <a:r>
              <a:rPr lang="en-ID" sz="2400" dirty="0" err="1"/>
              <a:t>logistik</a:t>
            </a:r>
            <a:r>
              <a:rPr lang="en-ID" sz="2400" dirty="0"/>
              <a:t> </a:t>
            </a:r>
            <a:r>
              <a:rPr lang="en-ID" sz="2400" dirty="0" err="1"/>
              <a:t>pelayanan</a:t>
            </a:r>
            <a:r>
              <a:rPr lang="en-ID" sz="2400" dirty="0"/>
              <a:t> </a:t>
            </a:r>
            <a:r>
              <a:rPr lang="en-ID" sz="2400" dirty="0" err="1"/>
              <a:t>kesehatan</a:t>
            </a:r>
            <a:endParaRPr lang="en-ID" sz="2400" dirty="0"/>
          </a:p>
          <a:p>
            <a:pPr eaLnBrk="1" hangingPunct="1">
              <a:defRPr/>
            </a:pPr>
            <a:r>
              <a:rPr lang="en-ID" sz="2400" dirty="0" err="1"/>
              <a:t>Mahasiswa</a:t>
            </a:r>
            <a:r>
              <a:rPr lang="en-ID" sz="2400" dirty="0"/>
              <a:t> </a:t>
            </a:r>
            <a:r>
              <a:rPr lang="en-ID" sz="2400" dirty="0" err="1"/>
              <a:t>memahami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garis</a:t>
            </a:r>
            <a:r>
              <a:rPr lang="en-ID" sz="2400" dirty="0"/>
              <a:t> </a:t>
            </a:r>
            <a:r>
              <a:rPr lang="en-ID" sz="2400" dirty="0" err="1"/>
              <a:t>besar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jenis</a:t>
            </a:r>
            <a:r>
              <a:rPr lang="en-ID" sz="2400" dirty="0"/>
              <a:t> </a:t>
            </a:r>
            <a:r>
              <a:rPr lang="en-ID" sz="2400" dirty="0" err="1"/>
              <a:t>perbekalan</a:t>
            </a:r>
            <a:r>
              <a:rPr lang="en-ID" sz="2400" dirty="0"/>
              <a:t> </a:t>
            </a:r>
            <a:r>
              <a:rPr lang="en-ID" sz="2400" dirty="0" err="1"/>
              <a:t>farmasi</a:t>
            </a:r>
            <a:r>
              <a:rPr lang="en-ID" sz="2400" dirty="0"/>
              <a:t> </a:t>
            </a:r>
            <a:r>
              <a:rPr lang="en-ID" sz="2400" dirty="0" err="1"/>
              <a:t>menurut</a:t>
            </a:r>
            <a:r>
              <a:rPr lang="en-ID" sz="2400" dirty="0"/>
              <a:t> </a:t>
            </a:r>
            <a:r>
              <a:rPr lang="en-ID" sz="2400" dirty="0" err="1"/>
              <a:t>permenkes</a:t>
            </a:r>
            <a:endParaRPr lang="en-ID" sz="2400" dirty="0"/>
          </a:p>
          <a:p>
            <a:pPr eaLnBrk="1" hangingPunct="1">
              <a:defRPr/>
            </a:pPr>
            <a:r>
              <a:rPr lang="en-ID" sz="2400" dirty="0" err="1"/>
              <a:t>Mahasiswa</a:t>
            </a:r>
            <a:r>
              <a:rPr lang="en-ID" sz="2400" dirty="0"/>
              <a:t> </a:t>
            </a:r>
            <a:r>
              <a:rPr lang="en-ID" sz="2400" dirty="0" err="1"/>
              <a:t>memahami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 </a:t>
            </a:r>
            <a:r>
              <a:rPr lang="en-ID" sz="2400" dirty="0" err="1"/>
              <a:t>garis</a:t>
            </a:r>
            <a:r>
              <a:rPr lang="en-ID" sz="2400" dirty="0"/>
              <a:t> </a:t>
            </a:r>
            <a:r>
              <a:rPr lang="en-ID" sz="2400" dirty="0" err="1"/>
              <a:t>besar</a:t>
            </a:r>
            <a:r>
              <a:rPr lang="en-ID" sz="2400" dirty="0"/>
              <a:t> </a:t>
            </a:r>
            <a:r>
              <a:rPr lang="en-ID" sz="2400" dirty="0" err="1"/>
              <a:t>alasan</a:t>
            </a:r>
            <a:r>
              <a:rPr lang="en-ID" sz="2400" dirty="0"/>
              <a:t> </a:t>
            </a:r>
            <a:r>
              <a:rPr lang="en-ID" sz="2400" dirty="0" err="1"/>
              <a:t>pemilihan</a:t>
            </a:r>
            <a:r>
              <a:rPr lang="en-ID" sz="2400" dirty="0"/>
              <a:t> logistic </a:t>
            </a:r>
            <a:r>
              <a:rPr lang="en-ID" sz="2400" dirty="0" err="1"/>
              <a:t>farmasi</a:t>
            </a:r>
            <a:endParaRPr lang="en-ID" sz="2400" dirty="0"/>
          </a:p>
          <a:p>
            <a:pPr eaLnBrk="1" hangingPunct="1">
              <a:defRPr/>
            </a:pPr>
            <a:r>
              <a:rPr lang="en-ID" sz="2400" dirty="0" err="1"/>
              <a:t>Mahasiswa</a:t>
            </a:r>
            <a:r>
              <a:rPr lang="en-ID" sz="2400" dirty="0"/>
              <a:t> </a:t>
            </a:r>
            <a:r>
              <a:rPr lang="en-ID" sz="2400" dirty="0" err="1"/>
              <a:t>memahami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garis</a:t>
            </a:r>
            <a:r>
              <a:rPr lang="en-ID" sz="2400" dirty="0"/>
              <a:t> </a:t>
            </a:r>
            <a:r>
              <a:rPr lang="en-ID" sz="2400" dirty="0" err="1"/>
              <a:t>besar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Siklus</a:t>
            </a:r>
            <a:r>
              <a:rPr lang="en-ID" sz="2400" dirty="0"/>
              <a:t> </a:t>
            </a:r>
            <a:r>
              <a:rPr lang="en-ID" sz="2400" dirty="0" err="1"/>
              <a:t>persediaan</a:t>
            </a:r>
            <a:r>
              <a:rPr lang="en-ID" sz="2400" dirty="0"/>
              <a:t> </a:t>
            </a:r>
            <a:r>
              <a:rPr lang="en-ID" sz="2400" dirty="0" err="1"/>
              <a:t>logistik</a:t>
            </a:r>
            <a:r>
              <a:rPr lang="en-ID" sz="2400" dirty="0"/>
              <a:t> </a:t>
            </a:r>
          </a:p>
          <a:p>
            <a:pPr eaLnBrk="1" hangingPunct="1">
              <a:defRPr/>
            </a:pPr>
            <a:endParaRPr lang="en-ID" sz="2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ID" sz="2400" dirty="0"/>
          </a:p>
          <a:p>
            <a:pPr eaLnBrk="1" hangingPunct="1">
              <a:defRPr/>
            </a:pPr>
            <a:endParaRPr lang="id-ID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390951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624"/>
              </a:spcBef>
              <a:buNone/>
            </a:pPr>
            <a:r>
              <a:rPr lang="id-ID" dirty="0"/>
              <a:t>PENGELOLAAN PERBEKALAN FARMASI</a:t>
            </a:r>
          </a:p>
          <a:p>
            <a:pPr algn="ctr">
              <a:spcBef>
                <a:spcPts val="624"/>
              </a:spcBef>
            </a:pPr>
            <a:endParaRPr lang="id-ID" dirty="0"/>
          </a:p>
          <a:p>
            <a:pPr algn="ctr">
              <a:spcBef>
                <a:spcPts val="624"/>
              </a:spcBef>
            </a:pPr>
            <a:endParaRPr lang="id-ID" dirty="0"/>
          </a:p>
          <a:p>
            <a:pPr algn="ctr">
              <a:spcBef>
                <a:spcPts val="624"/>
              </a:spcBef>
            </a:pPr>
            <a:r>
              <a:rPr lang="id-ID" dirty="0"/>
              <a:t>Adalah suatu siklus kegiatan yang saling terkait dimulai dari perencanaan, pengadaan, penerimaan, penyimpanan, pendistribusian, pengendalian, pencatatan dan pelaporan, penghapusan, monitoring dan evaluasi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d-ID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154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322806"/>
              </p:ext>
            </p:extLst>
          </p:nvPr>
        </p:nvGraphicFramePr>
        <p:xfrm>
          <a:off x="457200" y="14478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200" dirty="0"/>
              <a:t>PENGELOLAAN PERBEKALAN FARMASI</a:t>
            </a:r>
          </a:p>
        </p:txBody>
      </p:sp>
    </p:spTree>
    <p:extLst>
      <p:ext uri="{BB962C8B-B14F-4D97-AF65-F5344CB8AC3E}">
        <p14:creationId xmlns:p14="http://schemas.microsoft.com/office/powerpoint/2010/main" val="1929787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33400"/>
            <a:ext cx="7793037" cy="76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>
                <a:latin typeface="Comic Sans MS" pitchFamily="66" charset="0"/>
              </a:rPr>
              <a:t>Pengelolaan</a:t>
            </a:r>
            <a:r>
              <a:rPr lang="en-US" sz="4000" dirty="0">
                <a:latin typeface="Comic Sans MS" pitchFamily="66" charset="0"/>
              </a:rPr>
              <a:t> </a:t>
            </a:r>
            <a:r>
              <a:rPr lang="en-US" sz="4000" dirty="0" err="1">
                <a:latin typeface="Comic Sans MS" pitchFamily="66" charset="0"/>
              </a:rPr>
              <a:t>Perbekalan</a:t>
            </a:r>
            <a:r>
              <a:rPr lang="en-US" sz="4000" dirty="0">
                <a:latin typeface="Comic Sans MS" pitchFamily="66" charset="0"/>
              </a:rPr>
              <a:t> </a:t>
            </a:r>
            <a:r>
              <a:rPr lang="en-US" sz="4000" dirty="0" err="1">
                <a:latin typeface="Comic Sans MS" pitchFamily="66" charset="0"/>
              </a:rPr>
              <a:t>Farmasi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4535488" cy="762000"/>
          </a:xfrm>
        </p:spPr>
        <p:txBody>
          <a:bodyPr>
            <a:normAutofit fontScale="4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5500" dirty="0">
                <a:latin typeface="Comic Sans MS" pitchFamily="66" charset="0"/>
              </a:rPr>
              <a:t>Drug Management Cycle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89901276"/>
              </p:ext>
            </p:extLst>
          </p:nvPr>
        </p:nvGraphicFramePr>
        <p:xfrm>
          <a:off x="465030" y="1371600"/>
          <a:ext cx="8362425" cy="5103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286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802688" cy="5257800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en-US" sz="2800" dirty="0" err="1">
                <a:latin typeface="Comic Sans MS" pitchFamily="66" charset="0"/>
              </a:rPr>
              <a:t>KepMenKes</a:t>
            </a:r>
            <a:r>
              <a:rPr lang="en-US" sz="2800" dirty="0">
                <a:latin typeface="Comic Sans MS" pitchFamily="66" charset="0"/>
              </a:rPr>
              <a:t> No. 1197 Th. 2004 </a:t>
            </a:r>
            <a:r>
              <a:rPr lang="en-US" sz="2800" dirty="0" err="1">
                <a:latin typeface="Comic Sans MS" pitchFamily="66" charset="0"/>
              </a:rPr>
              <a:t>ttg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Standar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Pelayanan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Farmasi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Rumah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Sakit</a:t>
            </a:r>
            <a:endParaRPr lang="en-US" sz="2800" dirty="0">
              <a:latin typeface="Comic Sans MS" pitchFamily="66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endParaRPr lang="en-US" sz="28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800" dirty="0" err="1">
                <a:latin typeface="Comic Sans MS" pitchFamily="66" charset="0"/>
              </a:rPr>
              <a:t>Perbekalan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farmasi</a:t>
            </a:r>
            <a:r>
              <a:rPr lang="en-US" sz="2800" dirty="0">
                <a:latin typeface="Comic Sans MS" pitchFamily="66" charset="0"/>
              </a:rPr>
              <a:t> : </a:t>
            </a:r>
            <a:r>
              <a:rPr lang="en-US" sz="2800" dirty="0" err="1">
                <a:latin typeface="Comic Sans MS" pitchFamily="66" charset="0"/>
              </a:rPr>
              <a:t>Sediaan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farmasi</a:t>
            </a:r>
            <a:r>
              <a:rPr lang="en-US" sz="2800" dirty="0">
                <a:latin typeface="Comic Sans MS" pitchFamily="66" charset="0"/>
              </a:rPr>
              <a:t> yang </a:t>
            </a:r>
            <a:r>
              <a:rPr lang="en-US" sz="2800" dirty="0" err="1">
                <a:latin typeface="Comic Sans MS" pitchFamily="66" charset="0"/>
              </a:rPr>
              <a:t>terdiri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dari</a:t>
            </a:r>
            <a:r>
              <a:rPr lang="en-US" sz="2800" dirty="0">
                <a:latin typeface="Comic Sans MS" pitchFamily="66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>
                <a:latin typeface="Comic Sans MS" pitchFamily="66" charset="0"/>
              </a:rPr>
              <a:t>Obat</a:t>
            </a:r>
            <a:endParaRPr lang="en-US" sz="28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>
                <a:latin typeface="Comic Sans MS" pitchFamily="66" charset="0"/>
              </a:rPr>
              <a:t>Bahan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obat</a:t>
            </a:r>
            <a:endParaRPr lang="en-US" sz="28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>
                <a:latin typeface="Comic Sans MS" pitchFamily="66" charset="0"/>
              </a:rPr>
              <a:t>Alat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kesehatan</a:t>
            </a:r>
            <a:endParaRPr lang="en-US" sz="28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 err="1">
                <a:latin typeface="Comic Sans MS" pitchFamily="66" charset="0"/>
              </a:rPr>
              <a:t>Reagensia</a:t>
            </a:r>
            <a:endParaRPr lang="en-US" sz="28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>
                <a:latin typeface="Comic Sans MS" pitchFamily="66" charset="0"/>
              </a:rPr>
              <a:t>Radio </a:t>
            </a:r>
            <a:r>
              <a:rPr lang="en-US" sz="2800" dirty="0" err="1">
                <a:latin typeface="Comic Sans MS" pitchFamily="66" charset="0"/>
              </a:rPr>
              <a:t>farmasi</a:t>
            </a:r>
            <a:endParaRPr lang="en-US" sz="28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800" dirty="0">
                <a:latin typeface="Comic Sans MS" pitchFamily="66" charset="0"/>
              </a:rPr>
              <a:t>Gas </a:t>
            </a:r>
            <a:r>
              <a:rPr lang="en-US" sz="2800" dirty="0" err="1">
                <a:latin typeface="Comic Sans MS" pitchFamily="66" charset="0"/>
              </a:rPr>
              <a:t>medis</a:t>
            </a:r>
            <a:endParaRPr lang="en-US" sz="2800" dirty="0">
              <a:latin typeface="Comic Sans MS" pitchFamily="66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800" dirty="0">
                <a:latin typeface="Comic Sans MS" pitchFamily="66" charset="0"/>
              </a:rPr>
              <a:t>    (PP 51 2009 </a:t>
            </a:r>
            <a:r>
              <a:rPr lang="en-US" sz="2800" dirty="0" err="1">
                <a:latin typeface="Comic Sans MS" pitchFamily="66" charset="0"/>
              </a:rPr>
              <a:t>tentang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Pelayanan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Kefarmasian</a:t>
            </a:r>
            <a:endParaRPr lang="en-US" sz="28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800" dirty="0">
                <a:latin typeface="Comic Sans MS" pitchFamily="66" charset="0"/>
              </a:rPr>
              <a:t>   </a:t>
            </a:r>
            <a:r>
              <a:rPr lang="en-US" sz="2800" dirty="0"/>
              <a:t>  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57200"/>
            <a:ext cx="7793037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latin typeface="Comic Sans MS" pitchFamily="66" charset="0"/>
              </a:rPr>
              <a:t>Jenis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Produk</a:t>
            </a:r>
            <a:r>
              <a:rPr lang="en-US" dirty="0">
                <a:latin typeface="Comic Sans MS" pitchFamily="66" charset="0"/>
              </a:rPr>
              <a:t>/</a:t>
            </a:r>
            <a:r>
              <a:rPr lang="en-US" dirty="0" err="1">
                <a:latin typeface="Comic Sans MS" pitchFamily="66" charset="0"/>
              </a:rPr>
              <a:t>Perbekalan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3960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Arial" charset="0"/>
              <a:buChar char="•"/>
            </a:pPr>
            <a:r>
              <a:rPr lang="en-US" sz="2400">
                <a:latin typeface="Times New Roman" pitchFamily="18" charset="0"/>
              </a:rPr>
              <a:t> Peran PFT</a:t>
            </a:r>
          </a:p>
          <a:p>
            <a:pPr algn="l">
              <a:buFontTx/>
              <a:buChar char="•"/>
            </a:pPr>
            <a:r>
              <a:rPr lang="en-US" sz="2400">
                <a:latin typeface="Times New Roman" pitchFamily="18" charset="0"/>
              </a:rPr>
              <a:t> Penyusunan Formularium</a:t>
            </a:r>
          </a:p>
          <a:p>
            <a:pPr algn="l">
              <a:buFontTx/>
              <a:buChar char="•"/>
            </a:pPr>
            <a:r>
              <a:rPr lang="en-US" sz="2400">
                <a:latin typeface="Times New Roman" pitchFamily="18" charset="0"/>
              </a:rPr>
              <a:t> Dukungan SIM di RS</a:t>
            </a:r>
          </a:p>
        </p:txBody>
      </p:sp>
      <p:sp>
        <p:nvSpPr>
          <p:cNvPr id="18435" name="Text Box 15"/>
          <p:cNvSpPr txBox="1">
            <a:spLocks noChangeArrowheads="1"/>
          </p:cNvSpPr>
          <p:nvPr/>
        </p:nvSpPr>
        <p:spPr bwMode="auto">
          <a:xfrm>
            <a:off x="822325" y="981075"/>
            <a:ext cx="1860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>
                <a:latin typeface="Times New Roman" pitchFamily="18" charset="0"/>
              </a:rPr>
              <a:t>Penerimaan</a:t>
            </a:r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725488" y="533400"/>
            <a:ext cx="3313112" cy="1219200"/>
          </a:xfrm>
          <a:prstGeom prst="ellipse">
            <a:avLst/>
          </a:prstGeom>
          <a:solidFill>
            <a:srgbClr val="003399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066800" y="762000"/>
            <a:ext cx="2717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800" b="1">
                <a:solidFill>
                  <a:srgbClr val="00FFFF"/>
                </a:solidFill>
                <a:latin typeface="Times New Roman" pitchFamily="18" charset="0"/>
              </a:rPr>
              <a:t>Pemilihan</a:t>
            </a:r>
          </a:p>
          <a:p>
            <a:r>
              <a:rPr lang="en-US" sz="2800" b="1">
                <a:solidFill>
                  <a:srgbClr val="00FFFF"/>
                </a:solidFill>
                <a:latin typeface="Times New Roman" pitchFamily="18" charset="0"/>
              </a:rPr>
              <a:t>(</a:t>
            </a:r>
            <a:r>
              <a:rPr lang="en-US" sz="2800" b="1" i="1">
                <a:solidFill>
                  <a:srgbClr val="00FFFF"/>
                </a:solidFill>
                <a:latin typeface="Times New Roman" pitchFamily="18" charset="0"/>
              </a:rPr>
              <a:t>Selection</a:t>
            </a:r>
            <a:r>
              <a:rPr lang="en-US" sz="2800" b="1">
                <a:solidFill>
                  <a:srgbClr val="00FFFF"/>
                </a:solidFill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12" name="Diagram 11"/>
          <p:cNvGraphicFramePr/>
          <p:nvPr/>
        </p:nvGraphicFramePr>
        <p:xfrm>
          <a:off x="2592469" y="690022"/>
          <a:ext cx="6543512" cy="3648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Rectangle 8"/>
          <p:cNvSpPr/>
          <p:nvPr/>
        </p:nvSpPr>
        <p:spPr>
          <a:xfrm>
            <a:off x="4585063" y="5562600"/>
            <a:ext cx="3733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PFT =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634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5"/>
          <p:cNvSpPr>
            <a:spLocks noChangeArrowheads="1"/>
          </p:cNvSpPr>
          <p:nvPr/>
        </p:nvSpPr>
        <p:spPr bwMode="auto">
          <a:xfrm>
            <a:off x="142875" y="1285875"/>
            <a:ext cx="2879725" cy="1785938"/>
          </a:xfrm>
          <a:prstGeom prst="ellipse">
            <a:avLst/>
          </a:prstGeom>
          <a:solidFill>
            <a:srgbClr val="FFCCCC"/>
          </a:solidFill>
          <a:ln w="38100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OBAT </a:t>
            </a:r>
          </a:p>
          <a:p>
            <a:pPr algn="ctr"/>
            <a:r>
              <a:rPr lang="en-US" sz="2000" b="1"/>
              <a:t>YANG BEREDAR</a:t>
            </a:r>
          </a:p>
          <a:p>
            <a:pPr algn="ctr"/>
            <a:r>
              <a:rPr lang="en-US" sz="2000" b="1"/>
              <a:t>DI INDONESIA:</a:t>
            </a:r>
          </a:p>
          <a:p>
            <a:pPr algn="ctr"/>
            <a:r>
              <a:rPr lang="en-US" sz="2000" b="1"/>
              <a:t>&gt; 15.000 JENIS </a:t>
            </a:r>
            <a:endParaRPr lang="en-AU" sz="2000" b="1"/>
          </a:p>
        </p:txBody>
      </p:sp>
      <p:sp>
        <p:nvSpPr>
          <p:cNvPr id="6147" name="Oval 7"/>
          <p:cNvSpPr>
            <a:spLocks noChangeArrowheads="1"/>
          </p:cNvSpPr>
          <p:nvPr/>
        </p:nvSpPr>
        <p:spPr bwMode="auto">
          <a:xfrm>
            <a:off x="142875" y="3286125"/>
            <a:ext cx="2808288" cy="1714500"/>
          </a:xfrm>
          <a:prstGeom prst="ellipse">
            <a:avLst/>
          </a:prstGeom>
          <a:solidFill>
            <a:srgbClr val="66FF33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DANA  </a:t>
            </a:r>
          </a:p>
          <a:p>
            <a:pPr algn="ctr"/>
            <a:r>
              <a:rPr lang="en-US" sz="2400" b="1"/>
              <a:t>TERSEDIA </a:t>
            </a:r>
          </a:p>
          <a:p>
            <a:pPr algn="ctr"/>
            <a:r>
              <a:rPr lang="en-US" sz="2400" b="1"/>
              <a:t>TERBATAS</a:t>
            </a:r>
            <a:endParaRPr lang="en-AU" sz="2400" b="1"/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4481513" y="2708275"/>
            <a:ext cx="3992562" cy="922338"/>
          </a:xfrm>
          <a:prstGeom prst="rect">
            <a:avLst/>
          </a:prstGeom>
          <a:solidFill>
            <a:schemeClr val="tx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PERLU DILAKUKAN</a:t>
            </a:r>
          </a:p>
          <a:p>
            <a:pPr algn="ctr"/>
            <a:r>
              <a:rPr lang="en-US" sz="2800" b="1">
                <a:solidFill>
                  <a:srgbClr val="FFFF00"/>
                </a:solidFill>
              </a:rPr>
              <a:t>SELEKSI / PEMILIHAN</a:t>
            </a:r>
            <a:endParaRPr lang="en-AU" sz="2800" b="1">
              <a:solidFill>
                <a:srgbClr val="FFFF00"/>
              </a:solidFill>
            </a:endParaRPr>
          </a:p>
        </p:txBody>
      </p:sp>
      <p:sp>
        <p:nvSpPr>
          <p:cNvPr id="6149" name="Line 10"/>
          <p:cNvSpPr>
            <a:spLocks noChangeShapeType="1"/>
          </p:cNvSpPr>
          <p:nvPr/>
        </p:nvSpPr>
        <p:spPr bwMode="auto">
          <a:xfrm>
            <a:off x="3000375" y="2286000"/>
            <a:ext cx="1284288" cy="9271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11"/>
          <p:cNvSpPr>
            <a:spLocks noChangeShapeType="1"/>
          </p:cNvSpPr>
          <p:nvPr/>
        </p:nvSpPr>
        <p:spPr bwMode="auto">
          <a:xfrm flipV="1">
            <a:off x="3000375" y="3213100"/>
            <a:ext cx="1284288" cy="787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6804025" y="981075"/>
            <a:ext cx="1730375" cy="495300"/>
          </a:xfrm>
          <a:prstGeom prst="rect">
            <a:avLst/>
          </a:prstGeom>
          <a:solidFill>
            <a:srgbClr val="6633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FF00"/>
                </a:solidFill>
              </a:rPr>
              <a:t>MANFAAT</a:t>
            </a:r>
            <a:endParaRPr lang="en-AU" sz="2400" b="1">
              <a:solidFill>
                <a:srgbClr val="FFFF00"/>
              </a:solidFill>
            </a:endParaRPr>
          </a:p>
        </p:txBody>
      </p:sp>
      <p:sp>
        <p:nvSpPr>
          <p:cNvPr id="6152" name="Text Box 13"/>
          <p:cNvSpPr txBox="1">
            <a:spLocks noChangeArrowheads="1"/>
          </p:cNvSpPr>
          <p:nvPr/>
        </p:nvSpPr>
        <p:spPr bwMode="auto">
          <a:xfrm>
            <a:off x="4335463" y="1000125"/>
            <a:ext cx="2003425" cy="495300"/>
          </a:xfrm>
          <a:prstGeom prst="rect">
            <a:avLst/>
          </a:prstGeom>
          <a:solidFill>
            <a:srgbClr val="003300"/>
          </a:soli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FF00"/>
                </a:solidFill>
              </a:rPr>
              <a:t>KEAMANAN</a:t>
            </a:r>
            <a:endParaRPr lang="en-AU" sz="2400" b="1">
              <a:solidFill>
                <a:srgbClr val="00FF00"/>
              </a:solidFill>
            </a:endParaRPr>
          </a:p>
        </p:txBody>
      </p:sp>
      <p:sp>
        <p:nvSpPr>
          <p:cNvPr id="6153" name="AutoShape 14"/>
          <p:cNvSpPr>
            <a:spLocks noChangeArrowheads="1"/>
          </p:cNvSpPr>
          <p:nvPr/>
        </p:nvSpPr>
        <p:spPr bwMode="auto">
          <a:xfrm>
            <a:off x="5219700" y="1557338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54" name="AutoShape 15"/>
          <p:cNvSpPr>
            <a:spLocks noChangeArrowheads="1"/>
          </p:cNvSpPr>
          <p:nvPr/>
        </p:nvSpPr>
        <p:spPr bwMode="auto">
          <a:xfrm>
            <a:off x="7451725" y="1628775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5148263" y="4868863"/>
            <a:ext cx="2628900" cy="495300"/>
          </a:xfrm>
          <a:prstGeom prst="rect">
            <a:avLst/>
          </a:prstGeom>
          <a:solidFill>
            <a:srgbClr val="003366"/>
          </a:solidFill>
          <a:ln w="38100">
            <a:solidFill>
              <a:srgbClr val="00FF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FFCC"/>
                </a:solidFill>
              </a:rPr>
              <a:t>KETERSEDIAAN</a:t>
            </a:r>
            <a:endParaRPr lang="en-AU" sz="2400" b="1">
              <a:solidFill>
                <a:srgbClr val="00FFCC"/>
              </a:solidFill>
            </a:endParaRPr>
          </a:p>
        </p:txBody>
      </p:sp>
      <p:sp>
        <p:nvSpPr>
          <p:cNvPr id="6156" name="AutoShape 17"/>
          <p:cNvSpPr>
            <a:spLocks noChangeArrowheads="1"/>
          </p:cNvSpPr>
          <p:nvPr/>
        </p:nvSpPr>
        <p:spPr bwMode="auto">
          <a:xfrm rot="10800000">
            <a:off x="6227763" y="3789363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57688" y="4429125"/>
            <a:ext cx="4071937" cy="141446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86188" y="428625"/>
            <a:ext cx="5143500" cy="17145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000375" y="5500688"/>
            <a:ext cx="21423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Managerial aspect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71813" y="214313"/>
            <a:ext cx="178459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aspect</a:t>
            </a:r>
          </a:p>
        </p:txBody>
      </p:sp>
    </p:spTree>
    <p:extLst>
      <p:ext uri="{BB962C8B-B14F-4D97-AF65-F5344CB8AC3E}">
        <p14:creationId xmlns:p14="http://schemas.microsoft.com/office/powerpoint/2010/main" val="96524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827088" y="6921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>
              <a:latin typeface="Tahoma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9750" y="765175"/>
            <a:ext cx="805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MANAJEMEN LOGISTIK MEDIS / BARANG FARMASI</a:t>
            </a:r>
            <a:endParaRPr lang="en-AU" sz="2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2916238" y="1484313"/>
            <a:ext cx="3240087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Rounded MT Bold" pitchFamily="34" charset="0"/>
              </a:rPr>
              <a:t>PEMILIHAN /</a:t>
            </a:r>
          </a:p>
          <a:p>
            <a:pPr algn="ctr"/>
            <a:r>
              <a:rPr lang="en-US" b="1">
                <a:latin typeface="Arial Rounded MT Bold" pitchFamily="34" charset="0"/>
              </a:rPr>
              <a:t>SELEKSI OBAT - BF</a:t>
            </a:r>
            <a:endParaRPr lang="en-AU" b="1">
              <a:latin typeface="Arial Rounded MT Bold" pitchFamily="34" charset="0"/>
            </a:endParaRP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5651500" y="2924175"/>
            <a:ext cx="3097213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Rounded MT Bold" pitchFamily="34" charset="0"/>
              </a:rPr>
              <a:t>PENYEDIAAN / </a:t>
            </a:r>
          </a:p>
          <a:p>
            <a:pPr algn="ctr"/>
            <a:r>
              <a:rPr lang="en-US" b="1">
                <a:latin typeface="Arial Rounded MT Bold" pitchFamily="34" charset="0"/>
              </a:rPr>
              <a:t>PENGADAAN</a:t>
            </a:r>
            <a:endParaRPr lang="en-AU" b="1">
              <a:latin typeface="Arial Rounded MT Bold" pitchFamily="34" charset="0"/>
            </a:endParaRP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2928938" y="4572000"/>
            <a:ext cx="3240087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Rounded MT Bold" pitchFamily="34" charset="0"/>
              </a:rPr>
              <a:t>PENYIMPANAN &amp;</a:t>
            </a:r>
          </a:p>
          <a:p>
            <a:pPr algn="ctr"/>
            <a:r>
              <a:rPr lang="en-US" b="1">
                <a:latin typeface="Arial Rounded MT Bold" pitchFamily="34" charset="0"/>
              </a:rPr>
              <a:t>DISTRIBUSI</a:t>
            </a:r>
            <a:endParaRPr lang="en-AU" b="1">
              <a:latin typeface="Arial Rounded MT Bold" pitchFamily="34" charset="0"/>
            </a:endParaRP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539750" y="2852738"/>
            <a:ext cx="2952750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 Rounded MT Bold" pitchFamily="34" charset="0"/>
              </a:rPr>
              <a:t>PENGGUNAAN /</a:t>
            </a:r>
          </a:p>
          <a:p>
            <a:pPr algn="ctr"/>
            <a:r>
              <a:rPr lang="en-US" b="1" i="1">
                <a:latin typeface="Arial Rounded MT Bold" pitchFamily="34" charset="0"/>
              </a:rPr>
              <a:t>DRUG USE</a:t>
            </a:r>
            <a:endParaRPr lang="en-AU" b="1" i="1">
              <a:latin typeface="Arial Rounded MT Bold" pitchFamily="34" charset="0"/>
            </a:endParaRP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3563938" y="2708275"/>
            <a:ext cx="2016125" cy="16573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60 w 21600"/>
              <a:gd name="T13" fmla="*/ 8640 h 21600"/>
              <a:gd name="T14" fmla="*/ 19440 w 21600"/>
              <a:gd name="T15" fmla="*/ 129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rgbClr val="0FED2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4211638" y="3284538"/>
            <a:ext cx="720725" cy="5048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 rot="-1897908">
            <a:off x="6119813" y="2222500"/>
            <a:ext cx="485775" cy="695325"/>
          </a:xfrm>
          <a:prstGeom prst="downArrow">
            <a:avLst>
              <a:gd name="adj1" fmla="val 50000"/>
              <a:gd name="adj2" fmla="val 357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 rot="1848942">
            <a:off x="6083300" y="4095750"/>
            <a:ext cx="509588" cy="709613"/>
          </a:xfrm>
          <a:prstGeom prst="downArrow">
            <a:avLst>
              <a:gd name="adj1" fmla="val 50000"/>
              <a:gd name="adj2" fmla="val 348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 rot="-2064301">
            <a:off x="2473325" y="4032250"/>
            <a:ext cx="528638" cy="777875"/>
          </a:xfrm>
          <a:prstGeom prst="upArrow">
            <a:avLst>
              <a:gd name="adj1" fmla="val 50000"/>
              <a:gd name="adj2" fmla="val 367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 rot="2897355">
            <a:off x="2297113" y="2052638"/>
            <a:ext cx="519112" cy="798512"/>
          </a:xfrm>
          <a:prstGeom prst="upArrow">
            <a:avLst>
              <a:gd name="adj1" fmla="val 50000"/>
              <a:gd name="adj2" fmla="val 3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4643438" y="3571875"/>
            <a:ext cx="2000250" cy="21431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643688" y="5214938"/>
            <a:ext cx="2343150" cy="1384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</a:p>
          <a:p>
            <a:pPr>
              <a:defRPr/>
            </a:pP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SUPPORT:</a:t>
            </a:r>
          </a:p>
          <a:p>
            <a:pPr>
              <a:defRPr/>
            </a:pP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-organisasi &amp; mekanisme</a:t>
            </a:r>
          </a:p>
          <a:p>
            <a:pPr>
              <a:defRPr/>
            </a:pP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-sumber daya manusia</a:t>
            </a:r>
          </a:p>
          <a:p>
            <a:pPr>
              <a:defRPr/>
            </a:pP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-SIM</a:t>
            </a:r>
          </a:p>
          <a:p>
            <a:pPr>
              <a:defRPr/>
            </a:pP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-financing</a:t>
            </a:r>
            <a:endParaRPr lang="en-AU" sz="14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85750" y="214313"/>
            <a:ext cx="3214688" cy="1285875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MEDICAL LOGISTIC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MANAGEMENT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(included Medicines)</a:t>
            </a:r>
          </a:p>
        </p:txBody>
      </p:sp>
      <p:sp>
        <p:nvSpPr>
          <p:cNvPr id="13329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BC693C-E719-49EF-9066-7BCE33A90BE7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144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9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9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9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9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9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4" grpId="0" animBg="1"/>
      <p:bldP spid="9226" grpId="0" animBg="1"/>
      <p:bldP spid="9228" grpId="0" animBg="1"/>
      <p:bldP spid="9230" grpId="0" animBg="1"/>
      <p:bldP spid="9231" grpId="0" animBg="1"/>
      <p:bldP spid="9232" grpId="0" animBg="1"/>
      <p:bldP spid="9233" grpId="0" animBg="1"/>
      <p:bldP spid="9234" grpId="0" animBg="1"/>
      <p:bldP spid="9235" grpId="0" animBg="1"/>
      <p:bldP spid="9236" grpId="0" animBg="1"/>
    </p:bldLst>
  </p:timing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Pertemuan 1 - Copy 1</Template>
  <TotalTime>2192</TotalTime>
  <Words>346</Words>
  <Application>Microsoft Macintosh PowerPoint</Application>
  <PresentationFormat>On-screen Show (4:3)</PresentationFormat>
  <Paragraphs>142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Al Tarikh</vt:lpstr>
      <vt:lpstr>Arial</vt:lpstr>
      <vt:lpstr>Arial Narrow</vt:lpstr>
      <vt:lpstr>Arial Rounded MT Bold</vt:lpstr>
      <vt:lpstr>Calibri</vt:lpstr>
      <vt:lpstr>Comic Sans MS</vt:lpstr>
      <vt:lpstr>Tahoma</vt:lpstr>
      <vt:lpstr>Times New Roman</vt:lpstr>
      <vt:lpstr>Wingdings</vt:lpstr>
      <vt:lpstr>Template PPT UEU Pertemuan 1 - Copy 1</vt:lpstr>
      <vt:lpstr>PowerPoint Presentation</vt:lpstr>
      <vt:lpstr>KEMAMPUAN AKHIR YANG DIHARAPKAN</vt:lpstr>
      <vt:lpstr> </vt:lpstr>
      <vt:lpstr>PENGELOLAAN PERBEKALAN FARMASI</vt:lpstr>
      <vt:lpstr>Pengelolaan Perbekalan Farmasi</vt:lpstr>
      <vt:lpstr>Jenis Produk/Perbekalan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afre raya</cp:lastModifiedBy>
  <cp:revision>216</cp:revision>
  <dcterms:created xsi:type="dcterms:W3CDTF">2010-08-24T06:47:44Z</dcterms:created>
  <dcterms:modified xsi:type="dcterms:W3CDTF">2018-09-28T08:26:33Z</dcterms:modified>
</cp:coreProperties>
</file>