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335" r:id="rId3"/>
    <p:sldId id="333" r:id="rId4"/>
    <p:sldId id="334" r:id="rId5"/>
    <p:sldId id="260" r:id="rId6"/>
    <p:sldId id="381" r:id="rId7"/>
    <p:sldId id="259" r:id="rId8"/>
    <p:sldId id="380" r:id="rId9"/>
    <p:sldId id="328" r:id="rId10"/>
    <p:sldId id="283" r:id="rId11"/>
    <p:sldId id="273" r:id="rId12"/>
    <p:sldId id="383" r:id="rId13"/>
    <p:sldId id="379" r:id="rId14"/>
    <p:sldId id="261" r:id="rId15"/>
    <p:sldId id="274" r:id="rId16"/>
    <p:sldId id="262" r:id="rId17"/>
    <p:sldId id="38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077" autoAdjust="0"/>
  </p:normalViewPr>
  <p:slideViewPr>
    <p:cSldViewPr showGuides="1">
      <p:cViewPr varScale="1">
        <p:scale>
          <a:sx n="55" d="100"/>
          <a:sy n="55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8C288-5FA9-49A9-8280-C7451C448E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9E349-CA55-4CAD-B8C8-E97851535460}">
      <dgm:prSet custT="1"/>
      <dgm:spPr/>
      <dgm:t>
        <a:bodyPr/>
        <a:lstStyle/>
        <a:p>
          <a:pPr rtl="0"/>
          <a:r>
            <a:rPr lang="id-ID" sz="1200" dirty="0">
              <a:solidFill>
                <a:srgbClr val="FF0000"/>
              </a:solidFill>
            </a:rPr>
            <a:t>PERENCANAAN KEBUTUHAN</a:t>
          </a:r>
        </a:p>
        <a:p>
          <a:pPr rtl="0"/>
          <a:r>
            <a:rPr lang="id-ID" sz="1200" dirty="0">
              <a:solidFill>
                <a:srgbClr val="FF0000"/>
              </a:solidFill>
            </a:rPr>
            <a:t>( IFRS </a:t>
          </a:r>
          <a:r>
            <a:rPr lang="id-ID" sz="1100" dirty="0">
              <a:solidFill>
                <a:srgbClr val="FF0000"/>
              </a:solidFill>
            </a:rPr>
            <a:t>)</a:t>
          </a:r>
          <a:endParaRPr lang="en-US" sz="1100" dirty="0">
            <a:solidFill>
              <a:srgbClr val="FF0000"/>
            </a:solidFill>
          </a:endParaRPr>
        </a:p>
      </dgm:t>
    </dgm:pt>
    <dgm:pt modelId="{3C01166A-2086-463B-8090-4722F674D217}" type="parTrans" cxnId="{BF1DB67E-AC1C-4B10-8436-3A229D0487A8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77777EA-326C-4DAC-9EDB-E13B4668481E}" type="sibTrans" cxnId="{BF1DB67E-AC1C-4B10-8436-3A229D0487A8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A0B99F6-998F-48DD-977F-7809A2B08F27}">
      <dgm:prSet/>
      <dgm:spPr/>
      <dgm:t>
        <a:bodyPr/>
        <a:lstStyle/>
        <a:p>
          <a:pPr rtl="0"/>
          <a:r>
            <a:rPr lang="id-ID" dirty="0">
              <a:solidFill>
                <a:srgbClr val="FF0000"/>
              </a:solidFill>
            </a:rPr>
            <a:t>PANITIA PENGADAAN</a:t>
          </a:r>
          <a:endParaRPr lang="en-US" dirty="0">
            <a:solidFill>
              <a:srgbClr val="FF0000"/>
            </a:solidFill>
          </a:endParaRPr>
        </a:p>
      </dgm:t>
    </dgm:pt>
    <dgm:pt modelId="{22357FAB-D7FE-4864-B79E-871744E1C506}" type="parTrans" cxnId="{EEF14297-87CB-47A0-AE09-E8CB5F42EC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E72466F-EADD-4095-9149-922251338E52}" type="sibTrans" cxnId="{EEF14297-87CB-47A0-AE09-E8CB5F42EC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805219B-8A9D-48A5-B4CC-5EB13E879D43}">
      <dgm:prSet/>
      <dgm:spPr/>
      <dgm:t>
        <a:bodyPr/>
        <a:lstStyle/>
        <a:p>
          <a:pPr rtl="0"/>
          <a:r>
            <a:rPr lang="id-ID" dirty="0">
              <a:solidFill>
                <a:srgbClr val="FF0000"/>
              </a:solidFill>
            </a:rPr>
            <a:t>PERMINTAAN PENAWARAN KE SUPLIER</a:t>
          </a:r>
          <a:endParaRPr lang="en-US" dirty="0">
            <a:solidFill>
              <a:srgbClr val="FF0000"/>
            </a:solidFill>
          </a:endParaRPr>
        </a:p>
      </dgm:t>
    </dgm:pt>
    <dgm:pt modelId="{D97506FD-7049-4530-BB3E-130F3437D5F9}" type="parTrans" cxnId="{6310B685-3C7E-4399-AF8C-1E0374D64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2B58635-70DD-46E0-A406-AED21776BB44}" type="sibTrans" cxnId="{6310B685-3C7E-4399-AF8C-1E0374D64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2A2295A-CFB3-4704-8BA5-3FFC5CFD0328}">
      <dgm:prSet/>
      <dgm:spPr/>
      <dgm:t>
        <a:bodyPr/>
        <a:lstStyle/>
        <a:p>
          <a:pPr rtl="0"/>
          <a:r>
            <a:rPr lang="id-ID" dirty="0">
              <a:solidFill>
                <a:srgbClr val="FF0000"/>
              </a:solidFill>
            </a:rPr>
            <a:t>PENAWARAN DARI SUPLIER, NEGOSIASI</a:t>
          </a:r>
          <a:endParaRPr lang="en-US" dirty="0">
            <a:solidFill>
              <a:srgbClr val="FF0000"/>
            </a:solidFill>
          </a:endParaRPr>
        </a:p>
      </dgm:t>
    </dgm:pt>
    <dgm:pt modelId="{CD53B295-CBAC-4E23-8525-A5AAF043F569}" type="parTrans" cxnId="{EB0EF256-0A1B-41DD-9E1C-02F2D2C6BF3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1A6E9B5-E682-4D23-9D7B-DD16D3163AD3}" type="sibTrans" cxnId="{EB0EF256-0A1B-41DD-9E1C-02F2D2C6BF3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A87AD5D-5C1A-44B5-A386-4AD49282A729}">
      <dgm:prSet/>
      <dgm:spPr/>
      <dgm:t>
        <a:bodyPr/>
        <a:lstStyle/>
        <a:p>
          <a:pPr rtl="0"/>
          <a:r>
            <a:rPr lang="id-ID" dirty="0">
              <a:solidFill>
                <a:srgbClr val="FF0000"/>
              </a:solidFill>
            </a:rPr>
            <a:t>SP, SPMK, PENGIRIMAN BARANG</a:t>
          </a:r>
          <a:endParaRPr lang="en-US" dirty="0">
            <a:solidFill>
              <a:srgbClr val="FF0000"/>
            </a:solidFill>
          </a:endParaRPr>
        </a:p>
      </dgm:t>
    </dgm:pt>
    <dgm:pt modelId="{6151AFCF-DAAD-456B-B9D9-F976ACBB875A}" type="parTrans" cxnId="{B573F8E9-11A7-4B5B-A885-72CD8A5DAC8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B3CE581-8429-4E24-992D-3F8726CECEFD}" type="sibTrans" cxnId="{B573F8E9-11A7-4B5B-A885-72CD8A5DAC8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6DA9609-EF9A-4AEF-BC80-CD9A49159CA5}">
      <dgm:prSet custT="1"/>
      <dgm:spPr/>
      <dgm:t>
        <a:bodyPr/>
        <a:lstStyle/>
        <a:p>
          <a:pPr rtl="0"/>
          <a:r>
            <a:rPr lang="id-ID" sz="1200" dirty="0">
              <a:solidFill>
                <a:srgbClr val="FF0000"/>
              </a:solidFill>
            </a:rPr>
            <a:t>PENERIMAAN oleh TIM PENERIM</a:t>
          </a:r>
          <a:r>
            <a:rPr lang="id-ID" sz="1100" dirty="0">
              <a:solidFill>
                <a:srgbClr val="FF0000"/>
              </a:solidFill>
            </a:rPr>
            <a:t>A</a:t>
          </a:r>
          <a:endParaRPr lang="en-US" sz="1100" dirty="0">
            <a:solidFill>
              <a:srgbClr val="FF0000"/>
            </a:solidFill>
          </a:endParaRPr>
        </a:p>
      </dgm:t>
    </dgm:pt>
    <dgm:pt modelId="{C9A113F3-5EE5-40FD-A5D1-80DA3CCCEAF2}" type="parTrans" cxnId="{CBE99974-1E5B-4F6F-82CA-6B63AC092A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4FA07F9-3EE0-4D20-846F-821C613C5A34}" type="sibTrans" cxnId="{CBE99974-1E5B-4F6F-82CA-6B63AC092A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089BCB1-3392-405D-BCFE-F400C8EEEE34}">
      <dgm:prSet custT="1"/>
      <dgm:spPr/>
      <dgm:t>
        <a:bodyPr/>
        <a:lstStyle/>
        <a:p>
          <a:pPr rtl="0"/>
          <a:r>
            <a:rPr lang="id-ID" sz="1200" dirty="0">
              <a:solidFill>
                <a:srgbClr val="FF0000"/>
              </a:solidFill>
            </a:rPr>
            <a:t>PENYERAHAN KE PETUGAS PENYIMPAN BARANG RS</a:t>
          </a:r>
          <a:endParaRPr lang="en-US" sz="1200" dirty="0">
            <a:solidFill>
              <a:srgbClr val="FF0000"/>
            </a:solidFill>
          </a:endParaRPr>
        </a:p>
      </dgm:t>
    </dgm:pt>
    <dgm:pt modelId="{E5381936-F8BF-4FD6-9FA4-A6BE4BBB6BD7}" type="parTrans" cxnId="{18BDF175-0F22-4B77-830A-45D2D4DB90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F02C276-D08D-487D-AA76-649A5F07867B}" type="sibTrans" cxnId="{18BDF175-0F22-4B77-830A-45D2D4DB90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AFB333C-7A8A-4203-B83B-C794E1ED0F47}">
      <dgm:prSet custT="1"/>
      <dgm:spPr/>
      <dgm:t>
        <a:bodyPr/>
        <a:lstStyle/>
        <a:p>
          <a:pPr rtl="0"/>
          <a:r>
            <a:rPr lang="id-ID" sz="1200" dirty="0">
              <a:solidFill>
                <a:srgbClr val="FF0000"/>
              </a:solidFill>
            </a:rPr>
            <a:t>PENYERAHAN  BARANG ke IFRS</a:t>
          </a:r>
          <a:endParaRPr lang="en-US" sz="1200" dirty="0">
            <a:solidFill>
              <a:srgbClr val="FF0000"/>
            </a:solidFill>
          </a:endParaRPr>
        </a:p>
      </dgm:t>
    </dgm:pt>
    <dgm:pt modelId="{0A0033CA-555A-44BC-8625-8882BC58362E}" type="parTrans" cxnId="{3D441C9B-EB38-45E0-99E9-156DBC55D62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364FC63-22B1-4290-A2AC-5E863BE304EE}" type="sibTrans" cxnId="{3D441C9B-EB38-45E0-99E9-156DBC55D62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31006F5-5C3B-40DE-AA2E-5990E1FD1F40}" type="pres">
      <dgm:prSet presAssocID="{DDB8C288-5FA9-49A9-8280-C7451C448E09}" presName="cycle" presStyleCnt="0">
        <dgm:presLayoutVars>
          <dgm:dir/>
          <dgm:resizeHandles val="exact"/>
        </dgm:presLayoutVars>
      </dgm:prSet>
      <dgm:spPr/>
    </dgm:pt>
    <dgm:pt modelId="{28254755-C10C-43C7-A9E7-37C0D8C971E1}" type="pres">
      <dgm:prSet presAssocID="{5739E349-CA55-4CAD-B8C8-E97851535460}" presName="node" presStyleLbl="node1" presStyleIdx="0" presStyleCnt="8">
        <dgm:presLayoutVars>
          <dgm:bulletEnabled val="1"/>
        </dgm:presLayoutVars>
      </dgm:prSet>
      <dgm:spPr/>
    </dgm:pt>
    <dgm:pt modelId="{37B73037-75CB-420A-9CE1-9B552669C10A}" type="pres">
      <dgm:prSet presAssocID="{777777EA-326C-4DAC-9EDB-E13B4668481E}" presName="sibTrans" presStyleLbl="sibTrans2D1" presStyleIdx="0" presStyleCnt="8"/>
      <dgm:spPr/>
    </dgm:pt>
    <dgm:pt modelId="{015BFD42-D029-4648-9920-1BF1F61D44C0}" type="pres">
      <dgm:prSet presAssocID="{777777EA-326C-4DAC-9EDB-E13B4668481E}" presName="connectorText" presStyleLbl="sibTrans2D1" presStyleIdx="0" presStyleCnt="8"/>
      <dgm:spPr/>
    </dgm:pt>
    <dgm:pt modelId="{CDE562F9-AB97-403B-AEA1-6AB0409FA47D}" type="pres">
      <dgm:prSet presAssocID="{EA0B99F6-998F-48DD-977F-7809A2B08F27}" presName="node" presStyleLbl="node1" presStyleIdx="1" presStyleCnt="8">
        <dgm:presLayoutVars>
          <dgm:bulletEnabled val="1"/>
        </dgm:presLayoutVars>
      </dgm:prSet>
      <dgm:spPr/>
    </dgm:pt>
    <dgm:pt modelId="{537AC6A3-1863-4E31-BB14-B32F3A2A5F7C}" type="pres">
      <dgm:prSet presAssocID="{DE72466F-EADD-4095-9149-922251338E52}" presName="sibTrans" presStyleLbl="sibTrans2D1" presStyleIdx="1" presStyleCnt="8"/>
      <dgm:spPr/>
    </dgm:pt>
    <dgm:pt modelId="{2C588B7C-F245-43D7-AD57-054513D4F377}" type="pres">
      <dgm:prSet presAssocID="{DE72466F-EADD-4095-9149-922251338E52}" presName="connectorText" presStyleLbl="sibTrans2D1" presStyleIdx="1" presStyleCnt="8"/>
      <dgm:spPr/>
    </dgm:pt>
    <dgm:pt modelId="{58599D64-524B-4BD5-AA97-7E15A023318C}" type="pres">
      <dgm:prSet presAssocID="{3805219B-8A9D-48A5-B4CC-5EB13E879D43}" presName="node" presStyleLbl="node1" presStyleIdx="2" presStyleCnt="8">
        <dgm:presLayoutVars>
          <dgm:bulletEnabled val="1"/>
        </dgm:presLayoutVars>
      </dgm:prSet>
      <dgm:spPr/>
    </dgm:pt>
    <dgm:pt modelId="{7487B6A8-69A9-46E1-A462-866D386D58B3}" type="pres">
      <dgm:prSet presAssocID="{E2B58635-70DD-46E0-A406-AED21776BB44}" presName="sibTrans" presStyleLbl="sibTrans2D1" presStyleIdx="2" presStyleCnt="8"/>
      <dgm:spPr/>
    </dgm:pt>
    <dgm:pt modelId="{96874D80-32A3-461B-A946-B6C6082ADE3A}" type="pres">
      <dgm:prSet presAssocID="{E2B58635-70DD-46E0-A406-AED21776BB44}" presName="connectorText" presStyleLbl="sibTrans2D1" presStyleIdx="2" presStyleCnt="8"/>
      <dgm:spPr/>
    </dgm:pt>
    <dgm:pt modelId="{D6DD5870-9B9C-461D-ACEC-D6923A01ADE0}" type="pres">
      <dgm:prSet presAssocID="{C2A2295A-CFB3-4704-8BA5-3FFC5CFD0328}" presName="node" presStyleLbl="node1" presStyleIdx="3" presStyleCnt="8">
        <dgm:presLayoutVars>
          <dgm:bulletEnabled val="1"/>
        </dgm:presLayoutVars>
      </dgm:prSet>
      <dgm:spPr/>
    </dgm:pt>
    <dgm:pt modelId="{EDE10141-54AB-4B36-B0A7-0F8F12B920D6}" type="pres">
      <dgm:prSet presAssocID="{E1A6E9B5-E682-4D23-9D7B-DD16D3163AD3}" presName="sibTrans" presStyleLbl="sibTrans2D1" presStyleIdx="3" presStyleCnt="8"/>
      <dgm:spPr/>
    </dgm:pt>
    <dgm:pt modelId="{A8553CA2-F699-4798-B35B-2EA789017471}" type="pres">
      <dgm:prSet presAssocID="{E1A6E9B5-E682-4D23-9D7B-DD16D3163AD3}" presName="connectorText" presStyleLbl="sibTrans2D1" presStyleIdx="3" presStyleCnt="8"/>
      <dgm:spPr/>
    </dgm:pt>
    <dgm:pt modelId="{FF58FADF-4E03-4898-BCB2-18B9157B86B5}" type="pres">
      <dgm:prSet presAssocID="{2A87AD5D-5C1A-44B5-A386-4AD49282A729}" presName="node" presStyleLbl="node1" presStyleIdx="4" presStyleCnt="8" custRadScaleRad="100116" custRadScaleInc="-201">
        <dgm:presLayoutVars>
          <dgm:bulletEnabled val="1"/>
        </dgm:presLayoutVars>
      </dgm:prSet>
      <dgm:spPr/>
    </dgm:pt>
    <dgm:pt modelId="{2039FCB2-0C3F-4238-A530-2A67F47F30CD}" type="pres">
      <dgm:prSet presAssocID="{8B3CE581-8429-4E24-992D-3F8726CECEFD}" presName="sibTrans" presStyleLbl="sibTrans2D1" presStyleIdx="4" presStyleCnt="8"/>
      <dgm:spPr/>
    </dgm:pt>
    <dgm:pt modelId="{A5DC6C8E-4314-4D68-8FC3-8C1500C8C182}" type="pres">
      <dgm:prSet presAssocID="{8B3CE581-8429-4E24-992D-3F8726CECEFD}" presName="connectorText" presStyleLbl="sibTrans2D1" presStyleIdx="4" presStyleCnt="8"/>
      <dgm:spPr/>
    </dgm:pt>
    <dgm:pt modelId="{B2070692-0AEC-4E0B-9D9F-DAA72817FCA4}" type="pres">
      <dgm:prSet presAssocID="{06DA9609-EF9A-4AEF-BC80-CD9A49159CA5}" presName="node" presStyleLbl="node1" presStyleIdx="5" presStyleCnt="8">
        <dgm:presLayoutVars>
          <dgm:bulletEnabled val="1"/>
        </dgm:presLayoutVars>
      </dgm:prSet>
      <dgm:spPr/>
    </dgm:pt>
    <dgm:pt modelId="{6832DC7B-A154-441B-BF0D-52D61BF51BC6}" type="pres">
      <dgm:prSet presAssocID="{B4FA07F9-3EE0-4D20-846F-821C613C5A34}" presName="sibTrans" presStyleLbl="sibTrans2D1" presStyleIdx="5" presStyleCnt="8"/>
      <dgm:spPr/>
    </dgm:pt>
    <dgm:pt modelId="{2CD2C297-FC62-48DA-9963-A9578D327FBE}" type="pres">
      <dgm:prSet presAssocID="{B4FA07F9-3EE0-4D20-846F-821C613C5A34}" presName="connectorText" presStyleLbl="sibTrans2D1" presStyleIdx="5" presStyleCnt="8"/>
      <dgm:spPr/>
    </dgm:pt>
    <dgm:pt modelId="{F8A7AB8C-1E98-4030-959E-89ED97F22F6C}" type="pres">
      <dgm:prSet presAssocID="{9089BCB1-3392-405D-BCFE-F400C8EEEE34}" presName="node" presStyleLbl="node1" presStyleIdx="6" presStyleCnt="8">
        <dgm:presLayoutVars>
          <dgm:bulletEnabled val="1"/>
        </dgm:presLayoutVars>
      </dgm:prSet>
      <dgm:spPr/>
    </dgm:pt>
    <dgm:pt modelId="{5425A36D-6FD7-4DD8-A267-70CA7CC15FEA}" type="pres">
      <dgm:prSet presAssocID="{AF02C276-D08D-487D-AA76-649A5F07867B}" presName="sibTrans" presStyleLbl="sibTrans2D1" presStyleIdx="6" presStyleCnt="8"/>
      <dgm:spPr/>
    </dgm:pt>
    <dgm:pt modelId="{273E258E-87A3-41B7-9EA7-733222893C6C}" type="pres">
      <dgm:prSet presAssocID="{AF02C276-D08D-487D-AA76-649A5F07867B}" presName="connectorText" presStyleLbl="sibTrans2D1" presStyleIdx="6" presStyleCnt="8"/>
      <dgm:spPr/>
    </dgm:pt>
    <dgm:pt modelId="{4CCE4DB5-53B9-4CFC-99C8-7B89FE35394D}" type="pres">
      <dgm:prSet presAssocID="{4AFB333C-7A8A-4203-B83B-C794E1ED0F47}" presName="node" presStyleLbl="node1" presStyleIdx="7" presStyleCnt="8">
        <dgm:presLayoutVars>
          <dgm:bulletEnabled val="1"/>
        </dgm:presLayoutVars>
      </dgm:prSet>
      <dgm:spPr/>
    </dgm:pt>
    <dgm:pt modelId="{AA984889-7B99-4570-8FFF-2C9BEC18FCCE}" type="pres">
      <dgm:prSet presAssocID="{5364FC63-22B1-4290-A2AC-5E863BE304EE}" presName="sibTrans" presStyleLbl="sibTrans2D1" presStyleIdx="7" presStyleCnt="8"/>
      <dgm:spPr/>
    </dgm:pt>
    <dgm:pt modelId="{25C8FCC8-BDC6-4BE4-AEA5-21C42BEAEBF6}" type="pres">
      <dgm:prSet presAssocID="{5364FC63-22B1-4290-A2AC-5E863BE304EE}" presName="connectorText" presStyleLbl="sibTrans2D1" presStyleIdx="7" presStyleCnt="8"/>
      <dgm:spPr/>
    </dgm:pt>
  </dgm:ptLst>
  <dgm:cxnLst>
    <dgm:cxn modelId="{6DEAD105-7829-4CA3-9B8F-FAF37E3DD066}" type="presOf" srcId="{B4FA07F9-3EE0-4D20-846F-821C613C5A34}" destId="{6832DC7B-A154-441B-BF0D-52D61BF51BC6}" srcOrd="0" destOrd="0" presId="urn:microsoft.com/office/officeart/2005/8/layout/cycle2"/>
    <dgm:cxn modelId="{9E44AB19-F08A-4C99-8504-B26210C02017}" type="presOf" srcId="{AF02C276-D08D-487D-AA76-649A5F07867B}" destId="{5425A36D-6FD7-4DD8-A267-70CA7CC15FEA}" srcOrd="0" destOrd="0" presId="urn:microsoft.com/office/officeart/2005/8/layout/cycle2"/>
    <dgm:cxn modelId="{CA899026-D865-4816-B2A0-5EC8F0BA8828}" type="presOf" srcId="{777777EA-326C-4DAC-9EDB-E13B4668481E}" destId="{015BFD42-D029-4648-9920-1BF1F61D44C0}" srcOrd="1" destOrd="0" presId="urn:microsoft.com/office/officeart/2005/8/layout/cycle2"/>
    <dgm:cxn modelId="{52416928-291C-4A2B-BF71-0F55491B97D2}" type="presOf" srcId="{06DA9609-EF9A-4AEF-BC80-CD9A49159CA5}" destId="{B2070692-0AEC-4E0B-9D9F-DAA72817FCA4}" srcOrd="0" destOrd="0" presId="urn:microsoft.com/office/officeart/2005/8/layout/cycle2"/>
    <dgm:cxn modelId="{3DB8C82E-C257-4392-BE08-B69B322A07A6}" type="presOf" srcId="{2A87AD5D-5C1A-44B5-A386-4AD49282A729}" destId="{FF58FADF-4E03-4898-BCB2-18B9157B86B5}" srcOrd="0" destOrd="0" presId="urn:microsoft.com/office/officeart/2005/8/layout/cycle2"/>
    <dgm:cxn modelId="{8D962B3F-1428-4590-923C-B58E2F4AA844}" type="presOf" srcId="{E2B58635-70DD-46E0-A406-AED21776BB44}" destId="{7487B6A8-69A9-46E1-A462-866D386D58B3}" srcOrd="0" destOrd="0" presId="urn:microsoft.com/office/officeart/2005/8/layout/cycle2"/>
    <dgm:cxn modelId="{1C692244-FD62-42EB-A584-011D5F98B117}" type="presOf" srcId="{DE72466F-EADD-4095-9149-922251338E52}" destId="{537AC6A3-1863-4E31-BB14-B32F3A2A5F7C}" srcOrd="0" destOrd="0" presId="urn:microsoft.com/office/officeart/2005/8/layout/cycle2"/>
    <dgm:cxn modelId="{F7ABA64E-78BA-4970-A902-E79A67C38BF1}" type="presOf" srcId="{C2A2295A-CFB3-4704-8BA5-3FFC5CFD0328}" destId="{D6DD5870-9B9C-461D-ACEC-D6923A01ADE0}" srcOrd="0" destOrd="0" presId="urn:microsoft.com/office/officeart/2005/8/layout/cycle2"/>
    <dgm:cxn modelId="{EB0EF256-0A1B-41DD-9E1C-02F2D2C6BF3A}" srcId="{DDB8C288-5FA9-49A9-8280-C7451C448E09}" destId="{C2A2295A-CFB3-4704-8BA5-3FFC5CFD0328}" srcOrd="3" destOrd="0" parTransId="{CD53B295-CBAC-4E23-8525-A5AAF043F569}" sibTransId="{E1A6E9B5-E682-4D23-9D7B-DD16D3163AD3}"/>
    <dgm:cxn modelId="{5F3A5867-6275-4D36-A997-517597140A6C}" type="presOf" srcId="{5364FC63-22B1-4290-A2AC-5E863BE304EE}" destId="{25C8FCC8-BDC6-4BE4-AEA5-21C42BEAEBF6}" srcOrd="1" destOrd="0" presId="urn:microsoft.com/office/officeart/2005/8/layout/cycle2"/>
    <dgm:cxn modelId="{525C746B-1222-4C24-9D33-59BF781C4D9E}" type="presOf" srcId="{9089BCB1-3392-405D-BCFE-F400C8EEEE34}" destId="{F8A7AB8C-1E98-4030-959E-89ED97F22F6C}" srcOrd="0" destOrd="0" presId="urn:microsoft.com/office/officeart/2005/8/layout/cycle2"/>
    <dgm:cxn modelId="{D7564C70-1390-488E-987E-96EAB2F3158C}" type="presOf" srcId="{DE72466F-EADD-4095-9149-922251338E52}" destId="{2C588B7C-F245-43D7-AD57-054513D4F377}" srcOrd="1" destOrd="0" presId="urn:microsoft.com/office/officeart/2005/8/layout/cycle2"/>
    <dgm:cxn modelId="{DB6C1B73-1753-4C09-A8FB-3D1E7A811922}" type="presOf" srcId="{AF02C276-D08D-487D-AA76-649A5F07867B}" destId="{273E258E-87A3-41B7-9EA7-733222893C6C}" srcOrd="1" destOrd="0" presId="urn:microsoft.com/office/officeart/2005/8/layout/cycle2"/>
    <dgm:cxn modelId="{CBE99974-1E5B-4F6F-82CA-6B63AC092A59}" srcId="{DDB8C288-5FA9-49A9-8280-C7451C448E09}" destId="{06DA9609-EF9A-4AEF-BC80-CD9A49159CA5}" srcOrd="5" destOrd="0" parTransId="{C9A113F3-5EE5-40FD-A5D1-80DA3CCCEAF2}" sibTransId="{B4FA07F9-3EE0-4D20-846F-821C613C5A34}"/>
    <dgm:cxn modelId="{18BDF175-0F22-4B77-830A-45D2D4DB900F}" srcId="{DDB8C288-5FA9-49A9-8280-C7451C448E09}" destId="{9089BCB1-3392-405D-BCFE-F400C8EEEE34}" srcOrd="6" destOrd="0" parTransId="{E5381936-F8BF-4FD6-9FA4-A6BE4BBB6BD7}" sibTransId="{AF02C276-D08D-487D-AA76-649A5F07867B}"/>
    <dgm:cxn modelId="{50ADD87C-45AD-40FA-8DB1-B3781571155B}" type="presOf" srcId="{EA0B99F6-998F-48DD-977F-7809A2B08F27}" destId="{CDE562F9-AB97-403B-AEA1-6AB0409FA47D}" srcOrd="0" destOrd="0" presId="urn:microsoft.com/office/officeart/2005/8/layout/cycle2"/>
    <dgm:cxn modelId="{BF1DB67E-AC1C-4B10-8436-3A229D0487A8}" srcId="{DDB8C288-5FA9-49A9-8280-C7451C448E09}" destId="{5739E349-CA55-4CAD-B8C8-E97851535460}" srcOrd="0" destOrd="0" parTransId="{3C01166A-2086-463B-8090-4722F674D217}" sibTransId="{777777EA-326C-4DAC-9EDB-E13B4668481E}"/>
    <dgm:cxn modelId="{4ED9C17E-786B-4C74-9F75-2D68100B29B2}" type="presOf" srcId="{5364FC63-22B1-4290-A2AC-5E863BE304EE}" destId="{AA984889-7B99-4570-8FFF-2C9BEC18FCCE}" srcOrd="0" destOrd="0" presId="urn:microsoft.com/office/officeart/2005/8/layout/cycle2"/>
    <dgm:cxn modelId="{2E1EBF83-312F-456D-BD17-DF5C921278ED}" type="presOf" srcId="{4AFB333C-7A8A-4203-B83B-C794E1ED0F47}" destId="{4CCE4DB5-53B9-4CFC-99C8-7B89FE35394D}" srcOrd="0" destOrd="0" presId="urn:microsoft.com/office/officeart/2005/8/layout/cycle2"/>
    <dgm:cxn modelId="{6AF8A884-1A7F-49A5-B760-4F19D48D1307}" type="presOf" srcId="{E1A6E9B5-E682-4D23-9D7B-DD16D3163AD3}" destId="{EDE10141-54AB-4B36-B0A7-0F8F12B920D6}" srcOrd="0" destOrd="0" presId="urn:microsoft.com/office/officeart/2005/8/layout/cycle2"/>
    <dgm:cxn modelId="{6310B685-3C7E-4399-AF8C-1E0374D64E6D}" srcId="{DDB8C288-5FA9-49A9-8280-C7451C448E09}" destId="{3805219B-8A9D-48A5-B4CC-5EB13E879D43}" srcOrd="2" destOrd="0" parTransId="{D97506FD-7049-4530-BB3E-130F3437D5F9}" sibTransId="{E2B58635-70DD-46E0-A406-AED21776BB44}"/>
    <dgm:cxn modelId="{C195BD8A-DC37-456E-B93B-355B7436C554}" type="presOf" srcId="{E1A6E9B5-E682-4D23-9D7B-DD16D3163AD3}" destId="{A8553CA2-F699-4798-B35B-2EA789017471}" srcOrd="1" destOrd="0" presId="urn:microsoft.com/office/officeart/2005/8/layout/cycle2"/>
    <dgm:cxn modelId="{EEF14297-87CB-47A0-AE09-E8CB5F42ECD4}" srcId="{DDB8C288-5FA9-49A9-8280-C7451C448E09}" destId="{EA0B99F6-998F-48DD-977F-7809A2B08F27}" srcOrd="1" destOrd="0" parTransId="{22357FAB-D7FE-4864-B79E-871744E1C506}" sibTransId="{DE72466F-EADD-4095-9149-922251338E52}"/>
    <dgm:cxn modelId="{3D441C9B-EB38-45E0-99E9-156DBC55D626}" srcId="{DDB8C288-5FA9-49A9-8280-C7451C448E09}" destId="{4AFB333C-7A8A-4203-B83B-C794E1ED0F47}" srcOrd="7" destOrd="0" parTransId="{0A0033CA-555A-44BC-8625-8882BC58362E}" sibTransId="{5364FC63-22B1-4290-A2AC-5E863BE304EE}"/>
    <dgm:cxn modelId="{F9BCB9BB-65F0-4168-8905-BE032CE65D5A}" type="presOf" srcId="{5739E349-CA55-4CAD-B8C8-E97851535460}" destId="{28254755-C10C-43C7-A9E7-37C0D8C971E1}" srcOrd="0" destOrd="0" presId="urn:microsoft.com/office/officeart/2005/8/layout/cycle2"/>
    <dgm:cxn modelId="{4ED98AC5-A40D-4D7A-B677-BDF22266F8A0}" type="presOf" srcId="{E2B58635-70DD-46E0-A406-AED21776BB44}" destId="{96874D80-32A3-461B-A946-B6C6082ADE3A}" srcOrd="1" destOrd="0" presId="urn:microsoft.com/office/officeart/2005/8/layout/cycle2"/>
    <dgm:cxn modelId="{E18B5ACD-BB55-4655-A43D-C01A3CCBEFD9}" type="presOf" srcId="{777777EA-326C-4DAC-9EDB-E13B4668481E}" destId="{37B73037-75CB-420A-9CE1-9B552669C10A}" srcOrd="0" destOrd="0" presId="urn:microsoft.com/office/officeart/2005/8/layout/cycle2"/>
    <dgm:cxn modelId="{20BDE3D9-220F-43BB-972E-B816E20FF6AB}" type="presOf" srcId="{8B3CE581-8429-4E24-992D-3F8726CECEFD}" destId="{2039FCB2-0C3F-4238-A530-2A67F47F30CD}" srcOrd="0" destOrd="0" presId="urn:microsoft.com/office/officeart/2005/8/layout/cycle2"/>
    <dgm:cxn modelId="{F71513DC-FF45-47AC-BF93-788A7093D204}" type="presOf" srcId="{B4FA07F9-3EE0-4D20-846F-821C613C5A34}" destId="{2CD2C297-FC62-48DA-9963-A9578D327FBE}" srcOrd="1" destOrd="0" presId="urn:microsoft.com/office/officeart/2005/8/layout/cycle2"/>
    <dgm:cxn modelId="{4E877BE5-6EA4-45F9-9468-7680BD1308E4}" type="presOf" srcId="{8B3CE581-8429-4E24-992D-3F8726CECEFD}" destId="{A5DC6C8E-4314-4D68-8FC3-8C1500C8C182}" srcOrd="1" destOrd="0" presId="urn:microsoft.com/office/officeart/2005/8/layout/cycle2"/>
    <dgm:cxn modelId="{B573F8E9-11A7-4B5B-A885-72CD8A5DAC80}" srcId="{DDB8C288-5FA9-49A9-8280-C7451C448E09}" destId="{2A87AD5D-5C1A-44B5-A386-4AD49282A729}" srcOrd="4" destOrd="0" parTransId="{6151AFCF-DAAD-456B-B9D9-F976ACBB875A}" sibTransId="{8B3CE581-8429-4E24-992D-3F8726CECEFD}"/>
    <dgm:cxn modelId="{F167B2F8-F6D6-414D-AFE1-8BE4656D763C}" type="presOf" srcId="{DDB8C288-5FA9-49A9-8280-C7451C448E09}" destId="{231006F5-5C3B-40DE-AA2E-5990E1FD1F40}" srcOrd="0" destOrd="0" presId="urn:microsoft.com/office/officeart/2005/8/layout/cycle2"/>
    <dgm:cxn modelId="{D5DF41F9-A431-4485-A813-8E078990E70F}" type="presOf" srcId="{3805219B-8A9D-48A5-B4CC-5EB13E879D43}" destId="{58599D64-524B-4BD5-AA97-7E15A023318C}" srcOrd="0" destOrd="0" presId="urn:microsoft.com/office/officeart/2005/8/layout/cycle2"/>
    <dgm:cxn modelId="{240B7B57-90A2-49AD-8A63-06EE16FAF3EA}" type="presParOf" srcId="{231006F5-5C3B-40DE-AA2E-5990E1FD1F40}" destId="{28254755-C10C-43C7-A9E7-37C0D8C971E1}" srcOrd="0" destOrd="0" presId="urn:microsoft.com/office/officeart/2005/8/layout/cycle2"/>
    <dgm:cxn modelId="{04CEAD65-7395-482B-98B3-D5C90ABB535B}" type="presParOf" srcId="{231006F5-5C3B-40DE-AA2E-5990E1FD1F40}" destId="{37B73037-75CB-420A-9CE1-9B552669C10A}" srcOrd="1" destOrd="0" presId="urn:microsoft.com/office/officeart/2005/8/layout/cycle2"/>
    <dgm:cxn modelId="{8EE9EDB5-F035-4103-B8F7-F00A62E38FE9}" type="presParOf" srcId="{37B73037-75CB-420A-9CE1-9B552669C10A}" destId="{015BFD42-D029-4648-9920-1BF1F61D44C0}" srcOrd="0" destOrd="0" presId="urn:microsoft.com/office/officeart/2005/8/layout/cycle2"/>
    <dgm:cxn modelId="{AFD837E5-1C3D-49AD-BC2A-F574866DFD0A}" type="presParOf" srcId="{231006F5-5C3B-40DE-AA2E-5990E1FD1F40}" destId="{CDE562F9-AB97-403B-AEA1-6AB0409FA47D}" srcOrd="2" destOrd="0" presId="urn:microsoft.com/office/officeart/2005/8/layout/cycle2"/>
    <dgm:cxn modelId="{90C9F3DF-5A10-46B9-B490-EFDB33B67FFF}" type="presParOf" srcId="{231006F5-5C3B-40DE-AA2E-5990E1FD1F40}" destId="{537AC6A3-1863-4E31-BB14-B32F3A2A5F7C}" srcOrd="3" destOrd="0" presId="urn:microsoft.com/office/officeart/2005/8/layout/cycle2"/>
    <dgm:cxn modelId="{83E356E0-97BE-4F9C-B9BC-F910C6E7FB73}" type="presParOf" srcId="{537AC6A3-1863-4E31-BB14-B32F3A2A5F7C}" destId="{2C588B7C-F245-43D7-AD57-054513D4F377}" srcOrd="0" destOrd="0" presId="urn:microsoft.com/office/officeart/2005/8/layout/cycle2"/>
    <dgm:cxn modelId="{EED1A8A0-B16A-4F72-BCDE-93EC64A3CD8B}" type="presParOf" srcId="{231006F5-5C3B-40DE-AA2E-5990E1FD1F40}" destId="{58599D64-524B-4BD5-AA97-7E15A023318C}" srcOrd="4" destOrd="0" presId="urn:microsoft.com/office/officeart/2005/8/layout/cycle2"/>
    <dgm:cxn modelId="{0071B38D-6131-417C-BBB8-C402F70DC9B2}" type="presParOf" srcId="{231006F5-5C3B-40DE-AA2E-5990E1FD1F40}" destId="{7487B6A8-69A9-46E1-A462-866D386D58B3}" srcOrd="5" destOrd="0" presId="urn:microsoft.com/office/officeart/2005/8/layout/cycle2"/>
    <dgm:cxn modelId="{293E4EA9-C7D2-4BE1-80CB-4BC75D69A98B}" type="presParOf" srcId="{7487B6A8-69A9-46E1-A462-866D386D58B3}" destId="{96874D80-32A3-461B-A946-B6C6082ADE3A}" srcOrd="0" destOrd="0" presId="urn:microsoft.com/office/officeart/2005/8/layout/cycle2"/>
    <dgm:cxn modelId="{3C73AEE8-2FA2-4AE0-8554-D036259E0FC8}" type="presParOf" srcId="{231006F5-5C3B-40DE-AA2E-5990E1FD1F40}" destId="{D6DD5870-9B9C-461D-ACEC-D6923A01ADE0}" srcOrd="6" destOrd="0" presId="urn:microsoft.com/office/officeart/2005/8/layout/cycle2"/>
    <dgm:cxn modelId="{4C5804AF-5CB9-4CF9-938A-ADDD7D9D7AF0}" type="presParOf" srcId="{231006F5-5C3B-40DE-AA2E-5990E1FD1F40}" destId="{EDE10141-54AB-4B36-B0A7-0F8F12B920D6}" srcOrd="7" destOrd="0" presId="urn:microsoft.com/office/officeart/2005/8/layout/cycle2"/>
    <dgm:cxn modelId="{C433E3D6-5422-4F40-8D4D-B6C50C21547C}" type="presParOf" srcId="{EDE10141-54AB-4B36-B0A7-0F8F12B920D6}" destId="{A8553CA2-F699-4798-B35B-2EA789017471}" srcOrd="0" destOrd="0" presId="urn:microsoft.com/office/officeart/2005/8/layout/cycle2"/>
    <dgm:cxn modelId="{E391FBDE-55A9-4A23-BF01-A202AB9A65BC}" type="presParOf" srcId="{231006F5-5C3B-40DE-AA2E-5990E1FD1F40}" destId="{FF58FADF-4E03-4898-BCB2-18B9157B86B5}" srcOrd="8" destOrd="0" presId="urn:microsoft.com/office/officeart/2005/8/layout/cycle2"/>
    <dgm:cxn modelId="{21F578AB-1C8D-48F9-8A52-8AA7AEF6476A}" type="presParOf" srcId="{231006F5-5C3B-40DE-AA2E-5990E1FD1F40}" destId="{2039FCB2-0C3F-4238-A530-2A67F47F30CD}" srcOrd="9" destOrd="0" presId="urn:microsoft.com/office/officeart/2005/8/layout/cycle2"/>
    <dgm:cxn modelId="{8B427306-1A53-4856-AA30-7EABEE2B52AC}" type="presParOf" srcId="{2039FCB2-0C3F-4238-A530-2A67F47F30CD}" destId="{A5DC6C8E-4314-4D68-8FC3-8C1500C8C182}" srcOrd="0" destOrd="0" presId="urn:microsoft.com/office/officeart/2005/8/layout/cycle2"/>
    <dgm:cxn modelId="{CFE9E142-1EB1-4D9C-9E7D-D85F7F9A02FC}" type="presParOf" srcId="{231006F5-5C3B-40DE-AA2E-5990E1FD1F40}" destId="{B2070692-0AEC-4E0B-9D9F-DAA72817FCA4}" srcOrd="10" destOrd="0" presId="urn:microsoft.com/office/officeart/2005/8/layout/cycle2"/>
    <dgm:cxn modelId="{B6269339-15F8-41F6-AE14-551F51A78B3B}" type="presParOf" srcId="{231006F5-5C3B-40DE-AA2E-5990E1FD1F40}" destId="{6832DC7B-A154-441B-BF0D-52D61BF51BC6}" srcOrd="11" destOrd="0" presId="urn:microsoft.com/office/officeart/2005/8/layout/cycle2"/>
    <dgm:cxn modelId="{C47CB0B4-342F-4243-BF14-D37E5CF51A30}" type="presParOf" srcId="{6832DC7B-A154-441B-BF0D-52D61BF51BC6}" destId="{2CD2C297-FC62-48DA-9963-A9578D327FBE}" srcOrd="0" destOrd="0" presId="urn:microsoft.com/office/officeart/2005/8/layout/cycle2"/>
    <dgm:cxn modelId="{75890DCA-257D-4DEE-9DBC-0F5DD1267814}" type="presParOf" srcId="{231006F5-5C3B-40DE-AA2E-5990E1FD1F40}" destId="{F8A7AB8C-1E98-4030-959E-89ED97F22F6C}" srcOrd="12" destOrd="0" presId="urn:microsoft.com/office/officeart/2005/8/layout/cycle2"/>
    <dgm:cxn modelId="{E5C54C78-491B-46E7-A581-D2FEAEAE0326}" type="presParOf" srcId="{231006F5-5C3B-40DE-AA2E-5990E1FD1F40}" destId="{5425A36D-6FD7-4DD8-A267-70CA7CC15FEA}" srcOrd="13" destOrd="0" presId="urn:microsoft.com/office/officeart/2005/8/layout/cycle2"/>
    <dgm:cxn modelId="{04F9D904-B580-4D26-B352-2C780F6DEE87}" type="presParOf" srcId="{5425A36D-6FD7-4DD8-A267-70CA7CC15FEA}" destId="{273E258E-87A3-41B7-9EA7-733222893C6C}" srcOrd="0" destOrd="0" presId="urn:microsoft.com/office/officeart/2005/8/layout/cycle2"/>
    <dgm:cxn modelId="{EC677213-F2ED-4F0D-A007-FFC66A7B5D63}" type="presParOf" srcId="{231006F5-5C3B-40DE-AA2E-5990E1FD1F40}" destId="{4CCE4DB5-53B9-4CFC-99C8-7B89FE35394D}" srcOrd="14" destOrd="0" presId="urn:microsoft.com/office/officeart/2005/8/layout/cycle2"/>
    <dgm:cxn modelId="{3BB725E5-B6C3-4BE1-897F-1993991C67C8}" type="presParOf" srcId="{231006F5-5C3B-40DE-AA2E-5990E1FD1F40}" destId="{AA984889-7B99-4570-8FFF-2C9BEC18FCCE}" srcOrd="15" destOrd="0" presId="urn:microsoft.com/office/officeart/2005/8/layout/cycle2"/>
    <dgm:cxn modelId="{2B5291D1-7FBB-4B42-B6EC-92661BC9FC7A}" type="presParOf" srcId="{AA984889-7B99-4570-8FFF-2C9BEC18FCCE}" destId="{25C8FCC8-BDC6-4BE4-AEA5-21C42BEAEB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96CC4-5BF6-4BF0-941F-22B8907206B4}" type="doc">
      <dgm:prSet loTypeId="urn:microsoft.com/office/officeart/2005/8/layout/radial6" loCatId="cycle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E06BACE9-7705-40EE-B9D8-05C7E532D027}">
      <dgm:prSet phldrT="[Text]" custT="1"/>
      <dgm:spPr/>
      <dgm:t>
        <a:bodyPr/>
        <a:lstStyle/>
        <a:p>
          <a:pPr algn="ctr"/>
          <a:r>
            <a:rPr lang="id-ID" sz="1200">
              <a:latin typeface="Times New Roman" pitchFamily="18" charset="0"/>
              <a:cs typeface="Times New Roman" pitchFamily="18" charset="0"/>
            </a:rPr>
            <a:t>Management Support</a:t>
          </a:r>
        </a:p>
      </dgm:t>
    </dgm:pt>
    <dgm:pt modelId="{13164FD4-7589-4D77-AFF5-AAFF92062A26}" type="parTrans" cxnId="{8FE40413-AEAB-48F8-9B22-27E6A52664B7}">
      <dgm:prSet/>
      <dgm:spPr/>
      <dgm:t>
        <a:bodyPr/>
        <a:lstStyle/>
        <a:p>
          <a:pPr algn="ctr"/>
          <a:endParaRPr lang="id-ID"/>
        </a:p>
      </dgm:t>
    </dgm:pt>
    <dgm:pt modelId="{DB3DA0FB-CE7D-4551-AF7F-C392F440FDE9}" type="sibTrans" cxnId="{8FE40413-AEAB-48F8-9B22-27E6A52664B7}">
      <dgm:prSet/>
      <dgm:spPr/>
      <dgm:t>
        <a:bodyPr/>
        <a:lstStyle/>
        <a:p>
          <a:pPr algn="ctr"/>
          <a:endParaRPr lang="id-ID"/>
        </a:p>
      </dgm:t>
    </dgm:pt>
    <dgm:pt modelId="{3DDD7AE6-802C-4728-AACD-1B3C8710ACDA}">
      <dgm:prSet phldrT="[Text]" custT="1"/>
      <dgm:spPr/>
      <dgm:t>
        <a:bodyPr/>
        <a:lstStyle/>
        <a:p>
          <a:pPr algn="ctr"/>
          <a:r>
            <a:rPr lang="id-ID" sz="1200">
              <a:latin typeface="Times New Roman" pitchFamily="18" charset="0"/>
              <a:cs typeface="Times New Roman" pitchFamily="18" charset="0"/>
            </a:rPr>
            <a:t>Selection</a:t>
          </a:r>
        </a:p>
      </dgm:t>
    </dgm:pt>
    <dgm:pt modelId="{25B9EEF2-C093-420E-9945-8FB4A3CE9F0E}" type="parTrans" cxnId="{55C56958-152A-4A79-BDCC-A6698DB45E59}">
      <dgm:prSet/>
      <dgm:spPr/>
      <dgm:t>
        <a:bodyPr/>
        <a:lstStyle/>
        <a:p>
          <a:pPr algn="ctr"/>
          <a:endParaRPr lang="id-ID"/>
        </a:p>
      </dgm:t>
    </dgm:pt>
    <dgm:pt modelId="{FFF88400-15DF-42FD-8864-7C92ADA16E22}" type="sibTrans" cxnId="{55C56958-152A-4A79-BDCC-A6698DB45E59}">
      <dgm:prSet/>
      <dgm:spPr/>
      <dgm:t>
        <a:bodyPr/>
        <a:lstStyle/>
        <a:p>
          <a:pPr algn="ctr"/>
          <a:endParaRPr lang="id-ID"/>
        </a:p>
      </dgm:t>
    </dgm:pt>
    <dgm:pt modelId="{1D2EF4A1-D8F7-442C-A75D-5C048D252EAF}">
      <dgm:prSet phldrT="[Text]" custT="1"/>
      <dgm:spPr/>
      <dgm:t>
        <a:bodyPr/>
        <a:lstStyle/>
        <a:p>
          <a:pPr algn="ctr"/>
          <a:r>
            <a:rPr lang="id-ID" sz="900">
              <a:latin typeface="Times New Roman" pitchFamily="18" charset="0"/>
              <a:cs typeface="Times New Roman" pitchFamily="18" charset="0"/>
            </a:rPr>
            <a:t>Procurement</a:t>
          </a:r>
        </a:p>
      </dgm:t>
    </dgm:pt>
    <dgm:pt modelId="{95A93E02-AD73-4CCB-ACF7-80A1E78C76F9}" type="parTrans" cxnId="{95254B4B-4040-4D53-848B-8776987BB75D}">
      <dgm:prSet/>
      <dgm:spPr/>
      <dgm:t>
        <a:bodyPr/>
        <a:lstStyle/>
        <a:p>
          <a:pPr algn="ctr"/>
          <a:endParaRPr lang="id-ID"/>
        </a:p>
      </dgm:t>
    </dgm:pt>
    <dgm:pt modelId="{772372D5-1220-4DDD-AE8C-BC3B29DF4D5D}" type="sibTrans" cxnId="{95254B4B-4040-4D53-848B-8776987BB75D}">
      <dgm:prSet/>
      <dgm:spPr/>
      <dgm:t>
        <a:bodyPr/>
        <a:lstStyle/>
        <a:p>
          <a:pPr algn="ctr"/>
          <a:endParaRPr lang="id-ID"/>
        </a:p>
      </dgm:t>
    </dgm:pt>
    <dgm:pt modelId="{6B3F0D1F-1D8C-41C7-A17F-4AE0C84FFF31}">
      <dgm:prSet phldrT="[Text]" custT="1"/>
      <dgm:spPr/>
      <dgm:t>
        <a:bodyPr/>
        <a:lstStyle/>
        <a:p>
          <a:pPr algn="ctr"/>
          <a:r>
            <a:rPr lang="id-ID" sz="900">
              <a:latin typeface="Times New Roman" pitchFamily="18" charset="0"/>
              <a:cs typeface="Times New Roman" pitchFamily="18" charset="0"/>
            </a:rPr>
            <a:t>Distribution</a:t>
          </a:r>
        </a:p>
      </dgm:t>
    </dgm:pt>
    <dgm:pt modelId="{2E5A2022-CCD6-4F5E-AA3E-B0718BECCC2F}" type="parTrans" cxnId="{70F7B7B7-D0BF-4B8C-9A8A-9E7392DF07DB}">
      <dgm:prSet/>
      <dgm:spPr/>
      <dgm:t>
        <a:bodyPr/>
        <a:lstStyle/>
        <a:p>
          <a:pPr algn="ctr"/>
          <a:endParaRPr lang="id-ID"/>
        </a:p>
      </dgm:t>
    </dgm:pt>
    <dgm:pt modelId="{BA8DC2EB-BBA2-47EE-8820-108A7045A27F}" type="sibTrans" cxnId="{70F7B7B7-D0BF-4B8C-9A8A-9E7392DF07DB}">
      <dgm:prSet/>
      <dgm:spPr/>
      <dgm:t>
        <a:bodyPr/>
        <a:lstStyle/>
        <a:p>
          <a:pPr algn="ctr"/>
          <a:endParaRPr lang="id-ID"/>
        </a:p>
      </dgm:t>
    </dgm:pt>
    <dgm:pt modelId="{3A44C56E-69AA-4A53-A062-5CBDC3EF0935}">
      <dgm:prSet phldrT="[Text]" custT="1"/>
      <dgm:spPr/>
      <dgm:t>
        <a:bodyPr/>
        <a:lstStyle/>
        <a:p>
          <a:pPr algn="ctr"/>
          <a:r>
            <a:rPr lang="id-ID" sz="1600">
              <a:latin typeface="Times New Roman" pitchFamily="18" charset="0"/>
              <a:cs typeface="Times New Roman" pitchFamily="18" charset="0"/>
            </a:rPr>
            <a:t>Use</a:t>
          </a:r>
        </a:p>
      </dgm:t>
    </dgm:pt>
    <dgm:pt modelId="{CCA55B42-DB1A-4264-9FD4-4CEAB9FA7271}" type="parTrans" cxnId="{397C6848-5011-4E07-8366-B1951767E77D}">
      <dgm:prSet/>
      <dgm:spPr/>
      <dgm:t>
        <a:bodyPr/>
        <a:lstStyle/>
        <a:p>
          <a:pPr algn="ctr"/>
          <a:endParaRPr lang="id-ID"/>
        </a:p>
      </dgm:t>
    </dgm:pt>
    <dgm:pt modelId="{DFAD4C06-D5C1-43FB-B2F8-54AC374EAC11}" type="sibTrans" cxnId="{397C6848-5011-4E07-8366-B1951767E77D}">
      <dgm:prSet/>
      <dgm:spPr/>
      <dgm:t>
        <a:bodyPr/>
        <a:lstStyle/>
        <a:p>
          <a:pPr algn="ctr"/>
          <a:endParaRPr lang="id-ID"/>
        </a:p>
      </dgm:t>
    </dgm:pt>
    <dgm:pt modelId="{76FF0DF1-1AFA-41A2-8DE6-CB3F58E90AB2}" type="pres">
      <dgm:prSet presAssocID="{0F196CC4-5BF6-4BF0-941F-22B8907206B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D45EAE-C439-4C91-8D5B-1546307C309A}" type="pres">
      <dgm:prSet presAssocID="{E06BACE9-7705-40EE-B9D8-05C7E532D027}" presName="centerShape" presStyleLbl="node0" presStyleIdx="0" presStyleCnt="1" custScaleX="136417"/>
      <dgm:spPr/>
    </dgm:pt>
    <dgm:pt modelId="{F71EFB3A-D674-430B-BE51-CA1122E41FA5}" type="pres">
      <dgm:prSet presAssocID="{3DDD7AE6-802C-4728-AACD-1B3C8710ACDA}" presName="node" presStyleLbl="node1" presStyleIdx="0" presStyleCnt="4" custScaleX="133531" custScaleY="103337">
        <dgm:presLayoutVars>
          <dgm:bulletEnabled val="1"/>
        </dgm:presLayoutVars>
      </dgm:prSet>
      <dgm:spPr/>
    </dgm:pt>
    <dgm:pt modelId="{BFA9192A-5799-410F-948B-44B3AB0B06AB}" type="pres">
      <dgm:prSet presAssocID="{3DDD7AE6-802C-4728-AACD-1B3C8710ACDA}" presName="dummy" presStyleCnt="0"/>
      <dgm:spPr/>
    </dgm:pt>
    <dgm:pt modelId="{BC6CA94E-DD8A-4830-BF8D-626E292ACB62}" type="pres">
      <dgm:prSet presAssocID="{FFF88400-15DF-42FD-8864-7C92ADA16E22}" presName="sibTrans" presStyleLbl="sibTrans2D1" presStyleIdx="0" presStyleCnt="4" custLinFactNeighborX="2355" custLinFactNeighborY="-471"/>
      <dgm:spPr/>
    </dgm:pt>
    <dgm:pt modelId="{00D8B7B6-86D8-497A-9D69-0EA8ED3EEAAB}" type="pres">
      <dgm:prSet presAssocID="{1D2EF4A1-D8F7-442C-A75D-5C048D252EAF}" presName="node" presStyleLbl="node1" presStyleIdx="1" presStyleCnt="4" custScaleX="134085" custScaleY="104517" custRadScaleRad="119174">
        <dgm:presLayoutVars>
          <dgm:bulletEnabled val="1"/>
        </dgm:presLayoutVars>
      </dgm:prSet>
      <dgm:spPr/>
    </dgm:pt>
    <dgm:pt modelId="{52321229-DE12-4524-A7B0-FCED984F930B}" type="pres">
      <dgm:prSet presAssocID="{1D2EF4A1-D8F7-442C-A75D-5C048D252EAF}" presName="dummy" presStyleCnt="0"/>
      <dgm:spPr/>
    </dgm:pt>
    <dgm:pt modelId="{6B17CA4D-2E0D-42D6-9779-AD69F5A3A21B}" type="pres">
      <dgm:prSet presAssocID="{772372D5-1220-4DDD-AE8C-BC3B29DF4D5D}" presName="sibTrans" presStyleLbl="sibTrans2D1" presStyleIdx="1" presStyleCnt="4"/>
      <dgm:spPr/>
    </dgm:pt>
    <dgm:pt modelId="{1404EDF2-AECE-4A4D-B63C-6179F2F5870E}" type="pres">
      <dgm:prSet presAssocID="{6B3F0D1F-1D8C-41C7-A17F-4AE0C84FFF31}" presName="node" presStyleLbl="node1" presStyleIdx="2" presStyleCnt="4" custScaleX="129868" custScaleY="110837" custRadScaleRad="100802">
        <dgm:presLayoutVars>
          <dgm:bulletEnabled val="1"/>
        </dgm:presLayoutVars>
      </dgm:prSet>
      <dgm:spPr/>
    </dgm:pt>
    <dgm:pt modelId="{E84B1878-7CE5-4C4B-860E-AEBFA860813A}" type="pres">
      <dgm:prSet presAssocID="{6B3F0D1F-1D8C-41C7-A17F-4AE0C84FFF31}" presName="dummy" presStyleCnt="0"/>
      <dgm:spPr/>
    </dgm:pt>
    <dgm:pt modelId="{A4C055D5-8F3C-45EE-916A-991809709389}" type="pres">
      <dgm:prSet presAssocID="{BA8DC2EB-BBA2-47EE-8820-108A7045A27F}" presName="sibTrans" presStyleLbl="sibTrans2D1" presStyleIdx="2" presStyleCnt="4"/>
      <dgm:spPr/>
    </dgm:pt>
    <dgm:pt modelId="{93169987-74E6-443A-BA1C-F6ADD68EC6D2}" type="pres">
      <dgm:prSet presAssocID="{3A44C56E-69AA-4A53-A062-5CBDC3EF0935}" presName="node" presStyleLbl="node1" presStyleIdx="3" presStyleCnt="4" custScaleX="109503" custScaleY="108121" custRadScaleRad="116238">
        <dgm:presLayoutVars>
          <dgm:bulletEnabled val="1"/>
        </dgm:presLayoutVars>
      </dgm:prSet>
      <dgm:spPr/>
    </dgm:pt>
    <dgm:pt modelId="{D865C1AC-D324-43DE-ADC7-F5ABD56E8AA5}" type="pres">
      <dgm:prSet presAssocID="{3A44C56E-69AA-4A53-A062-5CBDC3EF0935}" presName="dummy" presStyleCnt="0"/>
      <dgm:spPr/>
    </dgm:pt>
    <dgm:pt modelId="{0C4F5EFB-CED6-4807-8BEE-2362794D1C45}" type="pres">
      <dgm:prSet presAssocID="{DFAD4C06-D5C1-43FB-B2F8-54AC374EAC11}" presName="sibTrans" presStyleLbl="sibTrans2D1" presStyleIdx="3" presStyleCnt="4"/>
      <dgm:spPr/>
    </dgm:pt>
  </dgm:ptLst>
  <dgm:cxnLst>
    <dgm:cxn modelId="{8FE40413-AEAB-48F8-9B22-27E6A52664B7}" srcId="{0F196CC4-5BF6-4BF0-941F-22B8907206B4}" destId="{E06BACE9-7705-40EE-B9D8-05C7E532D027}" srcOrd="0" destOrd="0" parTransId="{13164FD4-7589-4D77-AFF5-AAFF92062A26}" sibTransId="{DB3DA0FB-CE7D-4551-AF7F-C392F440FDE9}"/>
    <dgm:cxn modelId="{F54C9B14-B22C-4C48-BC6C-CA9E18F12BB9}" type="presOf" srcId="{1D2EF4A1-D8F7-442C-A75D-5C048D252EAF}" destId="{00D8B7B6-86D8-497A-9D69-0EA8ED3EEAAB}" srcOrd="0" destOrd="0" presId="urn:microsoft.com/office/officeart/2005/8/layout/radial6"/>
    <dgm:cxn modelId="{1BF4D717-0750-405E-99CE-B827D81E4087}" type="presOf" srcId="{E06BACE9-7705-40EE-B9D8-05C7E532D027}" destId="{DCD45EAE-C439-4C91-8D5B-1546307C309A}" srcOrd="0" destOrd="0" presId="urn:microsoft.com/office/officeart/2005/8/layout/radial6"/>
    <dgm:cxn modelId="{5755EB21-B124-405D-97DC-2B823F3A4905}" type="presOf" srcId="{3DDD7AE6-802C-4728-AACD-1B3C8710ACDA}" destId="{F71EFB3A-D674-430B-BE51-CA1122E41FA5}" srcOrd="0" destOrd="0" presId="urn:microsoft.com/office/officeart/2005/8/layout/radial6"/>
    <dgm:cxn modelId="{9C920129-E4C6-4375-9E81-EC51BFA901B7}" type="presOf" srcId="{0F196CC4-5BF6-4BF0-941F-22B8907206B4}" destId="{76FF0DF1-1AFA-41A2-8DE6-CB3F58E90AB2}" srcOrd="0" destOrd="0" presId="urn:microsoft.com/office/officeart/2005/8/layout/radial6"/>
    <dgm:cxn modelId="{397C6848-5011-4E07-8366-B1951767E77D}" srcId="{E06BACE9-7705-40EE-B9D8-05C7E532D027}" destId="{3A44C56E-69AA-4A53-A062-5CBDC3EF0935}" srcOrd="3" destOrd="0" parTransId="{CCA55B42-DB1A-4264-9FD4-4CEAB9FA7271}" sibTransId="{DFAD4C06-D5C1-43FB-B2F8-54AC374EAC11}"/>
    <dgm:cxn modelId="{95254B4B-4040-4D53-848B-8776987BB75D}" srcId="{E06BACE9-7705-40EE-B9D8-05C7E532D027}" destId="{1D2EF4A1-D8F7-442C-A75D-5C048D252EAF}" srcOrd="1" destOrd="0" parTransId="{95A93E02-AD73-4CCB-ACF7-80A1E78C76F9}" sibTransId="{772372D5-1220-4DDD-AE8C-BC3B29DF4D5D}"/>
    <dgm:cxn modelId="{AE06E94C-2211-4391-89F3-C3FCECD06073}" type="presOf" srcId="{BA8DC2EB-BBA2-47EE-8820-108A7045A27F}" destId="{A4C055D5-8F3C-45EE-916A-991809709389}" srcOrd="0" destOrd="0" presId="urn:microsoft.com/office/officeart/2005/8/layout/radial6"/>
    <dgm:cxn modelId="{55C56958-152A-4A79-BDCC-A6698DB45E59}" srcId="{E06BACE9-7705-40EE-B9D8-05C7E532D027}" destId="{3DDD7AE6-802C-4728-AACD-1B3C8710ACDA}" srcOrd="0" destOrd="0" parTransId="{25B9EEF2-C093-420E-9945-8FB4A3CE9F0E}" sibTransId="{FFF88400-15DF-42FD-8864-7C92ADA16E22}"/>
    <dgm:cxn modelId="{2AE94681-4D13-44DD-B73B-A4ED14C8CDFF}" type="presOf" srcId="{6B3F0D1F-1D8C-41C7-A17F-4AE0C84FFF31}" destId="{1404EDF2-AECE-4A4D-B63C-6179F2F5870E}" srcOrd="0" destOrd="0" presId="urn:microsoft.com/office/officeart/2005/8/layout/radial6"/>
    <dgm:cxn modelId="{70F7B7B7-D0BF-4B8C-9A8A-9E7392DF07DB}" srcId="{E06BACE9-7705-40EE-B9D8-05C7E532D027}" destId="{6B3F0D1F-1D8C-41C7-A17F-4AE0C84FFF31}" srcOrd="2" destOrd="0" parTransId="{2E5A2022-CCD6-4F5E-AA3E-B0718BECCC2F}" sibTransId="{BA8DC2EB-BBA2-47EE-8820-108A7045A27F}"/>
    <dgm:cxn modelId="{88B27DCD-A26C-4902-8D5D-E930B96E51D5}" type="presOf" srcId="{772372D5-1220-4DDD-AE8C-BC3B29DF4D5D}" destId="{6B17CA4D-2E0D-42D6-9779-AD69F5A3A21B}" srcOrd="0" destOrd="0" presId="urn:microsoft.com/office/officeart/2005/8/layout/radial6"/>
    <dgm:cxn modelId="{84E9ADD2-2F12-4B26-834D-501BC7E4A6BE}" type="presOf" srcId="{DFAD4C06-D5C1-43FB-B2F8-54AC374EAC11}" destId="{0C4F5EFB-CED6-4807-8BEE-2362794D1C45}" srcOrd="0" destOrd="0" presId="urn:microsoft.com/office/officeart/2005/8/layout/radial6"/>
    <dgm:cxn modelId="{A6533FDA-C6DC-4D53-A788-04AA54A9606D}" type="presOf" srcId="{FFF88400-15DF-42FD-8864-7C92ADA16E22}" destId="{BC6CA94E-DD8A-4830-BF8D-626E292ACB62}" srcOrd="0" destOrd="0" presId="urn:microsoft.com/office/officeart/2005/8/layout/radial6"/>
    <dgm:cxn modelId="{CFB0F5FE-F7EC-455B-ACFA-C5F940F9DD60}" type="presOf" srcId="{3A44C56E-69AA-4A53-A062-5CBDC3EF0935}" destId="{93169987-74E6-443A-BA1C-F6ADD68EC6D2}" srcOrd="0" destOrd="0" presId="urn:microsoft.com/office/officeart/2005/8/layout/radial6"/>
    <dgm:cxn modelId="{20C6F019-60C3-46D1-9FA2-11255F410171}" type="presParOf" srcId="{76FF0DF1-1AFA-41A2-8DE6-CB3F58E90AB2}" destId="{DCD45EAE-C439-4C91-8D5B-1546307C309A}" srcOrd="0" destOrd="0" presId="urn:microsoft.com/office/officeart/2005/8/layout/radial6"/>
    <dgm:cxn modelId="{E2C874F7-C21B-44A0-8E54-783422761194}" type="presParOf" srcId="{76FF0DF1-1AFA-41A2-8DE6-CB3F58E90AB2}" destId="{F71EFB3A-D674-430B-BE51-CA1122E41FA5}" srcOrd="1" destOrd="0" presId="urn:microsoft.com/office/officeart/2005/8/layout/radial6"/>
    <dgm:cxn modelId="{DFF26F94-3002-4BD6-A071-F9B1EF46B081}" type="presParOf" srcId="{76FF0DF1-1AFA-41A2-8DE6-CB3F58E90AB2}" destId="{BFA9192A-5799-410F-948B-44B3AB0B06AB}" srcOrd="2" destOrd="0" presId="urn:microsoft.com/office/officeart/2005/8/layout/radial6"/>
    <dgm:cxn modelId="{41FB7C69-5B4F-4350-8420-A5C33AAC92BB}" type="presParOf" srcId="{76FF0DF1-1AFA-41A2-8DE6-CB3F58E90AB2}" destId="{BC6CA94E-DD8A-4830-BF8D-626E292ACB62}" srcOrd="3" destOrd="0" presId="urn:microsoft.com/office/officeart/2005/8/layout/radial6"/>
    <dgm:cxn modelId="{0A8089AA-D866-47F4-B52D-9424BA60C0BA}" type="presParOf" srcId="{76FF0DF1-1AFA-41A2-8DE6-CB3F58E90AB2}" destId="{00D8B7B6-86D8-497A-9D69-0EA8ED3EEAAB}" srcOrd="4" destOrd="0" presId="urn:microsoft.com/office/officeart/2005/8/layout/radial6"/>
    <dgm:cxn modelId="{98EDAF7A-F52A-44C4-8427-3F0A8B183E69}" type="presParOf" srcId="{76FF0DF1-1AFA-41A2-8DE6-CB3F58E90AB2}" destId="{52321229-DE12-4524-A7B0-FCED984F930B}" srcOrd="5" destOrd="0" presId="urn:microsoft.com/office/officeart/2005/8/layout/radial6"/>
    <dgm:cxn modelId="{12DFBF7E-5E49-4F93-8E49-04EC0E3FC815}" type="presParOf" srcId="{76FF0DF1-1AFA-41A2-8DE6-CB3F58E90AB2}" destId="{6B17CA4D-2E0D-42D6-9779-AD69F5A3A21B}" srcOrd="6" destOrd="0" presId="urn:microsoft.com/office/officeart/2005/8/layout/radial6"/>
    <dgm:cxn modelId="{37E1C318-D3F8-4712-8E2A-452AA47F9456}" type="presParOf" srcId="{76FF0DF1-1AFA-41A2-8DE6-CB3F58E90AB2}" destId="{1404EDF2-AECE-4A4D-B63C-6179F2F5870E}" srcOrd="7" destOrd="0" presId="urn:microsoft.com/office/officeart/2005/8/layout/radial6"/>
    <dgm:cxn modelId="{01861531-BE8A-469D-B602-48A38FD9EA97}" type="presParOf" srcId="{76FF0DF1-1AFA-41A2-8DE6-CB3F58E90AB2}" destId="{E84B1878-7CE5-4C4B-860E-AEBFA860813A}" srcOrd="8" destOrd="0" presId="urn:microsoft.com/office/officeart/2005/8/layout/radial6"/>
    <dgm:cxn modelId="{0BBF74F8-8EAA-4A09-AAAA-771762C38A4A}" type="presParOf" srcId="{76FF0DF1-1AFA-41A2-8DE6-CB3F58E90AB2}" destId="{A4C055D5-8F3C-45EE-916A-991809709389}" srcOrd="9" destOrd="0" presId="urn:microsoft.com/office/officeart/2005/8/layout/radial6"/>
    <dgm:cxn modelId="{BA10F3CF-B7C1-4E69-9F07-C75F07945E59}" type="presParOf" srcId="{76FF0DF1-1AFA-41A2-8DE6-CB3F58E90AB2}" destId="{93169987-74E6-443A-BA1C-F6ADD68EC6D2}" srcOrd="10" destOrd="0" presId="urn:microsoft.com/office/officeart/2005/8/layout/radial6"/>
    <dgm:cxn modelId="{452625F3-96FD-4241-8A8C-98830171114D}" type="presParOf" srcId="{76FF0DF1-1AFA-41A2-8DE6-CB3F58E90AB2}" destId="{D865C1AC-D324-43DE-ADC7-F5ABD56E8AA5}" srcOrd="11" destOrd="0" presId="urn:microsoft.com/office/officeart/2005/8/layout/radial6"/>
    <dgm:cxn modelId="{945680C4-66DA-47F1-B005-FFD8447E1115}" type="presParOf" srcId="{76FF0DF1-1AFA-41A2-8DE6-CB3F58E90AB2}" destId="{0C4F5EFB-CED6-4807-8BEE-2362794D1C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54755-C10C-43C7-A9E7-37C0D8C971E1}">
      <dsp:nvSpPr>
        <dsp:cNvPr id="0" name=""/>
        <dsp:cNvSpPr/>
      </dsp:nvSpPr>
      <dsp:spPr>
        <a:xfrm>
          <a:off x="3469853" y="2930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PERENCANAAN KEBUTUHAN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( IFRS </a:t>
          </a:r>
          <a:r>
            <a:rPr lang="id-ID" sz="1100" kern="1200" dirty="0">
              <a:solidFill>
                <a:srgbClr val="FF0000"/>
              </a:solidFill>
            </a:rPr>
            <a:t>)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3658753" y="191830"/>
        <a:ext cx="912093" cy="912093"/>
      </dsp:txXfrm>
    </dsp:sp>
    <dsp:sp modelId="{37B73037-75CB-420A-9CE1-9B552669C10A}">
      <dsp:nvSpPr>
        <dsp:cNvPr id="0" name=""/>
        <dsp:cNvSpPr/>
      </dsp:nvSpPr>
      <dsp:spPr>
        <a:xfrm rot="1350000">
          <a:off x="4829166" y="797162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>
        <a:off x="4833083" y="864536"/>
        <a:ext cx="240159" cy="261203"/>
      </dsp:txXfrm>
    </dsp:sp>
    <dsp:sp modelId="{CDE562F9-AB97-403B-AEA1-6AB0409FA47D}">
      <dsp:nvSpPr>
        <dsp:cNvPr id="0" name=""/>
        <dsp:cNvSpPr/>
      </dsp:nvSpPr>
      <dsp:spPr>
        <a:xfrm>
          <a:off x="5259612" y="744272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PANITIA PENGADAAN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5448512" y="933172"/>
        <a:ext cx="912093" cy="912093"/>
      </dsp:txXfrm>
    </dsp:sp>
    <dsp:sp modelId="{537AC6A3-1863-4E31-BB14-B32F3A2A5F7C}">
      <dsp:nvSpPr>
        <dsp:cNvPr id="0" name=""/>
        <dsp:cNvSpPr/>
      </dsp:nvSpPr>
      <dsp:spPr>
        <a:xfrm rot="4050000">
          <a:off x="6099972" y="2057458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>
        <a:off x="6131741" y="2096981"/>
        <a:ext cx="240159" cy="261203"/>
      </dsp:txXfrm>
    </dsp:sp>
    <dsp:sp modelId="{58599D64-524B-4BD5-AA97-7E15A023318C}">
      <dsp:nvSpPr>
        <dsp:cNvPr id="0" name=""/>
        <dsp:cNvSpPr/>
      </dsp:nvSpPr>
      <dsp:spPr>
        <a:xfrm>
          <a:off x="6000955" y="2534032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PERMINTAAN PENAWARAN KE SUPLIER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189855" y="2722932"/>
        <a:ext cx="912093" cy="912093"/>
      </dsp:txXfrm>
    </dsp:sp>
    <dsp:sp modelId="{7487B6A8-69A9-46E1-A462-866D386D58B3}">
      <dsp:nvSpPr>
        <dsp:cNvPr id="0" name=""/>
        <dsp:cNvSpPr/>
      </dsp:nvSpPr>
      <dsp:spPr>
        <a:xfrm rot="6750000">
          <a:off x="6107404" y="3847218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 rot="10800000">
        <a:off x="6178560" y="3886741"/>
        <a:ext cx="240159" cy="261203"/>
      </dsp:txXfrm>
    </dsp:sp>
    <dsp:sp modelId="{D6DD5870-9B9C-461D-ACEC-D6923A01ADE0}">
      <dsp:nvSpPr>
        <dsp:cNvPr id="0" name=""/>
        <dsp:cNvSpPr/>
      </dsp:nvSpPr>
      <dsp:spPr>
        <a:xfrm>
          <a:off x="5259612" y="4323791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PENAWARAN DARI SUPLIER, NEGOSIASI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5448512" y="4512691"/>
        <a:ext cx="912093" cy="912093"/>
      </dsp:txXfrm>
    </dsp:sp>
    <dsp:sp modelId="{EDE10141-54AB-4B36-B0A7-0F8F12B920D6}">
      <dsp:nvSpPr>
        <dsp:cNvPr id="0" name=""/>
        <dsp:cNvSpPr/>
      </dsp:nvSpPr>
      <dsp:spPr>
        <a:xfrm rot="9443835">
          <a:off x="4848283" y="5119477"/>
          <a:ext cx="342700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 rot="10800000">
        <a:off x="4947145" y="5186788"/>
        <a:ext cx="239890" cy="261203"/>
      </dsp:txXfrm>
    </dsp:sp>
    <dsp:sp modelId="{FF58FADF-4E03-4898-BCB2-18B9157B86B5}">
      <dsp:nvSpPr>
        <dsp:cNvPr id="0" name=""/>
        <dsp:cNvSpPr/>
      </dsp:nvSpPr>
      <dsp:spPr>
        <a:xfrm>
          <a:off x="3471853" y="5068064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SP, SPMK, PENGIRIMAN BARANG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3660753" y="5256964"/>
        <a:ext cx="912093" cy="912093"/>
      </dsp:txXfrm>
    </dsp:sp>
    <dsp:sp modelId="{2039FCB2-0C3F-4238-A530-2A67F47F30CD}">
      <dsp:nvSpPr>
        <dsp:cNvPr id="0" name=""/>
        <dsp:cNvSpPr/>
      </dsp:nvSpPr>
      <dsp:spPr>
        <a:xfrm rot="12153440">
          <a:off x="3057599" y="5126947"/>
          <a:ext cx="344658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 rot="10800000">
        <a:off x="3157041" y="5233847"/>
        <a:ext cx="241261" cy="261203"/>
      </dsp:txXfrm>
    </dsp:sp>
    <dsp:sp modelId="{B2070692-0AEC-4E0B-9D9F-DAA72817FCA4}">
      <dsp:nvSpPr>
        <dsp:cNvPr id="0" name=""/>
        <dsp:cNvSpPr/>
      </dsp:nvSpPr>
      <dsp:spPr>
        <a:xfrm>
          <a:off x="1680093" y="4323791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PENERIMAAN oleh TIM PENERIM</a:t>
          </a:r>
          <a:r>
            <a:rPr lang="id-ID" sz="1100" kern="1200" dirty="0">
              <a:solidFill>
                <a:srgbClr val="FF0000"/>
              </a:solidFill>
            </a:rPr>
            <a:t>A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1868993" y="4512691"/>
        <a:ext cx="912093" cy="912093"/>
      </dsp:txXfrm>
    </dsp:sp>
    <dsp:sp modelId="{6832DC7B-A154-441B-BF0D-52D61BF51BC6}">
      <dsp:nvSpPr>
        <dsp:cNvPr id="0" name=""/>
        <dsp:cNvSpPr/>
      </dsp:nvSpPr>
      <dsp:spPr>
        <a:xfrm rot="14850000">
          <a:off x="1786543" y="3865160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 rot="10800000">
        <a:off x="1857699" y="3999773"/>
        <a:ext cx="240159" cy="261203"/>
      </dsp:txXfrm>
    </dsp:sp>
    <dsp:sp modelId="{F8A7AB8C-1E98-4030-959E-89ED97F22F6C}">
      <dsp:nvSpPr>
        <dsp:cNvPr id="0" name=""/>
        <dsp:cNvSpPr/>
      </dsp:nvSpPr>
      <dsp:spPr>
        <a:xfrm>
          <a:off x="938751" y="2534032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PENYERAHAN KE PETUGAS PENYIMPAN BARANG RS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1127651" y="2722932"/>
        <a:ext cx="912093" cy="912093"/>
      </dsp:txXfrm>
    </dsp:sp>
    <dsp:sp modelId="{5425A36D-6FD7-4DD8-A267-70CA7CC15FEA}">
      <dsp:nvSpPr>
        <dsp:cNvPr id="0" name=""/>
        <dsp:cNvSpPr/>
      </dsp:nvSpPr>
      <dsp:spPr>
        <a:xfrm rot="17550000">
          <a:off x="1779111" y="2075400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>
        <a:off x="1810880" y="2210013"/>
        <a:ext cx="240159" cy="261203"/>
      </dsp:txXfrm>
    </dsp:sp>
    <dsp:sp modelId="{4CCE4DB5-53B9-4CFC-99C8-7B89FE35394D}">
      <dsp:nvSpPr>
        <dsp:cNvPr id="0" name=""/>
        <dsp:cNvSpPr/>
      </dsp:nvSpPr>
      <dsp:spPr>
        <a:xfrm>
          <a:off x="1680093" y="744272"/>
          <a:ext cx="1289893" cy="128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>
              <a:solidFill>
                <a:srgbClr val="FF0000"/>
              </a:solidFill>
            </a:rPr>
            <a:t>PENYERAHAN  BARANG ke IFRS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1868993" y="933172"/>
        <a:ext cx="912093" cy="912093"/>
      </dsp:txXfrm>
    </dsp:sp>
    <dsp:sp modelId="{AA984889-7B99-4570-8FFF-2C9BEC18FCCE}">
      <dsp:nvSpPr>
        <dsp:cNvPr id="0" name=""/>
        <dsp:cNvSpPr/>
      </dsp:nvSpPr>
      <dsp:spPr>
        <a:xfrm rot="20250000">
          <a:off x="3039407" y="804594"/>
          <a:ext cx="343084" cy="43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FF0000"/>
            </a:solidFill>
          </a:endParaRPr>
        </a:p>
      </dsp:txBody>
      <dsp:txXfrm>
        <a:off x="3043324" y="911356"/>
        <a:ext cx="240159" cy="261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5EFB-CED6-4807-8BEE-2362794D1C45}">
      <dsp:nvSpPr>
        <dsp:cNvPr id="0" name=""/>
        <dsp:cNvSpPr/>
      </dsp:nvSpPr>
      <dsp:spPr>
        <a:xfrm>
          <a:off x="1479814" y="277153"/>
          <a:ext cx="2023893" cy="2023893"/>
        </a:xfrm>
        <a:prstGeom prst="blockArc">
          <a:avLst>
            <a:gd name="adj1" fmla="val 10754324"/>
            <a:gd name="adj2" fmla="val 16761012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055D5-8F3C-45EE-916A-991809709389}">
      <dsp:nvSpPr>
        <dsp:cNvPr id="0" name=""/>
        <dsp:cNvSpPr/>
      </dsp:nvSpPr>
      <dsp:spPr>
        <a:xfrm>
          <a:off x="1479814" y="303420"/>
          <a:ext cx="2023893" cy="2023893"/>
        </a:xfrm>
        <a:prstGeom prst="blockArc">
          <a:avLst>
            <a:gd name="adj1" fmla="val 4838988"/>
            <a:gd name="adj2" fmla="val 10845676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7CA4D-2E0D-42D6-9779-AD69F5A3A21B}">
      <dsp:nvSpPr>
        <dsp:cNvPr id="0" name=""/>
        <dsp:cNvSpPr/>
      </dsp:nvSpPr>
      <dsp:spPr>
        <a:xfrm>
          <a:off x="1830116" y="308660"/>
          <a:ext cx="2023893" cy="2023893"/>
        </a:xfrm>
        <a:prstGeom prst="blockArc">
          <a:avLst>
            <a:gd name="adj1" fmla="val 21536095"/>
            <a:gd name="adj2" fmla="val 6063866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CA94E-DD8A-4830-BF8D-626E292ACB62}">
      <dsp:nvSpPr>
        <dsp:cNvPr id="0" name=""/>
        <dsp:cNvSpPr/>
      </dsp:nvSpPr>
      <dsp:spPr>
        <a:xfrm>
          <a:off x="1877779" y="262380"/>
          <a:ext cx="2023893" cy="2023893"/>
        </a:xfrm>
        <a:prstGeom prst="blockArc">
          <a:avLst>
            <a:gd name="adj1" fmla="val 15536134"/>
            <a:gd name="adj2" fmla="val 63905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45EAE-C439-4C91-8D5B-1546307C309A}">
      <dsp:nvSpPr>
        <dsp:cNvPr id="0" name=""/>
        <dsp:cNvSpPr/>
      </dsp:nvSpPr>
      <dsp:spPr>
        <a:xfrm>
          <a:off x="2017494" y="836848"/>
          <a:ext cx="1269730" cy="930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>
              <a:latin typeface="Times New Roman" pitchFamily="18" charset="0"/>
              <a:cs typeface="Times New Roman" pitchFamily="18" charset="0"/>
            </a:rPr>
            <a:t>Management Support</a:t>
          </a:r>
        </a:p>
      </dsp:txBody>
      <dsp:txXfrm>
        <a:off x="2203442" y="973156"/>
        <a:ext cx="897834" cy="658155"/>
      </dsp:txXfrm>
    </dsp:sp>
    <dsp:sp modelId="{F71EFB3A-D674-430B-BE51-CA1122E41FA5}">
      <dsp:nvSpPr>
        <dsp:cNvPr id="0" name=""/>
        <dsp:cNvSpPr/>
      </dsp:nvSpPr>
      <dsp:spPr>
        <a:xfrm>
          <a:off x="2217355" y="-22898"/>
          <a:ext cx="870007" cy="6732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>
              <a:latin typeface="Times New Roman" pitchFamily="18" charset="0"/>
              <a:cs typeface="Times New Roman" pitchFamily="18" charset="0"/>
            </a:rPr>
            <a:t>Selection</a:t>
          </a:r>
        </a:p>
      </dsp:txBody>
      <dsp:txXfrm>
        <a:off x="2344765" y="75702"/>
        <a:ext cx="615187" cy="476081"/>
      </dsp:txXfrm>
    </dsp:sp>
    <dsp:sp modelId="{00D8B7B6-86D8-497A-9D69-0EA8ED3EEAAB}">
      <dsp:nvSpPr>
        <dsp:cNvPr id="0" name=""/>
        <dsp:cNvSpPr/>
      </dsp:nvSpPr>
      <dsp:spPr>
        <a:xfrm>
          <a:off x="3393575" y="961748"/>
          <a:ext cx="873617" cy="6809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>
              <a:latin typeface="Times New Roman" pitchFamily="18" charset="0"/>
              <a:cs typeface="Times New Roman" pitchFamily="18" charset="0"/>
            </a:rPr>
            <a:t>Procurement</a:t>
          </a:r>
        </a:p>
      </dsp:txBody>
      <dsp:txXfrm>
        <a:off x="3521513" y="1061474"/>
        <a:ext cx="617741" cy="481517"/>
      </dsp:txXfrm>
    </dsp:sp>
    <dsp:sp modelId="{1404EDF2-AECE-4A4D-B63C-6179F2F5870E}">
      <dsp:nvSpPr>
        <dsp:cNvPr id="0" name=""/>
        <dsp:cNvSpPr/>
      </dsp:nvSpPr>
      <dsp:spPr>
        <a:xfrm>
          <a:off x="2229288" y="1929651"/>
          <a:ext cx="846141" cy="7221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kern="1200">
              <a:latin typeface="Times New Roman" pitchFamily="18" charset="0"/>
              <a:cs typeface="Times New Roman" pitchFamily="18" charset="0"/>
            </a:rPr>
            <a:t>Distribution</a:t>
          </a:r>
        </a:p>
      </dsp:txBody>
      <dsp:txXfrm>
        <a:off x="2353202" y="2035407"/>
        <a:ext cx="598313" cy="510635"/>
      </dsp:txXfrm>
    </dsp:sp>
    <dsp:sp modelId="{93169987-74E6-443A-BA1C-F6ADD68EC6D2}">
      <dsp:nvSpPr>
        <dsp:cNvPr id="0" name=""/>
        <dsp:cNvSpPr/>
      </dsp:nvSpPr>
      <dsp:spPr>
        <a:xfrm>
          <a:off x="1146629" y="950007"/>
          <a:ext cx="713455" cy="7044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latin typeface="Times New Roman" pitchFamily="18" charset="0"/>
              <a:cs typeface="Times New Roman" pitchFamily="18" charset="0"/>
            </a:rPr>
            <a:t>Use</a:t>
          </a:r>
        </a:p>
      </dsp:txBody>
      <dsp:txXfrm>
        <a:off x="1251112" y="1053171"/>
        <a:ext cx="504489" cy="498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28/09/18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08BD9B1-CD01-6C46-8DB8-34FF45164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E78D0D8-C82F-4246-8F60-BA1B00568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337F98E-A361-2040-BDA5-9F5846C32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F15BE-8413-3742-AFD9-2D5597407045}" type="slidenum">
              <a:rPr lang="id-ID" altLang="en-US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D16812-0C94-F44E-BF59-107C25526859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19347E-686D-FD46-819A-DAA95C30419E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B3DC4-18C9-764B-9462-5F3277F92E0F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28A239-BF97-F944-A41A-540742C74841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DAF0BAB-2F3B-324A-BBD1-FBDFAAC098F7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D41D2B0-93D2-964C-8F36-C01294907FF9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9F27B7F-0650-264E-B3A8-17D3997F0C51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283F2F-EB94-9D4E-B004-362D91131CD6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4B8EA-F17B-DB42-8E01-155F038B8132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06E991-3B1E-9F48-AABC-AA6EB683D37A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3E12B7-B1B9-0F44-89BA-A2D403253C11}" type="datetime1">
              <a:rPr lang="en-US"/>
              <a:pPr>
                <a:defRPr/>
              </a:pPr>
              <a:t>9/28/18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Siklus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manajemen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obat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>
                <a:solidFill>
                  <a:schemeClr val="bg1"/>
                </a:solidFill>
              </a:rPr>
              <a:t>ke</a:t>
            </a:r>
            <a:r>
              <a:rPr lang="en-US" altLang="en-US" sz="2000" b="1" dirty="0">
                <a:solidFill>
                  <a:schemeClr val="bg1"/>
                </a:solidFill>
              </a:rPr>
              <a:t> 3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301F-F38C-7E4C-901F-4E4BE4B3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42875"/>
            <a:ext cx="3090862" cy="10763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2400" dirty="0">
                <a:solidFill>
                  <a:srgbClr val="FF0000"/>
                </a:solidFill>
              </a:rPr>
              <a:t>ALUR</a:t>
            </a:r>
            <a:r>
              <a:rPr lang="id-ID" sz="2400" dirty="0"/>
              <a:t> </a:t>
            </a:r>
            <a:r>
              <a:rPr lang="id-ID" sz="2400" dirty="0">
                <a:solidFill>
                  <a:srgbClr val="FF0000"/>
                </a:solidFill>
              </a:rPr>
              <a:t>PENGADAAN</a:t>
            </a:r>
            <a:r>
              <a:rPr lang="id-ID" sz="2400" dirty="0"/>
              <a:t> </a:t>
            </a:r>
            <a:r>
              <a:rPr lang="id-ID" sz="2400" dirty="0">
                <a:solidFill>
                  <a:srgbClr val="FF0000"/>
                </a:solidFill>
              </a:rPr>
              <a:t>SAMPAI KE IFRS : OBAT,ALKES, BHP MEDIS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25799F-DDA9-724D-AA30-6CD43C33F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53775"/>
              </p:ext>
            </p:extLst>
          </p:nvPr>
        </p:nvGraphicFramePr>
        <p:xfrm>
          <a:off x="457200" y="500042"/>
          <a:ext cx="822960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3E65D43E-87E0-124B-9C18-2445CE7EA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7947025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000000"/>
                </a:solidFill>
              </a:rPr>
              <a:t>Menurut</a:t>
            </a:r>
            <a:r>
              <a:rPr lang="en-US" altLang="en-US" sz="2800" dirty="0">
                <a:solidFill>
                  <a:srgbClr val="000000"/>
                </a:solidFill>
              </a:rPr>
              <a:t> Hassan (1981) </a:t>
            </a:r>
            <a:r>
              <a:rPr lang="en-US" altLang="en-US" sz="2800" dirty="0" err="1">
                <a:solidFill>
                  <a:srgbClr val="000000"/>
                </a:solidFill>
              </a:rPr>
              <a:t>farmasi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rumah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sakit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merupakan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bagian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atau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pelayanan</a:t>
            </a:r>
            <a:r>
              <a:rPr lang="en-US" altLang="en-US" sz="2800" dirty="0">
                <a:solidFill>
                  <a:srgbClr val="000000"/>
                </a:solidFill>
              </a:rPr>
              <a:t> di </a:t>
            </a:r>
            <a:r>
              <a:rPr lang="en-US" altLang="en-US" sz="2800" dirty="0" err="1">
                <a:solidFill>
                  <a:srgbClr val="000000"/>
                </a:solidFill>
              </a:rPr>
              <a:t>rumah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sakit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dipimpin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oleh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seorang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profesional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apoteker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dengan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suatu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kualifikasi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tertentu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secara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resmi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000000"/>
                </a:solidFill>
              </a:rPr>
              <a:t>Mengingat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peran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tugas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nilai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barang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serta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akibat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akan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timbul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pada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pasien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maka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farmasi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rumah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sakit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harus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dikelola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oleh</a:t>
            </a:r>
            <a:r>
              <a:rPr lang="en-US" altLang="en-US" sz="2800" dirty="0">
                <a:solidFill>
                  <a:srgbClr val="000000"/>
                </a:solidFill>
              </a:rPr>
              <a:t> orang yang </a:t>
            </a:r>
            <a:r>
              <a:rPr lang="en-US" altLang="en-US" sz="2800" dirty="0" err="1">
                <a:solidFill>
                  <a:srgbClr val="000000"/>
                </a:solidFill>
              </a:rPr>
              <a:t>mempunyai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kemampuan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tinggi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dalam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manajerial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profesional</a:t>
            </a:r>
            <a:r>
              <a:rPr lang="en-US" altLang="en-US" sz="2800" dirty="0">
                <a:solidFill>
                  <a:srgbClr val="000000"/>
                </a:solidFill>
              </a:rPr>
              <a:t> di </a:t>
            </a:r>
            <a:r>
              <a:rPr lang="en-US" altLang="en-US" sz="2800" dirty="0" err="1">
                <a:solidFill>
                  <a:srgbClr val="000000"/>
                </a:solidFill>
              </a:rPr>
              <a:t>profesinya</a:t>
            </a:r>
            <a:r>
              <a:rPr lang="en-US" altLang="en-US" sz="2800" dirty="0">
                <a:solidFill>
                  <a:srgbClr val="000000"/>
                </a:solidFill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</a:rPr>
              <a:t>Pada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kesempatan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ini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akan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dibahas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adalah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khusus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mengenai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manajemen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dasar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utama</a:t>
            </a:r>
            <a:r>
              <a:rPr lang="en-US" altLang="en-US" sz="2800" dirty="0">
                <a:solidFill>
                  <a:srgbClr val="000000"/>
                </a:solidFill>
              </a:rPr>
              <a:t> yang </a:t>
            </a:r>
            <a:r>
              <a:rPr lang="en-US" altLang="en-US" sz="2800" dirty="0" err="1">
                <a:solidFill>
                  <a:srgbClr val="000000"/>
                </a:solidFill>
              </a:rPr>
              <a:t>digunakan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dalam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hal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manajemen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obat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adalah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</a:rPr>
              <a:t>Drug Management Cycle </a:t>
            </a:r>
            <a:r>
              <a:rPr lang="en-US" altLang="en-US" sz="2800" dirty="0">
                <a:solidFill>
                  <a:srgbClr val="000000"/>
                </a:solidFill>
              </a:rPr>
              <a:t>(</a:t>
            </a:r>
            <a:r>
              <a:rPr lang="en-US" altLang="en-US" sz="2800" dirty="0" err="1">
                <a:solidFill>
                  <a:srgbClr val="000000"/>
                </a:solidFill>
              </a:rPr>
              <a:t>Pudjaningsing</a:t>
            </a:r>
            <a:r>
              <a:rPr lang="en-US" altLang="en-US" sz="2800" dirty="0">
                <a:solidFill>
                  <a:srgbClr val="000000"/>
                </a:solidFill>
              </a:rPr>
              <a:t>, 2006). </a:t>
            </a: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75367936-A564-C54A-97E3-A80A86D28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08D0-939B-3248-A961-7DEB583D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03CECA-DC66-2449-BD5D-D7AC7F381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CB44F2CE-0FA0-1D4A-ACD6-76D02AA6C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78961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CE513E5-F1BD-3A40-A6B2-C1D848EEAC6D}" type="slidenum">
              <a:rPr lang="en-US" altLang="en-US"/>
              <a:pPr algn="r"/>
              <a:t>13</a:t>
            </a:fld>
            <a:endParaRPr lang="en-US" altLang="en-US"/>
          </a:p>
        </p:txBody>
      </p:sp>
      <p:sp>
        <p:nvSpPr>
          <p:cNvPr id="43010" name="Title 6">
            <a:extLst>
              <a:ext uri="{FF2B5EF4-FFF2-40B4-BE49-F238E27FC236}">
                <a16:creationId xmlns:a16="http://schemas.microsoft.com/office/drawing/2014/main" id="{3ED7B97B-5425-D540-BF79-88E0E5AE8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7467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dirty="0" err="1"/>
              <a:t>Siklus</a:t>
            </a:r>
            <a:r>
              <a:rPr lang="en-US" altLang="en-US" dirty="0"/>
              <a:t> </a:t>
            </a:r>
            <a:r>
              <a:rPr lang="en-US" altLang="en-US" dirty="0" err="1"/>
              <a:t>manajemen</a:t>
            </a:r>
            <a:r>
              <a:rPr lang="en-US" altLang="en-US" dirty="0"/>
              <a:t> </a:t>
            </a:r>
            <a:r>
              <a:rPr lang="en-US" altLang="en-US" dirty="0" err="1"/>
              <a:t>obat</a:t>
            </a:r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2FE01-636A-8846-B6F1-B618C8BFB90B}"/>
              </a:ext>
            </a:extLst>
          </p:cNvPr>
          <p:cNvSpPr/>
          <p:nvPr/>
        </p:nvSpPr>
        <p:spPr>
          <a:xfrm>
            <a:off x="714375" y="1357313"/>
            <a:ext cx="10715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chemeClr val="tx1"/>
                </a:solidFill>
                <a:ea typeface="ＭＳ Ｐゴシック" pitchFamily="-65" charset="-128"/>
              </a:rPr>
              <a:t>Obat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08E6D99-8002-1C44-A49D-508C5DE1DBE7}"/>
              </a:ext>
            </a:extLst>
          </p:cNvPr>
          <p:cNvSpPr/>
          <p:nvPr/>
        </p:nvSpPr>
        <p:spPr>
          <a:xfrm>
            <a:off x="2214563" y="1428750"/>
            <a:ext cx="857250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3F8391-2B3B-8C46-B8F2-2D68A98B3754}"/>
              </a:ext>
            </a:extLst>
          </p:cNvPr>
          <p:cNvSpPr/>
          <p:nvPr/>
        </p:nvSpPr>
        <p:spPr>
          <a:xfrm>
            <a:off x="3357563" y="1285875"/>
            <a:ext cx="4786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  <a:ea typeface="ＭＳ Ｐゴシック" pitchFamily="-65" charset="-128"/>
              </a:rPr>
              <a:t>Pengelolaan obat</a:t>
            </a:r>
            <a:r>
              <a:rPr lang="id-ID">
                <a:solidFill>
                  <a:schemeClr val="tx1"/>
                </a:solidFill>
                <a:ea typeface="ＭＳ Ｐゴシック" pitchFamily="-65" charset="-128"/>
              </a:rPr>
              <a:t> di </a:t>
            </a:r>
            <a:r>
              <a:rPr lang="en-US">
                <a:solidFill>
                  <a:schemeClr val="tx1"/>
                </a:solidFill>
                <a:ea typeface="ＭＳ Ｐゴシック" pitchFamily="-65" charset="-128"/>
              </a:rPr>
              <a:t>rumah sakit</a:t>
            </a:r>
            <a:r>
              <a:rPr lang="id-ID">
                <a:solidFill>
                  <a:schemeClr val="tx1"/>
                </a:solidFill>
                <a:ea typeface="ＭＳ Ｐゴシック" pitchFamily="-65" charset="-128"/>
              </a:rPr>
              <a:t> merupakan aspek manajemen yang penting</a:t>
            </a:r>
            <a:endParaRPr lang="en-US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B1B95AA-2670-C747-9917-3D544360F3D2}"/>
              </a:ext>
            </a:extLst>
          </p:cNvPr>
          <p:cNvSpPr/>
          <p:nvPr/>
        </p:nvSpPr>
        <p:spPr>
          <a:xfrm>
            <a:off x="5643563" y="228600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F2573-3FC9-9D48-B7C1-FFD8A4A7CC9F}"/>
              </a:ext>
            </a:extLst>
          </p:cNvPr>
          <p:cNvSpPr/>
          <p:nvPr/>
        </p:nvSpPr>
        <p:spPr>
          <a:xfrm>
            <a:off x="2357438" y="3000375"/>
            <a:ext cx="60007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dirty="0">
                <a:solidFill>
                  <a:schemeClr val="tx1"/>
                </a:solidFill>
                <a:ea typeface="ＭＳ Ｐゴシック" pitchFamily="-65" charset="-128"/>
              </a:rPr>
              <a:t>Tidak</a:t>
            </a:r>
            <a:r>
              <a:rPr lang="en-US" sz="2000" dirty="0">
                <a:solidFill>
                  <a:schemeClr val="tx1"/>
                </a:solidFill>
                <a:ea typeface="ＭＳ Ｐゴシック" pitchFamily="-65" charset="-128"/>
              </a:rPr>
              <a:t> </a:t>
            </a:r>
            <a:r>
              <a:rPr lang="id-ID" sz="2000" dirty="0">
                <a:solidFill>
                  <a:schemeClr val="tx1"/>
                </a:solidFill>
                <a:ea typeface="ＭＳ Ｐゴシック" pitchFamily="-65" charset="-128"/>
              </a:rPr>
              <a:t>efisien</a:t>
            </a:r>
            <a:r>
              <a:rPr lang="en-US" sz="2000" dirty="0">
                <a:solidFill>
                  <a:schemeClr val="tx1"/>
                </a:solidFill>
                <a:ea typeface="ＭＳ Ｐゴシック" pitchFamily="-65" charset="-128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pitchFamily="-65" charset="-128"/>
              </a:rPr>
              <a:t>		     </a:t>
            </a:r>
            <a:r>
              <a:rPr lang="id-ID" dirty="0">
                <a:solidFill>
                  <a:schemeClr val="tx1"/>
                </a:solidFill>
                <a:ea typeface="ＭＳ Ｐゴシック" pitchFamily="-65" charset="-128"/>
              </a:rPr>
              <a:t>dampak negatif bagi </a:t>
            </a:r>
            <a:r>
              <a:rPr lang="en-US" dirty="0" err="1">
                <a:solidFill>
                  <a:schemeClr val="tx1"/>
                </a:solidFill>
                <a:ea typeface="ＭＳ Ｐゴシック" pitchFamily="-65" charset="-128"/>
              </a:rPr>
              <a:t>rumah</a:t>
            </a:r>
            <a:r>
              <a:rPr lang="en-US" dirty="0">
                <a:solidFill>
                  <a:schemeClr val="tx1"/>
                </a:solidFill>
                <a:ea typeface="ＭＳ Ｐゴシック" pitchFamily="-65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ＭＳ Ｐゴシック" pitchFamily="-65" charset="-128"/>
              </a:rPr>
              <a:t>sakit</a:t>
            </a:r>
            <a:r>
              <a:rPr lang="id-ID" dirty="0">
                <a:solidFill>
                  <a:schemeClr val="tx1"/>
                </a:solidFill>
                <a:ea typeface="ＭＳ Ｐゴシック" pitchFamily="-65" charset="-128"/>
              </a:rPr>
              <a:t> baik secara medis maupun ekonomis</a:t>
            </a:r>
            <a:endParaRPr lang="en-US" dirty="0">
              <a:solidFill>
                <a:schemeClr val="tx1"/>
              </a:solidFill>
              <a:ea typeface="ＭＳ Ｐゴシック" pitchFamily="-65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3F1CD2-B56C-8749-A72C-BAF8E7AD2C49}"/>
              </a:ext>
            </a:extLst>
          </p:cNvPr>
          <p:cNvCxnSpPr/>
          <p:nvPr/>
        </p:nvCxnSpPr>
        <p:spPr>
          <a:xfrm>
            <a:off x="4286250" y="328453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Down Arrow 17">
            <a:extLst>
              <a:ext uri="{FF2B5EF4-FFF2-40B4-BE49-F238E27FC236}">
                <a16:creationId xmlns:a16="http://schemas.microsoft.com/office/drawing/2014/main" id="{B0F103B6-F468-8B47-93EF-4DA25DB89974}"/>
              </a:ext>
            </a:extLst>
          </p:cNvPr>
          <p:cNvSpPr/>
          <p:nvPr/>
        </p:nvSpPr>
        <p:spPr>
          <a:xfrm>
            <a:off x="2714625" y="4214813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DDAB6-A8DB-3342-83FE-6A894833AEE9}"/>
              </a:ext>
            </a:extLst>
          </p:cNvPr>
          <p:cNvSpPr/>
          <p:nvPr/>
        </p:nvSpPr>
        <p:spPr>
          <a:xfrm>
            <a:off x="1928813" y="4929188"/>
            <a:ext cx="22145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1"/>
                </a:solidFill>
                <a:ea typeface="ＭＳ Ｐゴシック" pitchFamily="-65" charset="-128"/>
              </a:rPr>
              <a:t>Manajemen obat secara sistematis</a:t>
            </a: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21288EC7-3C11-9B4F-AFB5-31048BEE3DB9}"/>
              </a:ext>
            </a:extLst>
          </p:cNvPr>
          <p:cNvSpPr/>
          <p:nvPr/>
        </p:nvSpPr>
        <p:spPr>
          <a:xfrm>
            <a:off x="4429125" y="5072063"/>
            <a:ext cx="857250" cy="357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DD49CE-1F43-1F48-86EA-DFD9C24A3467}"/>
              </a:ext>
            </a:extLst>
          </p:cNvPr>
          <p:cNvSpPr/>
          <p:nvPr/>
        </p:nvSpPr>
        <p:spPr>
          <a:xfrm>
            <a:off x="5429250" y="6143625"/>
            <a:ext cx="2500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i="1">
                <a:solidFill>
                  <a:schemeClr val="tx1"/>
                </a:solidFill>
                <a:ea typeface="ＭＳ Ｐゴシック" pitchFamily="-65" charset="-128"/>
              </a:rPr>
              <a:t>Drug Management Cycle</a:t>
            </a:r>
          </a:p>
        </p:txBody>
      </p:sp>
      <p:pic>
        <p:nvPicPr>
          <p:cNvPr id="43021" name="Picture 15">
            <a:extLst>
              <a:ext uri="{FF2B5EF4-FFF2-40B4-BE49-F238E27FC236}">
                <a16:creationId xmlns:a16="http://schemas.microsoft.com/office/drawing/2014/main" id="{EAED43F1-CC6B-AB47-9C2E-B79FFDE2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9712" r="6149" b="6834"/>
          <a:stretch>
            <a:fillRect/>
          </a:stretch>
        </p:blipFill>
        <p:spPr bwMode="auto">
          <a:xfrm>
            <a:off x="5500688" y="4143375"/>
            <a:ext cx="2286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2">
            <a:extLst>
              <a:ext uri="{FF2B5EF4-FFF2-40B4-BE49-F238E27FC236}">
                <a16:creationId xmlns:a16="http://schemas.microsoft.com/office/drawing/2014/main" id="{BB896891-DCC3-314C-92EA-8ED6F7928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78961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31BC9DB-33FF-4548-B896-CF9F73E1143C}" type="slidenum">
              <a:rPr lang="en-US" altLang="en-US"/>
              <a:pPr algn="r"/>
              <a:t>14</a:t>
            </a:fld>
            <a:endParaRPr lang="en-US" alt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D26B8FCF-A7E7-CF43-BB61-0DC42AFA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DA6DC-90EA-4A4D-A782-AB61CE9F6232}"/>
              </a:ext>
            </a:extLst>
          </p:cNvPr>
          <p:cNvSpPr/>
          <p:nvPr/>
        </p:nvSpPr>
        <p:spPr>
          <a:xfrm>
            <a:off x="3684588" y="4643438"/>
            <a:ext cx="5000625" cy="164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dirty="0">
                <a:solidFill>
                  <a:srgbClr val="FFFFFF"/>
                </a:solidFill>
                <a:ea typeface="ＭＳ Ｐゴシック" pitchFamily="-65" charset="-128"/>
              </a:rPr>
              <a:t>Langkah awal dalam pengelolaan obat </a:t>
            </a:r>
            <a:r>
              <a:rPr lang="en-US" dirty="0">
                <a:solidFill>
                  <a:srgbClr val="FFFFFF"/>
                </a:solidFill>
                <a:ea typeface="ＭＳ Ｐゴシック" pitchFamily="-65" charset="-128"/>
              </a:rPr>
              <a:t>	:</a:t>
            </a:r>
          </a:p>
          <a:p>
            <a:pPr algn="ctr" eaLnBrk="1" hangingPunct="1">
              <a:defRPr/>
            </a:pPr>
            <a:r>
              <a:rPr lang="id-ID" dirty="0">
                <a:solidFill>
                  <a:srgbClr val="FFFFFF"/>
                </a:solidFill>
                <a:ea typeface="ＭＳ Ｐゴシック" pitchFamily="-65" charset="-128"/>
              </a:rPr>
              <a:t>seleksi, perencanaan dan pengendalian obat. Ketiga tahapan tersebut dilakukan untuk mendukung pengadaan obat yang tepat bagi rumah sakit</a:t>
            </a:r>
            <a:r>
              <a:rPr lang="en-US" dirty="0">
                <a:solidFill>
                  <a:srgbClr val="FFFFFF"/>
                </a:solidFill>
                <a:ea typeface="ＭＳ Ｐゴシック" pitchFamily="-65" charset="-128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B49CA-E173-994C-8E18-A59429C9AC86}"/>
              </a:ext>
            </a:extLst>
          </p:cNvPr>
          <p:cNvSpPr/>
          <p:nvPr/>
        </p:nvSpPr>
        <p:spPr>
          <a:xfrm>
            <a:off x="571500" y="4071938"/>
            <a:ext cx="2714625" cy="221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>
                <a:solidFill>
                  <a:srgbClr val="FFFFFF"/>
                </a:solidFill>
                <a:ea typeface="ＭＳ Ｐゴシック" pitchFamily="-65" charset="-128"/>
              </a:rPr>
              <a:t>Tahapan-tahapan </a:t>
            </a:r>
            <a:r>
              <a:rPr lang="en-US">
                <a:solidFill>
                  <a:srgbClr val="FFFFFF"/>
                </a:solidFill>
                <a:ea typeface="ＭＳ Ｐゴシック" pitchFamily="-65" charset="-128"/>
              </a:rPr>
              <a:t>yang</a:t>
            </a:r>
            <a:r>
              <a:rPr lang="id-ID">
                <a:solidFill>
                  <a:srgbClr val="FFFFFF"/>
                </a:solidFill>
                <a:ea typeface="ＭＳ Ｐゴシック" pitchFamily="-65" charset="-128"/>
              </a:rPr>
              <a:t> saling terkait </a:t>
            </a:r>
            <a:r>
              <a:rPr lang="en-US">
                <a:solidFill>
                  <a:srgbClr val="FFFFFF"/>
                </a:solidFill>
                <a:ea typeface="ＭＳ Ｐゴシック" pitchFamily="-65" charset="-128"/>
              </a:rPr>
              <a:t>membutuhkan</a:t>
            </a:r>
            <a:r>
              <a:rPr lang="id-ID">
                <a:solidFill>
                  <a:srgbClr val="FFFFFF"/>
                </a:solidFill>
                <a:ea typeface="ＭＳ Ｐゴシック" pitchFamily="-65" charset="-128"/>
              </a:rPr>
              <a:t> koordinasi </a:t>
            </a:r>
            <a:r>
              <a:rPr lang="en-US">
                <a:solidFill>
                  <a:srgbClr val="FFFFFF"/>
                </a:solidFill>
                <a:ea typeface="ＭＳ Ｐゴシック" pitchFamily="-65" charset="-128"/>
              </a:rPr>
              <a:t>yang</a:t>
            </a:r>
            <a:r>
              <a:rPr lang="id-ID">
                <a:solidFill>
                  <a:srgbClr val="FFFFFF"/>
                </a:solidFill>
                <a:ea typeface="ＭＳ Ｐゴシック" pitchFamily="-65" charset="-128"/>
              </a:rPr>
              <a:t> baik </a:t>
            </a:r>
            <a:r>
              <a:rPr lang="en-US">
                <a:solidFill>
                  <a:srgbClr val="FFFFFF"/>
                </a:solidFill>
                <a:ea typeface="ＭＳ Ｐゴシック" pitchFamily="-65" charset="-128"/>
              </a:rPr>
              <a:t>agar</a:t>
            </a:r>
            <a:r>
              <a:rPr lang="id-ID">
                <a:solidFill>
                  <a:srgbClr val="FFFFFF"/>
                </a:solidFill>
                <a:ea typeface="ＭＳ Ｐゴシック" pitchFamily="-65" charset="-128"/>
              </a:rPr>
              <a:t> berjalan optimal</a:t>
            </a: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ea typeface="ＭＳ Ｐゴシック" pitchFamily="-65" charset="-128"/>
              </a:rPr>
              <a:t>Sehingga    mutu dan efisiensi pelayanan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CD3934-6B2E-9546-8B2E-A78C9FCF75B9}"/>
              </a:ext>
            </a:extLst>
          </p:cNvPr>
          <p:cNvCxnSpPr/>
          <p:nvPr/>
        </p:nvCxnSpPr>
        <p:spPr>
          <a:xfrm rot="5400000" flipH="1" flipV="1">
            <a:off x="1786732" y="5714206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28F305-56AA-E245-9A7C-F59B51738D80}"/>
              </a:ext>
            </a:extLst>
          </p:cNvPr>
          <p:cNvSpPr/>
          <p:nvPr/>
        </p:nvSpPr>
        <p:spPr>
          <a:xfrm>
            <a:off x="642938" y="1143000"/>
            <a:ext cx="2500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i="1">
                <a:solidFill>
                  <a:schemeClr val="tx1"/>
                </a:solidFill>
                <a:ea typeface="ＭＳ Ｐゴシック" pitchFamily="-65" charset="-128"/>
              </a:rPr>
              <a:t>Drug Management Cycle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4B1A20E-7483-EF46-9691-F1C3424F6AE3}"/>
              </a:ext>
            </a:extLst>
          </p:cNvPr>
          <p:cNvGraphicFramePr/>
          <p:nvPr/>
        </p:nvGraphicFramePr>
        <p:xfrm>
          <a:off x="1879600" y="1571612"/>
          <a:ext cx="53848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485ED7BB-A107-904D-8C3E-74C39745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2209800"/>
            <a:ext cx="7662863" cy="32670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</a:rPr>
              <a:t>Management support </a:t>
            </a:r>
            <a:r>
              <a:rPr lang="en-US" dirty="0">
                <a:solidFill>
                  <a:srgbClr val="000000"/>
                </a:solidFill>
              </a:rPr>
              <a:t>yang </a:t>
            </a:r>
            <a:r>
              <a:rPr lang="en-US" dirty="0" err="1">
                <a:solidFill>
                  <a:srgbClr val="000000"/>
                </a:solidFill>
              </a:rPr>
              <a:t>terdiri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manajemen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organisasi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finansial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sumber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manusia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hal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sangat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penting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diperhatikan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karena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mendukung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pelaksanaan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tahapan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pengelolaan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obat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meliputi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tahap-tahap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selection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procurement, distribution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use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Selection </a:t>
            </a:r>
            <a:r>
              <a:rPr lang="en-US" dirty="0" err="1">
                <a:solidFill>
                  <a:srgbClr val="000000"/>
                </a:solidFill>
              </a:rPr>
              <a:t>adalah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tahapan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obat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dipakai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rumah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sakit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berakhir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dibuatnya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formularium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Pudjaningsing</a:t>
            </a:r>
            <a:r>
              <a:rPr lang="en-US" dirty="0">
                <a:solidFill>
                  <a:srgbClr val="000000"/>
                </a:solidFill>
              </a:rPr>
              <a:t>, 2006). </a:t>
            </a:r>
          </a:p>
        </p:txBody>
      </p:sp>
      <p:sp>
        <p:nvSpPr>
          <p:cNvPr id="45058" name="Title 2">
            <a:extLst>
              <a:ext uri="{FF2B5EF4-FFF2-40B4-BE49-F238E27FC236}">
                <a16:creationId xmlns:a16="http://schemas.microsoft.com/office/drawing/2014/main" id="{EE3E6A2F-097C-B04F-BF08-7AE1541B8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5">
            <a:extLst>
              <a:ext uri="{FF2B5EF4-FFF2-40B4-BE49-F238E27FC236}">
                <a16:creationId xmlns:a16="http://schemas.microsoft.com/office/drawing/2014/main" id="{F4386F39-9699-9F4B-98DC-9D5DA579E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74638"/>
            <a:ext cx="7467600" cy="619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700" dirty="0"/>
              <a:t>P</a:t>
            </a:r>
            <a:r>
              <a:rPr lang="id-ID" altLang="en-US" sz="1700" dirty="0" err="1"/>
              <a:t>roses</a:t>
            </a:r>
            <a:r>
              <a:rPr lang="id-ID" altLang="en-US" sz="1700" dirty="0"/>
              <a:t> pemilihan obat untuk </a:t>
            </a:r>
            <a:r>
              <a:rPr lang="id-ID" altLang="en-US" sz="1700" dirty="0" err="1"/>
              <a:t>formularium</a:t>
            </a:r>
            <a:r>
              <a:rPr lang="id-ID" altLang="en-US" sz="1700" dirty="0"/>
              <a:t> dapat dijabarkan sebagai berikut:</a:t>
            </a:r>
            <a:endParaRPr lang="en-US" altLang="en-US" sz="17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a.	</a:t>
            </a:r>
            <a:r>
              <a:rPr lang="en-US" altLang="en-US" sz="1700" dirty="0" err="1"/>
              <a:t>Penetapan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masalah</a:t>
            </a:r>
            <a:r>
              <a:rPr lang="en-US" altLang="en-US" sz="1700" dirty="0"/>
              <a:t> </a:t>
            </a:r>
            <a:r>
              <a:rPr lang="en-US" altLang="en-US" sz="1700" dirty="0" err="1"/>
              <a:t>kesehatan</a:t>
            </a:r>
            <a:endParaRPr lang="en-US" altLang="en-US" sz="17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b.	</a:t>
            </a:r>
            <a:r>
              <a:rPr lang="en-US" altLang="en-US" sz="1700" dirty="0" err="1"/>
              <a:t>Pemilihan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jenis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terapi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dan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penyusunan</a:t>
            </a:r>
            <a:endParaRPr lang="en-US" altLang="en-US" sz="1700" dirty="0"/>
          </a:p>
        </p:txBody>
      </p:sp>
      <p:sp>
        <p:nvSpPr>
          <p:cNvPr id="53250" name="Slide Number Placeholder 2">
            <a:extLst>
              <a:ext uri="{FF2B5EF4-FFF2-40B4-BE49-F238E27FC236}">
                <a16:creationId xmlns:a16="http://schemas.microsoft.com/office/drawing/2014/main" id="{4753DDD7-CB83-4C45-879A-198068943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FF279-421E-964E-B1B0-8FC70E52901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3251" name="Title 1">
            <a:extLst>
              <a:ext uri="{FF2B5EF4-FFF2-40B4-BE49-F238E27FC236}">
                <a16:creationId xmlns:a16="http://schemas.microsoft.com/office/drawing/2014/main" id="{A2BE04C8-95D7-7B49-A365-E122D4262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Seleksi</a:t>
            </a:r>
            <a:r>
              <a:rPr lang="en-US" altLang="en-US" dirty="0"/>
              <a:t> </a:t>
            </a:r>
            <a:r>
              <a:rPr lang="en-US" altLang="en-US" dirty="0" err="1"/>
              <a:t>Obat</a:t>
            </a:r>
            <a:endParaRPr lang="en-US" altLang="en-US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6431A60-B255-7C49-B483-504ADADD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17052" r="11700" b="12041"/>
          <a:stretch>
            <a:fillRect/>
          </a:stretch>
        </p:blipFill>
        <p:spPr bwMode="auto">
          <a:xfrm>
            <a:off x="2143125" y="3049588"/>
            <a:ext cx="52149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CF4F-21AF-E744-93E7-B39CCF04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D9C7C-374D-5D45-8729-A9888AB8E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084" y="1600200"/>
            <a:ext cx="66218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rsil\Desktop\Smartcreative2.jpg">
            <a:extLst>
              <a:ext uri="{FF2B5EF4-FFF2-40B4-BE49-F238E27FC236}">
                <a16:creationId xmlns:a16="http://schemas.microsoft.com/office/drawing/2014/main" id="{80DE1D44-6FA7-0E4B-BA95-C95AF212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5">
            <a:extLst>
              <a:ext uri="{FF2B5EF4-FFF2-40B4-BE49-F238E27FC236}">
                <a16:creationId xmlns:a16="http://schemas.microsoft.com/office/drawing/2014/main" id="{4096F518-ED71-1B49-860C-D646DC1B1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A148C77D-8BCF-D047-89FF-E24326944B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/>
              <a:t>Mahasiswa mampu memahami  managemen logistik </a:t>
            </a:r>
          </a:p>
          <a:p>
            <a:pPr eaLnBrk="1" hangingPunct="1"/>
            <a:r>
              <a:rPr lang="en-ID" altLang="en-US"/>
              <a:t>Mahasiswa mampu memahami  apa yang termasuk didalam logistik pelayanan kesehatan </a:t>
            </a:r>
          </a:p>
          <a:p>
            <a:pPr eaLnBrk="1" hangingPunct="1"/>
            <a:r>
              <a:rPr lang="en-ID" altLang="en-US"/>
              <a:t>Mahasiswa mampu memahami siklus logistik pelayanan kesehatan</a:t>
            </a:r>
            <a:r>
              <a:rPr lang="en-ID" altLang="en-US" sz="2400"/>
              <a:t> </a:t>
            </a:r>
            <a:endParaRPr lang="id-ID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21C0-1061-8C47-B4C0-00C54848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/>
              <a:t>DASAR HUKUM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B4CC-BF52-2546-843F-1606FD20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id-ID" dirty="0"/>
              <a:t>UU. No. 23 , tentang KESEHATAN</a:t>
            </a:r>
            <a:endParaRPr lang="en-US" dirty="0"/>
          </a:p>
          <a:p>
            <a:pPr eaLnBrk="1" hangingPunct="1">
              <a:defRPr/>
            </a:pPr>
            <a:r>
              <a:rPr lang="id-ID" dirty="0"/>
              <a:t>PP. No. 72 Tahun 1998, tentang PENGAMANAN SEDIAAN FARMASI</a:t>
            </a:r>
          </a:p>
          <a:p>
            <a:pPr eaLnBrk="1" hangingPunct="1">
              <a:defRPr/>
            </a:pPr>
            <a:r>
              <a:rPr lang="id-ID" dirty="0"/>
              <a:t>SK.MENKES. tentang KONAS</a:t>
            </a:r>
          </a:p>
          <a:p>
            <a:pPr eaLnBrk="1" hangingPunct="1">
              <a:defRPr/>
            </a:pPr>
            <a:r>
              <a:rPr lang="id-ID" dirty="0"/>
              <a:t>SK.MENKES. No. 1197 Tahun 2004 tentang STANDAR PELAYANAN FARMASI DI RUMAH SAKIT</a:t>
            </a:r>
          </a:p>
          <a:p>
            <a:pPr eaLnBrk="1" hangingPunct="1">
              <a:defRPr/>
            </a:pPr>
            <a:r>
              <a:rPr lang="id-ID" dirty="0"/>
              <a:t>DIRJEN BINA FARMASI dan ALKES </a:t>
            </a:r>
            <a:r>
              <a:rPr lang="id-ID" dirty="0" err="1"/>
              <a:t>Dep.Kes</a:t>
            </a:r>
            <a:r>
              <a:rPr lang="id-ID" dirty="0"/>
              <a:t> RI Tahun 2008, tentang PEDOMAN PENGELOLAAN PERBEKALAN FARMASI DI RUMAH SAKIT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>
            <a:extLst>
              <a:ext uri="{FF2B5EF4-FFF2-40B4-BE49-F238E27FC236}">
                <a16:creationId xmlns:a16="http://schemas.microsoft.com/office/drawing/2014/main" id="{53D1E980-4799-2A49-A819-EED20F8A8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209800"/>
            <a:ext cx="8229600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altLang="en-US" sz="2800" dirty="0"/>
              <a:t>Manajemen lebih menitik beratkan pada cara untuk mengelola barang melalui tindakan-tindakan perencanaan dan penentuan kebutuhan, pengadaan, penyimpanan, penyaluran, pemeliharaan dan penghapusan untuk mencapai tujuan yang telah ditetapkan</a:t>
            </a:r>
            <a:endParaRPr lang="en-US" altLang="en-US" dirty="0"/>
          </a:p>
        </p:txBody>
      </p:sp>
      <p:sp>
        <p:nvSpPr>
          <p:cNvPr id="30722" name="Title 2">
            <a:extLst>
              <a:ext uri="{FF2B5EF4-FFF2-40B4-BE49-F238E27FC236}">
                <a16:creationId xmlns:a16="http://schemas.microsoft.com/office/drawing/2014/main" id="{CA3474B4-A64E-3C46-A517-2033A727C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84582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managemen</a:t>
            </a:r>
            <a:r>
              <a:rPr lang="en-US" altLang="en-US" dirty="0"/>
              <a:t> </a:t>
            </a:r>
            <a:r>
              <a:rPr lang="en-US" altLang="en-US" dirty="0" err="1"/>
              <a:t>logistik</a:t>
            </a: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65A2EF4-D26B-9C49-AB64-5D550150C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en-US"/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19B83BAF-8980-EE4E-93E2-69A763F32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altLang="en-US" sz="2400"/>
              <a:t>A. Hasyim Ali menterjemahkan pendapat P. Bowersox tentang pengertian logistik modern.</a:t>
            </a:r>
          </a:p>
          <a:p>
            <a:pPr eaLnBrk="1" hangingPunct="1"/>
            <a:r>
              <a:rPr lang="id-ID" altLang="en-US" sz="2400"/>
              <a:t>Logistik modern yaitu proses pengelolaan yang strategis terhadap pemindahan dan penyimpanan barang, suku cadang, dan barang jadi dari para supplier, diantara fasilitas-fasilitas perusahaan dan kepada para pelanggan.</a:t>
            </a:r>
          </a:p>
          <a:p>
            <a:pPr eaLnBrk="1" hangingPunct="1"/>
            <a:endParaRPr lang="id-ID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131BF-1BFA-3748-B83D-EA6F5FEC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EAA8-FC65-1A47-9D5C-3639B194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123BDF-7F9D-904D-B7D8-29AA90E5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72"/>
          <a:stretch/>
        </p:blipFill>
        <p:spPr>
          <a:xfrm>
            <a:off x="0" y="838200"/>
            <a:ext cx="8991599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>
            <a:extLst>
              <a:ext uri="{FF2B5EF4-FFF2-40B4-BE49-F238E27FC236}">
                <a16:creationId xmlns:a16="http://schemas.microsoft.com/office/drawing/2014/main" id="{4E56F400-6A0B-3C44-B1A6-94F604F5D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9775" y="1487488"/>
            <a:ext cx="7947025" cy="437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			</a:t>
            </a:r>
            <a:r>
              <a:rPr lang="en-US" altLang="en-US" dirty="0" err="1"/>
              <a:t>Pelayanan</a:t>
            </a:r>
            <a:r>
              <a:rPr lang="en-US" altLang="en-US" dirty="0"/>
              <a:t>  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err="1"/>
              <a:t>Pelayanan</a:t>
            </a:r>
            <a:r>
              <a:rPr lang="en-US" altLang="en-US" dirty="0"/>
              <a:t> </a:t>
            </a:r>
            <a:r>
              <a:rPr lang="en-US" altLang="en-US" dirty="0" err="1"/>
              <a:t>pasien</a:t>
            </a:r>
            <a:r>
              <a:rPr lang="en-US" altLang="en-US" dirty="0"/>
              <a:t>	  R</a:t>
            </a:r>
            <a:r>
              <a:rPr lang="en-US" altLang="en-US" i="1" dirty="0"/>
              <a:t>evenue center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i="1" dirty="0"/>
          </a:p>
        </p:txBody>
      </p:sp>
      <p:sp>
        <p:nvSpPr>
          <p:cNvPr id="32770" name="Slide Number Placeholder 13">
            <a:extLst>
              <a:ext uri="{FF2B5EF4-FFF2-40B4-BE49-F238E27FC236}">
                <a16:creationId xmlns:a16="http://schemas.microsoft.com/office/drawing/2014/main" id="{870940A7-C7DF-2E43-A4A0-FE34E4CD4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6AF6F-282F-C145-BA48-D486D6608AC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10806470-A136-4C4C-822A-504CE0594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/>
              <a:t>Mengapa logistik pelayanan kesehatan  perlu dimanage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D601C-8278-D040-AB57-94421EF033CD}"/>
              </a:ext>
            </a:extLst>
          </p:cNvPr>
          <p:cNvSpPr/>
          <p:nvPr/>
        </p:nvSpPr>
        <p:spPr>
          <a:xfrm>
            <a:off x="2357422" y="3733800"/>
            <a:ext cx="54292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Perbekalan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Farmasi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dikelola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cermat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tanggung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jawab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C12D629-5E05-2D42-9174-554E778E9186}"/>
              </a:ext>
            </a:extLst>
          </p:cNvPr>
          <p:cNvSpPr/>
          <p:nvPr/>
        </p:nvSpPr>
        <p:spPr>
          <a:xfrm>
            <a:off x="4643438" y="46434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76167-0449-2D49-90AE-EEE55185268A}"/>
              </a:ext>
            </a:extLst>
          </p:cNvPr>
          <p:cNvSpPr/>
          <p:nvPr/>
        </p:nvSpPr>
        <p:spPr>
          <a:xfrm>
            <a:off x="2571736" y="5429264"/>
            <a:ext cx="45720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Pendapatan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rumah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sakit</a:t>
            </a: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terkontrol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F3051400-499E-4C40-B8F3-93DE5FD8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2143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DD8742-F062-A545-BCA7-20D4BACC0CF3}"/>
              </a:ext>
            </a:extLst>
          </p:cNvPr>
          <p:cNvCxnSpPr/>
          <p:nvPr/>
        </p:nvCxnSpPr>
        <p:spPr>
          <a:xfrm rot="10800000" flipV="1">
            <a:off x="2714625" y="2058988"/>
            <a:ext cx="86201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2ABA3-4458-DC4B-814C-0923D217E918}"/>
              </a:ext>
            </a:extLst>
          </p:cNvPr>
          <p:cNvCxnSpPr/>
          <p:nvPr/>
        </p:nvCxnSpPr>
        <p:spPr>
          <a:xfrm>
            <a:off x="4572000" y="2058988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rved Left Arrow 23">
            <a:extLst>
              <a:ext uri="{FF2B5EF4-FFF2-40B4-BE49-F238E27FC236}">
                <a16:creationId xmlns:a16="http://schemas.microsoft.com/office/drawing/2014/main" id="{F3C45FB4-FEA5-9840-9077-2D1E5228E22A}"/>
              </a:ext>
            </a:extLst>
          </p:cNvPr>
          <p:cNvSpPr/>
          <p:nvPr/>
        </p:nvSpPr>
        <p:spPr>
          <a:xfrm>
            <a:off x="7700963" y="2895600"/>
            <a:ext cx="985837" cy="838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8B85-D867-E948-BB78-3E7AAC34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2DD0BC-EAA8-9748-937D-CCF6B35B5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83710"/>
              </p:ext>
            </p:extLst>
          </p:nvPr>
        </p:nvGraphicFramePr>
        <p:xfrm>
          <a:off x="457200" y="1600200"/>
          <a:ext cx="8229600" cy="433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Chart" r:id="rId3" imgW="12242800" imgH="6451600" progId="Excel.Chart.8">
                  <p:embed followColorScheme="full"/>
                </p:oleObj>
              </mc:Choice>
              <mc:Fallback>
                <p:oleObj name="Chart" r:id="rId3" imgW="12242800" imgH="6451600" progId="Excel.Chart.8">
                  <p:embed followColorScheme="full"/>
                  <p:pic>
                    <p:nvPicPr>
                      <p:cNvPr id="36865" name="Content Placeholder 3">
                        <a:extLst>
                          <a:ext uri="{FF2B5EF4-FFF2-40B4-BE49-F238E27FC236}">
                            <a16:creationId xmlns:a16="http://schemas.microsoft.com/office/drawing/2014/main" id="{896B4FE8-77A1-4A4B-9EE1-7EA5DA8D71B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336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4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>
            <a:extLst>
              <a:ext uri="{FF2B5EF4-FFF2-40B4-BE49-F238E27FC236}">
                <a16:creationId xmlns:a16="http://schemas.microsoft.com/office/drawing/2014/main" id="{DD683E34-CC30-3849-A00B-CC5F9E257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625"/>
              </a:spcBef>
              <a:buFont typeface="Arial" panose="020B0604020202020204" pitchFamily="34" charset="0"/>
              <a:buNone/>
            </a:pPr>
            <a:r>
              <a:rPr lang="id-ID" altLang="en-US" dirty="0"/>
              <a:t>PENGELOLAAN logistik FARMASI</a:t>
            </a:r>
          </a:p>
          <a:p>
            <a:pPr marL="0" indent="0" algn="ctr" eaLnBrk="1" hangingPunct="1">
              <a:spcBef>
                <a:spcPts val="625"/>
              </a:spcBef>
              <a:buNone/>
            </a:pPr>
            <a:endParaRPr lang="id-ID" altLang="en-US" dirty="0"/>
          </a:p>
          <a:p>
            <a:pPr eaLnBrk="1" hangingPunct="1">
              <a:spcBef>
                <a:spcPts val="625"/>
              </a:spcBef>
            </a:pPr>
            <a:r>
              <a:rPr lang="id-ID" altLang="en-US" dirty="0"/>
              <a:t>Adalah suatu siklus kegiatan yang saling terkait dimulai dari perencanaan, pengadaan, penerimaan, penyimpanan, pendistribusian, pengendalian, pencatatan dan pelaporan, penghapusan, </a:t>
            </a:r>
            <a:r>
              <a:rPr lang="id-ID" altLang="en-US" dirty="0" err="1"/>
              <a:t>monitoring</a:t>
            </a:r>
            <a:r>
              <a:rPr lang="id-ID" altLang="en-US" dirty="0"/>
              <a:t> dan evaluasi</a:t>
            </a:r>
          </a:p>
          <a:p>
            <a:pPr eaLnBrk="1" hangingPunct="1">
              <a:spcBef>
                <a:spcPts val="625"/>
              </a:spcBef>
            </a:pPr>
            <a:r>
              <a:rPr lang="id-ID" altLang="en-US" dirty="0"/>
              <a:t>Terkait dengan dengan unit Instalasi Farmasi Rumah Sakit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70538-9B02-3D4F-8921-D0995DDC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id-ID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1410</TotalTime>
  <Words>533</Words>
  <Application>Microsoft Macintosh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Template PPT UEU Pertemuan 1 - Copy 1</vt:lpstr>
      <vt:lpstr>Chart</vt:lpstr>
      <vt:lpstr>PowerPoint Presentation</vt:lpstr>
      <vt:lpstr>KEMAMPUAN AKHIR YANG DIHARAPKAN</vt:lpstr>
      <vt:lpstr>DASAR HUKUM</vt:lpstr>
      <vt:lpstr>managemen logistik</vt:lpstr>
      <vt:lpstr>PowerPoint Presentation</vt:lpstr>
      <vt:lpstr>PowerPoint Presentation</vt:lpstr>
      <vt:lpstr>Mengapa logistik pelayanan kesehatan  perlu dimanage ?</vt:lpstr>
      <vt:lpstr>Logistik Rumah Sakit  </vt:lpstr>
      <vt:lpstr> </vt:lpstr>
      <vt:lpstr>ALUR PENGADAAN SAMPAI KE IFRS : OBAT,ALKES, BHP MEDIS</vt:lpstr>
      <vt:lpstr>PowerPoint Presentation</vt:lpstr>
      <vt:lpstr>PowerPoint Presentation</vt:lpstr>
      <vt:lpstr>Siklus manajemen obat</vt:lpstr>
      <vt:lpstr>PowerPoint Presentation</vt:lpstr>
      <vt:lpstr>PowerPoint Presentation</vt:lpstr>
      <vt:lpstr>Seleksi Obat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afre raya</cp:lastModifiedBy>
  <cp:revision>226</cp:revision>
  <dcterms:created xsi:type="dcterms:W3CDTF">2010-08-24T06:47:44Z</dcterms:created>
  <dcterms:modified xsi:type="dcterms:W3CDTF">2018-09-28T08:36:59Z</dcterms:modified>
</cp:coreProperties>
</file>