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A268-72CE-4EA4-9A8B-DB050017E6F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8B72B-24C4-4848-827C-21D46E6E6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6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8B72B-24C4-4848-827C-21D46E6E6FD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4DC5-41B2-4D79-BD35-B87A773AD97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1171-C860-4AEB-B715-F7376FB889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5F8BB1B1-EB66-4DC4-8E39-C5E280261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466514"/>
            <a:ext cx="6096000" cy="1470025"/>
          </a:xfrm>
        </p:spPr>
        <p:txBody>
          <a:bodyPr/>
          <a:lstStyle/>
          <a:p>
            <a:r>
              <a:rPr lang="en-US" dirty="0"/>
              <a:t>ANALISIS </a:t>
            </a:r>
            <a:r>
              <a:rPr lang="en-US"/>
              <a:t>AKAR MASALAH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459ED7C-4C14-43A3-B964-8209DB3FE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KASUS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(</a:t>
            </a:r>
            <a:r>
              <a:rPr lang="en-US" dirty="0" err="1"/>
              <a:t>bapak</a:t>
            </a:r>
            <a:r>
              <a:rPr lang="en-US" dirty="0"/>
              <a:t> A) </a:t>
            </a:r>
            <a:r>
              <a:rPr lang="en-US" dirty="0" err="1"/>
              <a:t>berusia</a:t>
            </a:r>
            <a:r>
              <a:rPr lang="en-US" dirty="0"/>
              <a:t> 75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RS B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tetanus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PPOK.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valium yang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dekstrose</a:t>
            </a:r>
            <a:r>
              <a:rPr lang="en-US" dirty="0"/>
              <a:t> 5%.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diingatkan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menggangu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Bapak</a:t>
            </a:r>
            <a:r>
              <a:rPr lang="en-US" dirty="0"/>
              <a:t> A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mandi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DE97BC1-C858-467A-BA11-56C51F88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A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jaga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A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mandi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kepalanya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. </a:t>
            </a:r>
            <a:r>
              <a:rPr lang="en-US" dirty="0" err="1"/>
              <a:t>Bapak</a:t>
            </a:r>
            <a:r>
              <a:rPr lang="en-US" dirty="0"/>
              <a:t> A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jahitan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CT Scan </a:t>
            </a:r>
            <a:r>
              <a:rPr lang="en-US" dirty="0" err="1"/>
              <a:t>kepala</a:t>
            </a:r>
            <a:r>
              <a:rPr lang="en-US" dirty="0"/>
              <a:t>. </a:t>
            </a:r>
            <a:r>
              <a:rPr lang="en-US" dirty="0" err="1"/>
              <a:t>Penanggungjawab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Tim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Tim KPRS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ditindaklanjuti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(KTD).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30E21A6D-7165-4012-B08A-CD30FB5F2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agar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terulang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DE403B82-D57C-4D3E-B0A2-3AB3B8688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diderita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KTD </a:t>
            </a:r>
            <a:r>
              <a:rPr lang="en-US" dirty="0" err="1"/>
              <a:t>jatuh</a:t>
            </a:r>
            <a:r>
              <a:rPr lang="en-US" dirty="0"/>
              <a:t> (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medikolegal</a:t>
            </a:r>
            <a:r>
              <a:rPr lang="en-US" dirty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terjatuh</a:t>
            </a:r>
            <a:r>
              <a:rPr lang="en-US" dirty="0"/>
              <a:t> (ex.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(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ketidaksengajan</a:t>
            </a:r>
            <a:r>
              <a:rPr lang="en-US" dirty="0"/>
              <a:t>,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328D4D31-EC64-4E62-AE4A-57465EB34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standarisasi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)?</a:t>
            </a:r>
          </a:p>
          <a:p>
            <a:pPr marL="514350" indent="-514350">
              <a:buNone/>
            </a:pPr>
            <a:r>
              <a:rPr lang="en-US" dirty="0"/>
              <a:t>5.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manakah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BCFD983-04A0-4BA4-A453-551372278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RCA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pPr lvl="0"/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RCA</a:t>
            </a:r>
          </a:p>
          <a:p>
            <a:pPr lvl="0"/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lapangan</a:t>
            </a:r>
            <a:endParaRPr lang="en-US" dirty="0"/>
          </a:p>
          <a:p>
            <a:pPr lvl="0"/>
            <a:r>
              <a:rPr lang="en-US" dirty="0" err="1"/>
              <a:t>Dokumentasi</a:t>
            </a:r>
            <a:r>
              <a:rPr lang="en-US" dirty="0"/>
              <a:t> (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Wawancara</a:t>
            </a:r>
            <a:endParaRPr lang="en-US" dirty="0"/>
          </a:p>
          <a:p>
            <a:pPr lvl="0"/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fall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Asesment</a:t>
            </a:r>
            <a:endParaRPr lang="en-US" dirty="0"/>
          </a:p>
          <a:p>
            <a:pPr lvl="0"/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en-US" dirty="0"/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menyevabkan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factor </a:t>
            </a:r>
            <a:r>
              <a:rPr lang="en-US" dirty="0" err="1"/>
              <a:t>kontribusi</a:t>
            </a:r>
            <a:r>
              <a:rPr lang="en-US" dirty="0"/>
              <a:t> yang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menyumbangkan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KTD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endParaRPr lang="en-US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monitoring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8EFFB8-387E-4208-9371-364BA263C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/>
              <a:t>Contoh</a:t>
            </a:r>
            <a:r>
              <a:rPr lang="en-US" sz="3100" dirty="0"/>
              <a:t> </a:t>
            </a:r>
            <a:r>
              <a:rPr lang="en-US" sz="3100" dirty="0" err="1"/>
              <a:t>ringkasan</a:t>
            </a:r>
            <a:r>
              <a:rPr lang="en-US" sz="3100" dirty="0"/>
              <a:t> </a:t>
            </a:r>
            <a:r>
              <a:rPr lang="en-US" sz="3100" dirty="0" err="1"/>
              <a:t>hasil</a:t>
            </a:r>
            <a:r>
              <a:rPr lang="en-US" sz="3100" dirty="0"/>
              <a:t> </a:t>
            </a:r>
            <a:r>
              <a:rPr lang="en-US" sz="3100" dirty="0" err="1"/>
              <a:t>temuan</a:t>
            </a:r>
            <a:r>
              <a:rPr lang="en-US" sz="3100" dirty="0"/>
              <a:t> factor </a:t>
            </a:r>
            <a:r>
              <a:rPr lang="en-US" sz="3100" dirty="0" err="1"/>
              <a:t>kontribusi</a:t>
            </a:r>
            <a:r>
              <a:rPr lang="en-US" sz="3100" dirty="0"/>
              <a:t> </a:t>
            </a:r>
            <a:r>
              <a:rPr lang="en-US" sz="3100" dirty="0" err="1"/>
              <a:t>tim</a:t>
            </a:r>
            <a:r>
              <a:rPr lang="en-US" sz="3100" dirty="0"/>
              <a:t> </a:t>
            </a:r>
            <a:r>
              <a:rPr lang="en-US" sz="3100" dirty="0" err="1"/>
              <a:t>keselamatan</a:t>
            </a:r>
            <a:r>
              <a:rPr lang="en-US" sz="3100" dirty="0"/>
              <a:t> </a:t>
            </a:r>
            <a:r>
              <a:rPr lang="en-US" sz="3100" dirty="0" err="1"/>
              <a:t>pasien</a:t>
            </a:r>
            <a:r>
              <a:rPr lang="en-US" sz="3100" dirty="0"/>
              <a:t> yang </a:t>
            </a:r>
            <a:r>
              <a:rPr lang="en-US" sz="3100" dirty="0" err="1"/>
              <a:t>memberikan</a:t>
            </a:r>
            <a:r>
              <a:rPr lang="en-US" sz="3100" dirty="0"/>
              <a:t> </a:t>
            </a:r>
            <a:r>
              <a:rPr lang="en-US" sz="3100" dirty="0" err="1"/>
              <a:t>andil</a:t>
            </a:r>
            <a:r>
              <a:rPr lang="en-US" sz="3100" dirty="0"/>
              <a:t> </a:t>
            </a:r>
            <a:r>
              <a:rPr lang="en-US" sz="3100" dirty="0" err="1"/>
              <a:t>menyebabkan</a:t>
            </a:r>
            <a:r>
              <a:rPr lang="en-US" sz="3100" dirty="0"/>
              <a:t> </a:t>
            </a:r>
            <a:r>
              <a:rPr lang="en-US" sz="3100" dirty="0" err="1"/>
              <a:t>pasien</a:t>
            </a:r>
            <a:r>
              <a:rPr lang="en-US" sz="3100" dirty="0"/>
              <a:t> </a:t>
            </a:r>
            <a:r>
              <a:rPr lang="en-US" sz="3100" dirty="0" err="1"/>
              <a:t>jatuh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04746"/>
          <a:ext cx="8153400" cy="5215711"/>
        </p:xfrm>
        <a:graphic>
          <a:graphicData uri="http://schemas.openxmlformats.org/drawingml/2006/table">
            <a:tbl>
              <a:tblPr/>
              <a:tblGrid>
                <a:gridCol w="162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Faktor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Kontibusi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Penjelasan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diberi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penjelasan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bahwa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ia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berisiko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besar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mengalami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memiliki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menggunakan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valium,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penyakit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Perawat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memberikan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edukasi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tentang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memiliki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mengenai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mengetahui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factor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factor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apa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memudahkan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Sarana Prasarana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Kondisi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lantai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kamar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mandi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lampu,kebersihan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kursi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roda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bed/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tidur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memenuhi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syarat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Obat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valium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factor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mengalami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tanda-tanda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pengenal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berisiko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(missal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segitiga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merah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digantung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bed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Tidak ada SPO yang berhubungan dengan pencegahan dan penanganan pasien jatuh.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Organisasi dan Manajemen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kebijakan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Kepedulian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terhadap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berisiko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masih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rendah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Komitmen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terhadap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upaya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pencegahan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fall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masih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lemah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adanya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kebijakan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mengenai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fall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Pelatihan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tersytuktur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(minimal)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buku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pedoman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Meskipun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pasien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jatuh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merupakan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KTD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erbanyak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tetapi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belum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upaya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penanganan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terstruktur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564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ANALISIS AKAR MASALAH</vt:lpstr>
      <vt:lpstr>CONTOH KASUS</vt:lpstr>
      <vt:lpstr>PowerPoint Presentation</vt:lpstr>
      <vt:lpstr>Root Cause Analysis </vt:lpstr>
      <vt:lpstr>Alur berpikir menuju akar masalah</vt:lpstr>
      <vt:lpstr>PowerPoint Presentation</vt:lpstr>
      <vt:lpstr>Langkah-langkah dalam melakukan RCA </vt:lpstr>
      <vt:lpstr>Contoh ringkasan hasil temuan factor kontribusi tim keselamatan pasien yang memberikan andil menyebabkan pasien jatuh </vt:lpstr>
    </vt:vector>
  </TitlesOfParts>
  <Company>UIEU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AKAR MASALAH</dc:title>
  <dc:creator>User</dc:creator>
  <cp:lastModifiedBy>Alif Naufal</cp:lastModifiedBy>
  <cp:revision>11</cp:revision>
  <dcterms:created xsi:type="dcterms:W3CDTF">2013-05-22T04:09:00Z</dcterms:created>
  <dcterms:modified xsi:type="dcterms:W3CDTF">2017-12-09T23:52:46Z</dcterms:modified>
</cp:coreProperties>
</file>