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E2EF2-7F3F-47D5-9172-1FECF0058D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0FE0DF-62FA-44EC-B6E9-AC78F7462E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EB8813-AA1F-4801-8DD5-0F93053AC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268C-E097-4860-A88E-32AE6DA2E51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A65811-7B05-44F8-B277-4E6805FF3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48C55-2E89-4C47-ABF9-51EFBA2D8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D6FB-EC3D-4278-8EC6-E177C5314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069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7A298-3B8A-45E0-BA97-283DA9FD7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9CBD22-18BD-47A3-BDD1-A350F5C28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9554F3-D0E8-4B5F-993A-EBB27A5ED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268C-E097-4860-A88E-32AE6DA2E51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B958F-3AC4-4770-9CDA-A0C01B820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8ED4E-E766-40E9-BA5A-361E90DB9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D6FB-EC3D-4278-8EC6-E177C5314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499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6F9383-0404-44A2-9D6D-CFC14D308E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3DAB49-05AD-43F5-841C-A983314DE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91C4B-EAB4-4FF2-BB36-FE93BE5C3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268C-E097-4860-A88E-32AE6DA2E51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ACAA1-C63C-4D80-9EE4-20E4B7ABF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F4949-D424-4193-8264-7584A20EC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D6FB-EC3D-4278-8EC6-E177C5314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353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06D92-A0A3-4E20-81EF-6D3517376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974B6-208D-4BBD-97C8-A5B79C16B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C1805-BC81-49ED-94F7-773C9E8B3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268C-E097-4860-A88E-32AE6DA2E51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3067F9-AB16-4966-AABE-32388B1B1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43EB8-8A31-44A0-A8A8-E2F0F1CF6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D6FB-EC3D-4278-8EC6-E177C5314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25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25CAF-8F34-4E6E-BC4D-15C4966C4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1A85C5-7E51-4738-911B-5B0AE17BC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F33CBD-36F0-41AC-9B2B-21C85B1C8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268C-E097-4860-A88E-32AE6DA2E51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6FA47-851F-42E4-862F-9104D5D4C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8EBFB-6208-4FB3-9697-0140D0104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D6FB-EC3D-4278-8EC6-E177C5314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25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AE984-1EBB-4E3C-A6A1-E168B5CA7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8166-1C2F-4F21-8DCD-E8CAA6E3BD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CE1E4B-1097-4133-A5FE-89FBAC723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7877FE-C75C-48FD-B472-6AE4C55D2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268C-E097-4860-A88E-32AE6DA2E51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8A68A4-3A6E-4487-B6CA-11A9F3512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113DAD-55C7-4731-B012-25DA05949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D6FB-EC3D-4278-8EC6-E177C5314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63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8C51C-75B4-4B0A-9A36-0D170D853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369444-2392-44E2-A4AE-24E22841F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65936B-88F6-4BD3-8C6F-707682AF9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457D69-2CD3-4986-93C6-82DB12BCE3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C0BF73-7991-4262-84B7-63C345A4FF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85ED54-2910-4566-81DE-308D40AC5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268C-E097-4860-A88E-32AE6DA2E51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0DA048-6D6E-4045-B0C8-7E8105517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5FD200-382F-4F10-AB7A-98F847335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D6FB-EC3D-4278-8EC6-E177C5314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0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5C481-7804-4906-AF4A-2EC415488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395AEB-4D80-47A7-BEA2-89094C599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268C-E097-4860-A88E-32AE6DA2E51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FF585A-2B92-4104-A641-72F55DF9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88AA7A-AD0D-4E32-80C1-C12473477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D6FB-EC3D-4278-8EC6-E177C5314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455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23FD01-43D6-443D-B411-916E2FABF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268C-E097-4860-A88E-32AE6DA2E51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674955-51A0-4436-91BA-864E7ED54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5B8AC8-3470-4DDE-9FA8-95385A621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D6FB-EC3D-4278-8EC6-E177C5314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14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FC90F-0D78-48B7-99A8-977F22032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82268-4A73-46B7-87C0-186D6B9A5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0605B7-7A79-450B-9157-7235E58CCB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628EA5-0969-4217-BB90-5E84278D9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268C-E097-4860-A88E-32AE6DA2E51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4B2F42-1652-4626-BF5D-666B5F441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E1AE78-2A19-4690-B00B-DFF4763D8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D6FB-EC3D-4278-8EC6-E177C5314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12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B7230-1A5C-47E8-A3D0-322F8A5B8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6FC692-C3A5-4072-BC76-3765E6F259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E21AA1-D89B-48E7-83D6-01004D2D0D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3B04DD-754C-4FE0-8139-FCEAB09BC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F268C-E097-4860-A88E-32AE6DA2E51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703F6C-0DA7-496B-8B16-6A1875A2E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5819DA-D514-43EA-B3E6-5B1B74BE9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1D6FB-EC3D-4278-8EC6-E177C5314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80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F33923-0F63-41D4-820A-86FA4EF0F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0202D0-108F-4682-917F-B5E880714A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60532-BD80-4E9C-A124-E35C9CBDB1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F268C-E097-4860-A88E-32AE6DA2E517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C6219-CBE9-4965-BBD9-C826AF38E1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B1E93-DE33-4F5E-9F8D-E5D14C3440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1D6FB-EC3D-4278-8EC6-E177C5314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20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ealthiskesehatan.blogspot.com/2010/12/fungsi-dan-tipe-rumah-sakit-b-c-d.html" TargetMode="External"/><Relationship Id="rId7" Type="http://schemas.openxmlformats.org/officeDocument/2006/relationships/hyperlink" Target="http://healthiskesehatan.blogspot.com/2011/03/rekam-medis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ealthiskesehatan.blogspot.com/2011/03/kendala-dalam-rekam-medis.html" TargetMode="External"/><Relationship Id="rId5" Type="http://schemas.openxmlformats.org/officeDocument/2006/relationships/hyperlink" Target="http://healthiskesehatan.blogspot.com/2010/12/sejarah-rekam-medis-di-rumah-sakit.html" TargetMode="External"/><Relationship Id="rId4" Type="http://schemas.openxmlformats.org/officeDocument/2006/relationships/hyperlink" Target="http://healthiskesehatan.blogspot.com/2011/03/kode-etik-dan-pekerjaan-rekam-medi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.jpg">
            <a:extLst>
              <a:ext uri="{FF2B5EF4-FFF2-40B4-BE49-F238E27FC236}">
                <a16:creationId xmlns:a16="http://schemas.microsoft.com/office/drawing/2014/main" id="{949DAEDB-AC4B-4C17-8D41-22081A10EC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12192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A70E177-3504-422A-BAD8-42CABE9696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52730" y="3420269"/>
            <a:ext cx="6546574" cy="1561893"/>
          </a:xfrm>
        </p:spPr>
        <p:txBody>
          <a:bodyPr>
            <a:normAutofit/>
          </a:bodyPr>
          <a:lstStyle/>
          <a:p>
            <a:r>
              <a:rPr lang="en-US" sz="4800" b="1" dirty="0" err="1"/>
              <a:t>Latihan</a:t>
            </a:r>
            <a:r>
              <a:rPr lang="en-US" sz="4800" b="1" dirty="0"/>
              <a:t> </a:t>
            </a:r>
            <a:r>
              <a:rPr lang="en-US" sz="4800" b="1" dirty="0" err="1"/>
              <a:t>Analisis</a:t>
            </a:r>
            <a:r>
              <a:rPr lang="en-US" sz="4800" b="1" dirty="0"/>
              <a:t> </a:t>
            </a:r>
            <a:r>
              <a:rPr lang="en-US" sz="4800" b="1" dirty="0" err="1"/>
              <a:t>Akar</a:t>
            </a:r>
            <a:r>
              <a:rPr lang="en-US" sz="4800" b="1" dirty="0"/>
              <a:t> </a:t>
            </a:r>
            <a:r>
              <a:rPr lang="en-US" sz="4800" b="1" dirty="0" err="1"/>
              <a:t>Masalah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157962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AD723531-CF3D-49C3-8AB3-7A16CA3FC4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ECDB8F1-4800-40D1-AC1A-9E1C3A1FF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9594"/>
            <a:ext cx="10515600" cy="1325563"/>
          </a:xfrm>
        </p:spPr>
        <p:txBody>
          <a:bodyPr>
            <a:normAutofit/>
          </a:bodyPr>
          <a:lstStyle/>
          <a:p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kasus</a:t>
            </a:r>
            <a:r>
              <a:rPr lang="en-US" sz="2400" dirty="0"/>
              <a:t> : </a:t>
            </a:r>
            <a:br>
              <a:rPr lang="en-US" sz="2400" dirty="0"/>
            </a:br>
            <a:r>
              <a:rPr lang="en-US" altLang="en-US" sz="2400" b="1" dirty="0" err="1">
                <a:solidFill>
                  <a:srgbClr val="33333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Kendala</a:t>
            </a:r>
            <a:r>
              <a:rPr lang="en-US" altLang="en-US" sz="2400" b="1" dirty="0">
                <a:solidFill>
                  <a:srgbClr val="33333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2400" b="1" dirty="0" err="1">
                <a:solidFill>
                  <a:srgbClr val="33333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altLang="en-US" sz="2400" b="1" dirty="0">
                <a:solidFill>
                  <a:srgbClr val="33333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2400" b="1" dirty="0" err="1">
                <a:solidFill>
                  <a:srgbClr val="33333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Rekam</a:t>
            </a:r>
            <a:r>
              <a:rPr lang="en-US" altLang="en-US" sz="2400" b="1" dirty="0">
                <a:solidFill>
                  <a:srgbClr val="33333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2400" b="1" dirty="0" err="1">
                <a:solidFill>
                  <a:srgbClr val="33333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Medis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8F1A9-28C9-4CB7-B2EB-12E96476C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Autofit/>
          </a:bodyPr>
          <a:lstStyle/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Seiring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dengan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tuntutan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terhadap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sistem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pelayanan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 di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rumah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 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sakit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,maka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sudah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seharusnya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setiap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rumah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sakit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maupun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puskesmas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memiliki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tenaga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rekam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medis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 minimal 4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orang.keberadaan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tenaga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rekam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medis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sangat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membantu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melayani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pasien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ataupun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pengunjung.Tetapi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kenyataan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sekarang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yang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dihadapi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adalah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kurangnya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tenaga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rekam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medis.Tenaga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rekam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medis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sekarang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yang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ada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kebanyakan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bukan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berasal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dari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lulusan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rekam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medik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.tetapi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berasal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dari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jurusan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lain.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Sering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terjadi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kesalahan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pengolahan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data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medik,hal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ini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disebabkan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karena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kurangnya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keahlian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dari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tenaga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rekam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medis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tersebut.Hal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ini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dapat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mengganggu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sistem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pelayanan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di 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rumah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sakit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	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Rekam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medis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merupakan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penjuruan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baru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perguruan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tinggi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di Indonesia. Masih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jarang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terdapat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jurusan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  <a:hlinkClick r:id="rId7"/>
              </a:rPr>
              <a:t>rekam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  <a:hlinkClick r:id="rId7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  <a:hlinkClick r:id="rId7"/>
              </a:rPr>
              <a:t>medis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 di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setiap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perguruan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tinggi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dan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kalau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adapun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masih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berupa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jenjang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D3.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Hanya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beberapa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perguruan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tinggi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yang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mempunyai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jenjang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D4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Rekam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Medis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Selain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kurangnya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tenaga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  <a:hlinkClick r:id="rId7"/>
              </a:rPr>
              <a:t>ahli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  <a:hlinkClick r:id="rId7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  <a:hlinkClick r:id="rId7"/>
              </a:rPr>
              <a:t>rekam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  <a:hlinkClick r:id="rId7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  <a:hlinkClick r:id="rId7"/>
              </a:rPr>
              <a:t>medis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kendala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lain yang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dihadapi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adalah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sarana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pendukung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yang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kurang.Penggunaan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alat-alat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berteknologi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tinggi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seperti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komputer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sangat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membantu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tenaga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rekam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medis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dalam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menjalankan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tugasnya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selain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mempermudah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tugas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seorang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rekam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medis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alat-alat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elektronik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(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komputer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) yang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mendukung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akan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memudahkan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pengumpulan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dan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pencarian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data-data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pasien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jika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dibutuhkan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oleh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seorang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dokter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secara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cepat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dapat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ditemukan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	software yang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mendukung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kinerja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seorang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rekam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medis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adalah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kendala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yang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sangat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ketara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belum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adanya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software-software yang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dibuat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khusus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untuk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seorang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rekam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medis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dan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informatika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altLang="en-US" sz="1800" dirty="0" err="1">
                <a:latin typeface="Segoe UI" panose="020B0502040204020203" pitchFamily="34" charset="0"/>
                <a:cs typeface="Segoe UI" panose="020B0502040204020203" pitchFamily="34" charset="0"/>
              </a:rPr>
              <a:t>kesehatan</a:t>
            </a:r>
            <a:r>
              <a:rPr lang="en-US" alt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800" dirty="0" err="1"/>
              <a:t>sumber</a:t>
            </a:r>
            <a:r>
              <a:rPr lang="en-US" sz="1800" dirty="0"/>
              <a:t> : http://healthiskesehatan.blogspot.co.id/2011/03/kendala-dalam-rekam-medis.html</a:t>
            </a:r>
            <a:br>
              <a:rPr lang="en-US" sz="1800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10011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Office Theme</vt:lpstr>
      <vt:lpstr>Latihan Analisis Akar Masalah</vt:lpstr>
      <vt:lpstr>Contoh kasus :  Kendala Dalam Rekam Medis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Alif Naufal</dc:creator>
  <cp:lastModifiedBy>Alif Naufal</cp:lastModifiedBy>
  <cp:revision>2</cp:revision>
  <dcterms:created xsi:type="dcterms:W3CDTF">2017-12-09T23:59:04Z</dcterms:created>
  <dcterms:modified xsi:type="dcterms:W3CDTF">2017-12-10T00:14:59Z</dcterms:modified>
</cp:coreProperties>
</file>