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B45BC-41A2-46E4-ADDD-2460724078CE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62428D-2725-4E35-9242-D8968EF1FFA3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DD2442DC-0467-4F60-92DF-95042D994C32}" type="parTrans" cxnId="{0BF43F51-69E5-42B7-B66A-BE19BEC21555}">
      <dgm:prSet/>
      <dgm:spPr/>
      <dgm:t>
        <a:bodyPr/>
        <a:lstStyle/>
        <a:p>
          <a:endParaRPr lang="en-US"/>
        </a:p>
      </dgm:t>
    </dgm:pt>
    <dgm:pt modelId="{80556073-1EC7-4559-8A11-583C0211A40D}" type="sibTrans" cxnId="{0BF43F51-69E5-42B7-B66A-BE19BEC21555}">
      <dgm:prSet/>
      <dgm:spPr/>
      <dgm:t>
        <a:bodyPr/>
        <a:lstStyle/>
        <a:p>
          <a:endParaRPr lang="en-US"/>
        </a:p>
      </dgm:t>
    </dgm:pt>
    <dgm:pt modelId="{BF66224D-2358-484D-B50C-F9AFD9007BC7}">
      <dgm:prSet phldrT="[Text]"/>
      <dgm:spPr/>
      <dgm:t>
        <a:bodyPr/>
        <a:lstStyle/>
        <a:p>
          <a:r>
            <a:rPr lang="en-US" dirty="0"/>
            <a:t>Do</a:t>
          </a:r>
        </a:p>
      </dgm:t>
    </dgm:pt>
    <dgm:pt modelId="{25D6B295-215B-44B8-83D4-27BB8493EC70}" type="parTrans" cxnId="{A3D0C506-71C0-4EE3-8B83-5AE2322E25A0}">
      <dgm:prSet/>
      <dgm:spPr/>
      <dgm:t>
        <a:bodyPr/>
        <a:lstStyle/>
        <a:p>
          <a:endParaRPr lang="en-US"/>
        </a:p>
      </dgm:t>
    </dgm:pt>
    <dgm:pt modelId="{46732055-4700-4FA4-8650-380DC2D38747}" type="sibTrans" cxnId="{A3D0C506-71C0-4EE3-8B83-5AE2322E25A0}">
      <dgm:prSet/>
      <dgm:spPr/>
      <dgm:t>
        <a:bodyPr/>
        <a:lstStyle/>
        <a:p>
          <a:endParaRPr lang="en-US"/>
        </a:p>
      </dgm:t>
    </dgm:pt>
    <dgm:pt modelId="{A833F58C-534F-4CF5-913B-EC52DE992125}">
      <dgm:prSet phldrT="[Text]"/>
      <dgm:spPr/>
      <dgm:t>
        <a:bodyPr/>
        <a:lstStyle/>
        <a:p>
          <a:r>
            <a:rPr lang="en-US" dirty="0"/>
            <a:t>Check</a:t>
          </a:r>
        </a:p>
      </dgm:t>
    </dgm:pt>
    <dgm:pt modelId="{39407EA2-FFDF-4C88-A0B3-9B361579120F}" type="parTrans" cxnId="{9A14C46F-0D7B-449D-AB20-2956F258EE95}">
      <dgm:prSet/>
      <dgm:spPr/>
      <dgm:t>
        <a:bodyPr/>
        <a:lstStyle/>
        <a:p>
          <a:endParaRPr lang="en-US"/>
        </a:p>
      </dgm:t>
    </dgm:pt>
    <dgm:pt modelId="{C75CB676-5551-44EE-9F97-A7F327B8F0EB}" type="sibTrans" cxnId="{9A14C46F-0D7B-449D-AB20-2956F258EE95}">
      <dgm:prSet/>
      <dgm:spPr/>
      <dgm:t>
        <a:bodyPr/>
        <a:lstStyle/>
        <a:p>
          <a:endParaRPr lang="en-US"/>
        </a:p>
      </dgm:t>
    </dgm:pt>
    <dgm:pt modelId="{216913C4-1276-43E3-8F29-A61CD3D4ABF1}">
      <dgm:prSet phldrT="[Text]"/>
      <dgm:spPr/>
      <dgm:t>
        <a:bodyPr/>
        <a:lstStyle/>
        <a:p>
          <a:r>
            <a:rPr lang="en-US" dirty="0"/>
            <a:t>Act</a:t>
          </a:r>
        </a:p>
      </dgm:t>
    </dgm:pt>
    <dgm:pt modelId="{02B04A2B-56A9-42AB-847F-53CC33AE27B5}" type="parTrans" cxnId="{D5B5425F-3651-49F4-BAA9-EDE167AF9DD5}">
      <dgm:prSet/>
      <dgm:spPr/>
      <dgm:t>
        <a:bodyPr/>
        <a:lstStyle/>
        <a:p>
          <a:endParaRPr lang="en-US"/>
        </a:p>
      </dgm:t>
    </dgm:pt>
    <dgm:pt modelId="{182F773B-C97A-4E9A-B7E8-87630C48C1DB}" type="sibTrans" cxnId="{D5B5425F-3651-49F4-BAA9-EDE167AF9DD5}">
      <dgm:prSet/>
      <dgm:spPr/>
      <dgm:t>
        <a:bodyPr/>
        <a:lstStyle/>
        <a:p>
          <a:endParaRPr lang="en-US"/>
        </a:p>
      </dgm:t>
    </dgm:pt>
    <dgm:pt modelId="{54E2DA7F-11D5-4484-914A-A8E880C6AB96}" type="pres">
      <dgm:prSet presAssocID="{3F1B45BC-41A2-46E4-ADDD-2460724078CE}" presName="cycle" presStyleCnt="0">
        <dgm:presLayoutVars>
          <dgm:dir/>
          <dgm:resizeHandles val="exact"/>
        </dgm:presLayoutVars>
      </dgm:prSet>
      <dgm:spPr/>
    </dgm:pt>
    <dgm:pt modelId="{91044965-E4EE-445A-B259-D0C9FD265A67}" type="pres">
      <dgm:prSet presAssocID="{B362428D-2725-4E35-9242-D8968EF1FFA3}" presName="node" presStyleLbl="node1" presStyleIdx="0" presStyleCnt="4">
        <dgm:presLayoutVars>
          <dgm:bulletEnabled val="1"/>
        </dgm:presLayoutVars>
      </dgm:prSet>
      <dgm:spPr/>
    </dgm:pt>
    <dgm:pt modelId="{938094CF-09ED-4268-962F-FC26DE7E2815}" type="pres">
      <dgm:prSet presAssocID="{80556073-1EC7-4559-8A11-583C0211A40D}" presName="sibTrans" presStyleLbl="sibTrans2D1" presStyleIdx="0" presStyleCnt="4"/>
      <dgm:spPr/>
    </dgm:pt>
    <dgm:pt modelId="{B60E5F08-91AE-4968-ADDC-2DA22E14AC80}" type="pres">
      <dgm:prSet presAssocID="{80556073-1EC7-4559-8A11-583C0211A40D}" presName="connectorText" presStyleLbl="sibTrans2D1" presStyleIdx="0" presStyleCnt="4"/>
      <dgm:spPr/>
    </dgm:pt>
    <dgm:pt modelId="{AE8DD30C-C2FA-4313-9226-555C25FB6908}" type="pres">
      <dgm:prSet presAssocID="{BF66224D-2358-484D-B50C-F9AFD9007BC7}" presName="node" presStyleLbl="node1" presStyleIdx="1" presStyleCnt="4">
        <dgm:presLayoutVars>
          <dgm:bulletEnabled val="1"/>
        </dgm:presLayoutVars>
      </dgm:prSet>
      <dgm:spPr/>
    </dgm:pt>
    <dgm:pt modelId="{460B4C39-8342-4FA2-A6E9-ECAA3C94F50E}" type="pres">
      <dgm:prSet presAssocID="{46732055-4700-4FA4-8650-380DC2D38747}" presName="sibTrans" presStyleLbl="sibTrans2D1" presStyleIdx="1" presStyleCnt="4"/>
      <dgm:spPr/>
    </dgm:pt>
    <dgm:pt modelId="{FC823203-4F61-46B9-A587-4B23D94BB602}" type="pres">
      <dgm:prSet presAssocID="{46732055-4700-4FA4-8650-380DC2D38747}" presName="connectorText" presStyleLbl="sibTrans2D1" presStyleIdx="1" presStyleCnt="4"/>
      <dgm:spPr/>
    </dgm:pt>
    <dgm:pt modelId="{4ADB7293-961A-4246-A4EE-CEF68926A6F2}" type="pres">
      <dgm:prSet presAssocID="{A833F58C-534F-4CF5-913B-EC52DE992125}" presName="node" presStyleLbl="node1" presStyleIdx="2" presStyleCnt="4">
        <dgm:presLayoutVars>
          <dgm:bulletEnabled val="1"/>
        </dgm:presLayoutVars>
      </dgm:prSet>
      <dgm:spPr/>
    </dgm:pt>
    <dgm:pt modelId="{BAB81F3D-47C5-472A-9537-20690AAA6103}" type="pres">
      <dgm:prSet presAssocID="{C75CB676-5551-44EE-9F97-A7F327B8F0EB}" presName="sibTrans" presStyleLbl="sibTrans2D1" presStyleIdx="2" presStyleCnt="4"/>
      <dgm:spPr/>
    </dgm:pt>
    <dgm:pt modelId="{880F95D4-A719-4EE6-88FF-D55AFDA7B097}" type="pres">
      <dgm:prSet presAssocID="{C75CB676-5551-44EE-9F97-A7F327B8F0EB}" presName="connectorText" presStyleLbl="sibTrans2D1" presStyleIdx="2" presStyleCnt="4"/>
      <dgm:spPr/>
    </dgm:pt>
    <dgm:pt modelId="{86BFD9CD-E729-40A5-8D32-44640A846F08}" type="pres">
      <dgm:prSet presAssocID="{216913C4-1276-43E3-8F29-A61CD3D4ABF1}" presName="node" presStyleLbl="node1" presStyleIdx="3" presStyleCnt="4">
        <dgm:presLayoutVars>
          <dgm:bulletEnabled val="1"/>
        </dgm:presLayoutVars>
      </dgm:prSet>
      <dgm:spPr/>
    </dgm:pt>
    <dgm:pt modelId="{4E3B170E-4A47-4D2C-85F2-45320B6A6AF5}" type="pres">
      <dgm:prSet presAssocID="{182F773B-C97A-4E9A-B7E8-87630C48C1DB}" presName="sibTrans" presStyleLbl="sibTrans2D1" presStyleIdx="3" presStyleCnt="4"/>
      <dgm:spPr/>
    </dgm:pt>
    <dgm:pt modelId="{2BEA7360-90E0-4515-A75F-C8002AE4613A}" type="pres">
      <dgm:prSet presAssocID="{182F773B-C97A-4E9A-B7E8-87630C48C1DB}" presName="connectorText" presStyleLbl="sibTrans2D1" presStyleIdx="3" presStyleCnt="4"/>
      <dgm:spPr/>
    </dgm:pt>
  </dgm:ptLst>
  <dgm:cxnLst>
    <dgm:cxn modelId="{A3D0C506-71C0-4EE3-8B83-5AE2322E25A0}" srcId="{3F1B45BC-41A2-46E4-ADDD-2460724078CE}" destId="{BF66224D-2358-484D-B50C-F9AFD9007BC7}" srcOrd="1" destOrd="0" parTransId="{25D6B295-215B-44B8-83D4-27BB8493EC70}" sibTransId="{46732055-4700-4FA4-8650-380DC2D38747}"/>
    <dgm:cxn modelId="{8F368914-7C25-4957-9DFC-D9C07457D05B}" type="presOf" srcId="{C75CB676-5551-44EE-9F97-A7F327B8F0EB}" destId="{880F95D4-A719-4EE6-88FF-D55AFDA7B097}" srcOrd="1" destOrd="0" presId="urn:microsoft.com/office/officeart/2005/8/layout/cycle2"/>
    <dgm:cxn modelId="{818AB738-68FE-4CFF-AE7E-ECD8E3FD4843}" type="presOf" srcId="{B362428D-2725-4E35-9242-D8968EF1FFA3}" destId="{91044965-E4EE-445A-B259-D0C9FD265A67}" srcOrd="0" destOrd="0" presId="urn:microsoft.com/office/officeart/2005/8/layout/cycle2"/>
    <dgm:cxn modelId="{D5B5425F-3651-49F4-BAA9-EDE167AF9DD5}" srcId="{3F1B45BC-41A2-46E4-ADDD-2460724078CE}" destId="{216913C4-1276-43E3-8F29-A61CD3D4ABF1}" srcOrd="3" destOrd="0" parTransId="{02B04A2B-56A9-42AB-847F-53CC33AE27B5}" sibTransId="{182F773B-C97A-4E9A-B7E8-87630C48C1DB}"/>
    <dgm:cxn modelId="{0420D964-61FE-41EF-8BE5-F65BFA1D269C}" type="presOf" srcId="{216913C4-1276-43E3-8F29-A61CD3D4ABF1}" destId="{86BFD9CD-E729-40A5-8D32-44640A846F08}" srcOrd="0" destOrd="0" presId="urn:microsoft.com/office/officeart/2005/8/layout/cycle2"/>
    <dgm:cxn modelId="{9A14C46F-0D7B-449D-AB20-2956F258EE95}" srcId="{3F1B45BC-41A2-46E4-ADDD-2460724078CE}" destId="{A833F58C-534F-4CF5-913B-EC52DE992125}" srcOrd="2" destOrd="0" parTransId="{39407EA2-FFDF-4C88-A0B3-9B361579120F}" sibTransId="{C75CB676-5551-44EE-9F97-A7F327B8F0EB}"/>
    <dgm:cxn modelId="{0BF43F51-69E5-42B7-B66A-BE19BEC21555}" srcId="{3F1B45BC-41A2-46E4-ADDD-2460724078CE}" destId="{B362428D-2725-4E35-9242-D8968EF1FFA3}" srcOrd="0" destOrd="0" parTransId="{DD2442DC-0467-4F60-92DF-95042D994C32}" sibTransId="{80556073-1EC7-4559-8A11-583C0211A40D}"/>
    <dgm:cxn modelId="{4AC61376-165D-417B-B061-6F76ECFE7F46}" type="presOf" srcId="{3F1B45BC-41A2-46E4-ADDD-2460724078CE}" destId="{54E2DA7F-11D5-4484-914A-A8E880C6AB96}" srcOrd="0" destOrd="0" presId="urn:microsoft.com/office/officeart/2005/8/layout/cycle2"/>
    <dgm:cxn modelId="{5703195A-5930-48F5-BF2D-0A3B8E7A9590}" type="presOf" srcId="{46732055-4700-4FA4-8650-380DC2D38747}" destId="{FC823203-4F61-46B9-A587-4B23D94BB602}" srcOrd="1" destOrd="0" presId="urn:microsoft.com/office/officeart/2005/8/layout/cycle2"/>
    <dgm:cxn modelId="{BCAB6F9D-1A6F-4304-9A0C-0030645FA188}" type="presOf" srcId="{BF66224D-2358-484D-B50C-F9AFD9007BC7}" destId="{AE8DD30C-C2FA-4313-9226-555C25FB6908}" srcOrd="0" destOrd="0" presId="urn:microsoft.com/office/officeart/2005/8/layout/cycle2"/>
    <dgm:cxn modelId="{0D3BC9B3-48FF-4AB3-9EC8-5E89155A20BD}" type="presOf" srcId="{A833F58C-534F-4CF5-913B-EC52DE992125}" destId="{4ADB7293-961A-4246-A4EE-CEF68926A6F2}" srcOrd="0" destOrd="0" presId="urn:microsoft.com/office/officeart/2005/8/layout/cycle2"/>
    <dgm:cxn modelId="{3E07E6CE-1417-4C24-A79F-4CBA02240937}" type="presOf" srcId="{46732055-4700-4FA4-8650-380DC2D38747}" destId="{460B4C39-8342-4FA2-A6E9-ECAA3C94F50E}" srcOrd="0" destOrd="0" presId="urn:microsoft.com/office/officeart/2005/8/layout/cycle2"/>
    <dgm:cxn modelId="{FA5ACBD8-FBA0-4948-9AF3-3E11EF1F0F22}" type="presOf" srcId="{182F773B-C97A-4E9A-B7E8-87630C48C1DB}" destId="{2BEA7360-90E0-4515-A75F-C8002AE4613A}" srcOrd="1" destOrd="0" presId="urn:microsoft.com/office/officeart/2005/8/layout/cycle2"/>
    <dgm:cxn modelId="{184F93D9-2E0F-4D77-8A19-1194D29B80DD}" type="presOf" srcId="{80556073-1EC7-4559-8A11-583C0211A40D}" destId="{938094CF-09ED-4268-962F-FC26DE7E2815}" srcOrd="0" destOrd="0" presId="urn:microsoft.com/office/officeart/2005/8/layout/cycle2"/>
    <dgm:cxn modelId="{556E5BE9-BA35-4B96-A194-E75146A79CAF}" type="presOf" srcId="{80556073-1EC7-4559-8A11-583C0211A40D}" destId="{B60E5F08-91AE-4968-ADDC-2DA22E14AC80}" srcOrd="1" destOrd="0" presId="urn:microsoft.com/office/officeart/2005/8/layout/cycle2"/>
    <dgm:cxn modelId="{714471F3-35B7-4E4B-B21C-AB8B0C0F75AC}" type="presOf" srcId="{C75CB676-5551-44EE-9F97-A7F327B8F0EB}" destId="{BAB81F3D-47C5-472A-9537-20690AAA6103}" srcOrd="0" destOrd="0" presId="urn:microsoft.com/office/officeart/2005/8/layout/cycle2"/>
    <dgm:cxn modelId="{2EEF18FE-4E05-41A7-8163-AA9AA9A77AB7}" type="presOf" srcId="{182F773B-C97A-4E9A-B7E8-87630C48C1DB}" destId="{4E3B170E-4A47-4D2C-85F2-45320B6A6AF5}" srcOrd="0" destOrd="0" presId="urn:microsoft.com/office/officeart/2005/8/layout/cycle2"/>
    <dgm:cxn modelId="{AB98CCE4-D9E4-4345-BB88-07F26F65578B}" type="presParOf" srcId="{54E2DA7F-11D5-4484-914A-A8E880C6AB96}" destId="{91044965-E4EE-445A-B259-D0C9FD265A67}" srcOrd="0" destOrd="0" presId="urn:microsoft.com/office/officeart/2005/8/layout/cycle2"/>
    <dgm:cxn modelId="{AA9E1AD0-0100-42D3-B65E-0008326E8C4C}" type="presParOf" srcId="{54E2DA7F-11D5-4484-914A-A8E880C6AB96}" destId="{938094CF-09ED-4268-962F-FC26DE7E2815}" srcOrd="1" destOrd="0" presId="urn:microsoft.com/office/officeart/2005/8/layout/cycle2"/>
    <dgm:cxn modelId="{E37E041B-BA59-4625-9BE4-476A36740EAF}" type="presParOf" srcId="{938094CF-09ED-4268-962F-FC26DE7E2815}" destId="{B60E5F08-91AE-4968-ADDC-2DA22E14AC80}" srcOrd="0" destOrd="0" presId="urn:microsoft.com/office/officeart/2005/8/layout/cycle2"/>
    <dgm:cxn modelId="{4B0A3214-65E1-4AA4-8D7F-C6BFF13503C6}" type="presParOf" srcId="{54E2DA7F-11D5-4484-914A-A8E880C6AB96}" destId="{AE8DD30C-C2FA-4313-9226-555C25FB6908}" srcOrd="2" destOrd="0" presId="urn:microsoft.com/office/officeart/2005/8/layout/cycle2"/>
    <dgm:cxn modelId="{4AB350EA-2BAA-4DAE-A8AF-6EF48AEB9BFC}" type="presParOf" srcId="{54E2DA7F-11D5-4484-914A-A8E880C6AB96}" destId="{460B4C39-8342-4FA2-A6E9-ECAA3C94F50E}" srcOrd="3" destOrd="0" presId="urn:microsoft.com/office/officeart/2005/8/layout/cycle2"/>
    <dgm:cxn modelId="{FE4B0B77-9445-4AB9-BD97-BED96828C476}" type="presParOf" srcId="{460B4C39-8342-4FA2-A6E9-ECAA3C94F50E}" destId="{FC823203-4F61-46B9-A587-4B23D94BB602}" srcOrd="0" destOrd="0" presId="urn:microsoft.com/office/officeart/2005/8/layout/cycle2"/>
    <dgm:cxn modelId="{EECCE1D5-87BA-46FF-B9D5-F7F5CCAF3C6E}" type="presParOf" srcId="{54E2DA7F-11D5-4484-914A-A8E880C6AB96}" destId="{4ADB7293-961A-4246-A4EE-CEF68926A6F2}" srcOrd="4" destOrd="0" presId="urn:microsoft.com/office/officeart/2005/8/layout/cycle2"/>
    <dgm:cxn modelId="{0519CFF8-B221-4B14-A9F6-72468FDA4BA5}" type="presParOf" srcId="{54E2DA7F-11D5-4484-914A-A8E880C6AB96}" destId="{BAB81F3D-47C5-472A-9537-20690AAA6103}" srcOrd="5" destOrd="0" presId="urn:microsoft.com/office/officeart/2005/8/layout/cycle2"/>
    <dgm:cxn modelId="{B084F4F8-9AA6-4B40-8F12-BE2AE6A31814}" type="presParOf" srcId="{BAB81F3D-47C5-472A-9537-20690AAA6103}" destId="{880F95D4-A719-4EE6-88FF-D55AFDA7B097}" srcOrd="0" destOrd="0" presId="urn:microsoft.com/office/officeart/2005/8/layout/cycle2"/>
    <dgm:cxn modelId="{E38566D8-707C-4556-9230-125941DF1B6F}" type="presParOf" srcId="{54E2DA7F-11D5-4484-914A-A8E880C6AB96}" destId="{86BFD9CD-E729-40A5-8D32-44640A846F08}" srcOrd="6" destOrd="0" presId="urn:microsoft.com/office/officeart/2005/8/layout/cycle2"/>
    <dgm:cxn modelId="{A5E43FCA-7033-4A43-9B87-0DB1C6232353}" type="presParOf" srcId="{54E2DA7F-11D5-4484-914A-A8E880C6AB96}" destId="{4E3B170E-4A47-4D2C-85F2-45320B6A6AF5}" srcOrd="7" destOrd="0" presId="urn:microsoft.com/office/officeart/2005/8/layout/cycle2"/>
    <dgm:cxn modelId="{B76DF5B7-CECB-4D44-A150-FBED9806253B}" type="presParOf" srcId="{4E3B170E-4A47-4D2C-85F2-45320B6A6AF5}" destId="{2BEA7360-90E0-4515-A75F-C8002AE4613A}" srcOrd="0" destOrd="0" presId="urn:microsoft.com/office/officeart/2005/8/layout/cycle2"/>
  </dgm:cxnLst>
  <dgm:bg>
    <a:solidFill>
      <a:srgbClr val="00B05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44965-E4EE-445A-B259-D0C9FD265A67}">
      <dsp:nvSpPr>
        <dsp:cNvPr id="0" name=""/>
        <dsp:cNvSpPr/>
      </dsp:nvSpPr>
      <dsp:spPr>
        <a:xfrm>
          <a:off x="4366952" y="1715"/>
          <a:ext cx="1781695" cy="17816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Plan</a:t>
          </a:r>
        </a:p>
      </dsp:txBody>
      <dsp:txXfrm>
        <a:off x="4627875" y="262638"/>
        <a:ext cx="1259849" cy="1259849"/>
      </dsp:txXfrm>
    </dsp:sp>
    <dsp:sp modelId="{938094CF-09ED-4268-962F-FC26DE7E2815}">
      <dsp:nvSpPr>
        <dsp:cNvPr id="0" name=""/>
        <dsp:cNvSpPr/>
      </dsp:nvSpPr>
      <dsp:spPr>
        <a:xfrm rot="2700000">
          <a:off x="5957501" y="1528827"/>
          <a:ext cx="474447" cy="601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5978345" y="1598768"/>
        <a:ext cx="332113" cy="360794"/>
      </dsp:txXfrm>
    </dsp:sp>
    <dsp:sp modelId="{AE8DD30C-C2FA-4313-9226-555C25FB6908}">
      <dsp:nvSpPr>
        <dsp:cNvPr id="0" name=""/>
        <dsp:cNvSpPr/>
      </dsp:nvSpPr>
      <dsp:spPr>
        <a:xfrm>
          <a:off x="6259791" y="1894555"/>
          <a:ext cx="1781695" cy="17816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Do</a:t>
          </a:r>
        </a:p>
      </dsp:txBody>
      <dsp:txXfrm>
        <a:off x="6520714" y="2155478"/>
        <a:ext cx="1259849" cy="1259849"/>
      </dsp:txXfrm>
    </dsp:sp>
    <dsp:sp modelId="{460B4C39-8342-4FA2-A6E9-ECAA3C94F50E}">
      <dsp:nvSpPr>
        <dsp:cNvPr id="0" name=""/>
        <dsp:cNvSpPr/>
      </dsp:nvSpPr>
      <dsp:spPr>
        <a:xfrm rot="8100000">
          <a:off x="5976491" y="3421666"/>
          <a:ext cx="474447" cy="601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6097981" y="3491607"/>
        <a:ext cx="332113" cy="360794"/>
      </dsp:txXfrm>
    </dsp:sp>
    <dsp:sp modelId="{4ADB7293-961A-4246-A4EE-CEF68926A6F2}">
      <dsp:nvSpPr>
        <dsp:cNvPr id="0" name=""/>
        <dsp:cNvSpPr/>
      </dsp:nvSpPr>
      <dsp:spPr>
        <a:xfrm>
          <a:off x="4366952" y="3787394"/>
          <a:ext cx="1781695" cy="17816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Check</a:t>
          </a:r>
        </a:p>
      </dsp:txBody>
      <dsp:txXfrm>
        <a:off x="4627875" y="4048317"/>
        <a:ext cx="1259849" cy="1259849"/>
      </dsp:txXfrm>
    </dsp:sp>
    <dsp:sp modelId="{BAB81F3D-47C5-472A-9537-20690AAA6103}">
      <dsp:nvSpPr>
        <dsp:cNvPr id="0" name=""/>
        <dsp:cNvSpPr/>
      </dsp:nvSpPr>
      <dsp:spPr>
        <a:xfrm rot="13500000">
          <a:off x="4083651" y="3440656"/>
          <a:ext cx="474447" cy="601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4205141" y="3611243"/>
        <a:ext cx="332113" cy="360794"/>
      </dsp:txXfrm>
    </dsp:sp>
    <dsp:sp modelId="{86BFD9CD-E729-40A5-8D32-44640A846F08}">
      <dsp:nvSpPr>
        <dsp:cNvPr id="0" name=""/>
        <dsp:cNvSpPr/>
      </dsp:nvSpPr>
      <dsp:spPr>
        <a:xfrm>
          <a:off x="2474112" y="1894555"/>
          <a:ext cx="1781695" cy="17816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Act</a:t>
          </a:r>
        </a:p>
      </dsp:txBody>
      <dsp:txXfrm>
        <a:off x="2735035" y="2155478"/>
        <a:ext cx="1259849" cy="1259849"/>
      </dsp:txXfrm>
    </dsp:sp>
    <dsp:sp modelId="{4E3B170E-4A47-4D2C-85F2-45320B6A6AF5}">
      <dsp:nvSpPr>
        <dsp:cNvPr id="0" name=""/>
        <dsp:cNvSpPr/>
      </dsp:nvSpPr>
      <dsp:spPr>
        <a:xfrm rot="18900000">
          <a:off x="4064661" y="1547816"/>
          <a:ext cx="474447" cy="6013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4085505" y="1718403"/>
        <a:ext cx="332113" cy="360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33F6E-3A8D-4080-9522-77A05C06D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FB02F-BDC2-4FE1-A6E7-BC7ACB247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8DD83-818A-42EB-8987-71DA04C5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A009-4839-42D4-9BC6-545F9EE35251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9FEE9-5F41-4D6D-B1B6-9B35DF59E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7781C-412B-4F4D-8AA5-B37643C51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A5DB-A739-432B-B862-5D96148C0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33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F5B8-8A50-4CF4-B4B2-4D7CF586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E7484-6A2E-4881-A6DE-07027E5D1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C390A-FF04-4B7D-9A66-5F5BE7C7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A009-4839-42D4-9BC6-545F9EE35251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D5697-A205-4F6D-B449-C204DE0E1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2B9EF-B202-4A5E-9C40-4BB4FC28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A5DB-A739-432B-B862-5D96148C0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2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C6E859-3923-4441-AEBA-49C3A7563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F5FF5-2576-4497-B4FB-828F9EE52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DBAA8-E520-4CD8-8B11-30EFE6B9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A009-4839-42D4-9BC6-545F9EE35251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41787-376A-48BD-B51C-43FF4CB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DEAC3-600E-4415-A803-1741879E2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A5DB-A739-432B-B862-5D96148C0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9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49DE6-EAF6-430E-B9F2-BD6C3206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97077-1A02-4B23-A58D-3F9752958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5A61D-D9FF-4E09-B252-F4F564A3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A009-4839-42D4-9BC6-545F9EE35251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771BE-942A-40D8-84DC-936B96F2A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4C395-A3A5-4C03-AB58-CAF8B2C5A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A5DB-A739-432B-B862-5D96148C0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8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3EF96-0278-4398-91BC-3BF1F82B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7A982-ABAD-464B-8F5B-862B23C29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10A5E-A2AE-4EC1-985C-B2DC34BB8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A009-4839-42D4-9BC6-545F9EE35251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E477F-7142-4589-81E3-98A887EE4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B6D7E-D6E8-4C44-907E-FFA5E5F19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A5DB-A739-432B-B862-5D96148C0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1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0598-ABE5-401C-9B3D-DE8F5D32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62F28-BE35-4A81-BB24-98CB5EC68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3C1CB-E651-48F2-BA65-792949E42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078BF-1A1C-403B-BD30-9A0B95312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A009-4839-42D4-9BC6-545F9EE35251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9D1A3-750A-4DC8-8289-D95074EB0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ACB57-B3B9-491C-847C-572E6B0A4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A5DB-A739-432B-B862-5D96148C0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3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0B92-A2AB-4F61-B212-7D994FDC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8B330-73B9-4B25-9C94-991AC30A3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35E80-890E-443C-B386-93D864309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B3DFBC-0391-4EFC-9880-BB560B1176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823C94-F165-4CD5-9A3F-A5D237D5E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787E-F901-4737-A18F-FA11D3D8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A009-4839-42D4-9BC6-545F9EE35251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B3B3E9-D98F-4D4C-853D-B0DCE7DA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0681D8-90A8-4A70-BAA5-C77D11579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A5DB-A739-432B-B862-5D96148C0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3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D1A1D-8B97-4594-9815-6ADAA23D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E2689-302F-4CCD-9505-152EA4B16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A009-4839-42D4-9BC6-545F9EE35251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B247A-3C74-4857-8C5D-A8E8F0D93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9DB32-9C2A-41CC-A8BE-682540DA7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A5DB-A739-432B-B862-5D96148C0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0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6D2213-919D-40FD-8569-A83067DAA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A009-4839-42D4-9BC6-545F9EE35251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3960F1-17CA-4040-A163-84C6186B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6050E-193E-4D85-8BCF-08C75CE0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A5DB-A739-432B-B862-5D96148C0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9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4083C-D326-4789-B47B-84AC6C777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66F9C-506D-4FF8-AB73-AA4670210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2541C-BDD5-4EB9-AF44-E80A1AF61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9768C-1468-4170-874C-A9A86BF02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A009-4839-42D4-9BC6-545F9EE35251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A1FB0-66C2-41F4-9594-B350A6CD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12BFA-FBEA-4DBB-9723-CF2990F5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A5DB-A739-432B-B862-5D96148C0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B10C1-F843-4C67-9592-E6E4AB1EE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7DFE9E-D722-4EAF-862E-0BB2CC0FF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BCAAE4-4E0F-4BFC-A022-9F08ECFB7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C8EE7-3C61-4D7F-AEBF-E70BB7095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A009-4839-42D4-9BC6-545F9EE35251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8FD44-288D-4F04-A9F8-043E97AC0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D0D21-12B7-4699-AF5B-56BD582CD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9A5DB-A739-432B-B862-5D96148C0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3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7B1B90-C1B7-4C0B-868C-62E517F13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B3FA4-E36D-4D01-BF71-F1643FBD4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4FD50-42D4-4207-8BA2-5C9B3149D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CA009-4839-42D4-9BC6-545F9EE35251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6849D-909D-47E8-BC4D-0EEF1A54CD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86BEE-C840-40F1-A2C5-0B87A9F3D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9A5DB-A739-432B-B862-5D96148C0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6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C297A160-8B7B-456C-9CEF-6B7C33F3B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E92630-6CB5-4528-A036-02473DE0C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5235" y="2226469"/>
            <a:ext cx="9144000" cy="2387600"/>
          </a:xfrm>
        </p:spPr>
        <p:txBody>
          <a:bodyPr/>
          <a:lstStyle/>
          <a:p>
            <a:r>
              <a:rPr lang="en-US" dirty="0"/>
              <a:t>SIKLUS PDSA</a:t>
            </a:r>
          </a:p>
        </p:txBody>
      </p:sp>
    </p:spTree>
    <p:extLst>
      <p:ext uri="{BB962C8B-B14F-4D97-AF65-F5344CB8AC3E}">
        <p14:creationId xmlns:p14="http://schemas.microsoft.com/office/powerpoint/2010/main" val="2663691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E99952FC-2154-4E69-B660-C86540F7F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50EC29-1ABC-4832-8138-945C96B94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4.    A (Act  = </a:t>
            </a:r>
            <a:r>
              <a:rPr lang="en-US" dirty="0" err="1"/>
              <a:t>Menindaklanjuti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8409C-0FC5-4591-839B-7D970DEAF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total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SASARAN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perbaikan-perbaikan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kerjakan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,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action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memperbaikinya</a:t>
            </a:r>
            <a:r>
              <a:rPr lang="en-US" dirty="0"/>
              <a:t>. Proses ACT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melangkah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proses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juga </a:t>
            </a:r>
            <a:r>
              <a:rPr lang="en-US" dirty="0" err="1"/>
              <a:t>meninjau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memodifikasi</a:t>
            </a:r>
            <a:r>
              <a:rPr lang="en-US" dirty="0"/>
              <a:t> proses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memperbaikinya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standarisasi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  </a:t>
            </a:r>
            <a:r>
              <a:rPr lang="en-US" dirty="0" err="1"/>
              <a:t>mempertimbangkan</a:t>
            </a:r>
            <a:r>
              <a:rPr lang="en-US" dirty="0"/>
              <a:t> area mana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, </a:t>
            </a:r>
            <a:r>
              <a:rPr lang="en-US" dirty="0" err="1"/>
              <a:t>merevisi</a:t>
            </a:r>
            <a:r>
              <a:rPr lang="en-US" dirty="0"/>
              <a:t> proses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,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mengkomunikasikan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,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suplier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,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mendokumentasikan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juga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memonitor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proses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55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EED24FE6-B21A-4BA5-A003-A1036B40A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6B7A82-4A99-4028-B0E6-2F17020C6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Rangkuman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58D5F-ACBB-401E-90C3-401708DFB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PDSA, 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i="1" dirty="0"/>
              <a:t>Plan-Do-Study-Act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(</a:t>
            </a:r>
            <a:r>
              <a:rPr lang="en-US" dirty="0" err="1"/>
              <a:t>berulang-ulang</a:t>
            </a:r>
            <a:r>
              <a:rPr lang="en-US" dirty="0"/>
              <a:t>),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Model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proses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Siklus</a:t>
            </a:r>
            <a:r>
              <a:rPr lang="en-US" dirty="0"/>
              <a:t> PDSA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terus-menerus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proses. Juga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Deming Wheel, </a:t>
            </a:r>
            <a:r>
              <a:rPr lang="en-US" dirty="0" err="1"/>
              <a:t>atau</a:t>
            </a:r>
            <a:r>
              <a:rPr lang="en-US" dirty="0"/>
              <a:t> Deming Cycle,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diperkenalkan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Dr. Deming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mentornya</a:t>
            </a:r>
            <a:r>
              <a:rPr lang="en-US" dirty="0"/>
              <a:t>, Walter Shewhart </a:t>
            </a:r>
            <a:r>
              <a:rPr lang="en-US" dirty="0" err="1"/>
              <a:t>dari</a:t>
            </a:r>
            <a:r>
              <a:rPr lang="en-US" dirty="0"/>
              <a:t> Bell Laboratories yang </a:t>
            </a:r>
            <a:r>
              <a:rPr lang="en-US" dirty="0" err="1"/>
              <a:t>terkenal</a:t>
            </a:r>
            <a:r>
              <a:rPr lang="en-US" dirty="0"/>
              <a:t> di New York (Deming, 2015)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4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4F163900-EE3C-4DF2-A6AE-932B872FB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1754F9-F415-4400-B7B4-9955BBEA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819237-36FE-4E13-9EA1-88DE1C74E4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442888"/>
              </p:ext>
            </p:extLst>
          </p:nvPr>
        </p:nvGraphicFramePr>
        <p:xfrm>
          <a:off x="838200" y="773723"/>
          <a:ext cx="10515600" cy="5570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1356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B1B03B5D-7AFD-43EA-A47A-AFBF0E912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93EA0E-2C8B-4036-BB49-3505BCD8F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/>
              <a:t>PDCA "Plan, Do, Check, Act" (</a:t>
            </a:r>
            <a:r>
              <a:rPr lang="en-US" dirty="0" err="1"/>
              <a:t>Rencanakan</a:t>
            </a:r>
            <a:r>
              <a:rPr lang="en-US" dirty="0"/>
              <a:t>, </a:t>
            </a:r>
            <a:r>
              <a:rPr lang="en-US" dirty="0" err="1"/>
              <a:t>Kerjakan</a:t>
            </a:r>
            <a:r>
              <a:rPr lang="en-US" dirty="0"/>
              <a:t>, </a:t>
            </a:r>
            <a:r>
              <a:rPr lang="en-US" dirty="0" err="1"/>
              <a:t>Cek</a:t>
            </a:r>
            <a:r>
              <a:rPr lang="en-US" dirty="0"/>
              <a:t>,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lanjuti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6ABBA-1623-40EE-BD15-80D654759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iteratif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 PDCA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siklus</a:t>
            </a:r>
            <a:r>
              <a:rPr lang="en-US" dirty="0"/>
              <a:t> Shewhart”,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Walter Shewhart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yang </a:t>
            </a:r>
            <a:r>
              <a:rPr lang="en-US" dirty="0" err="1"/>
              <a:t>lalu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perkembangannya</a:t>
            </a:r>
            <a:r>
              <a:rPr lang="en-US" dirty="0"/>
              <a:t>,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PDCA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“</a:t>
            </a:r>
            <a:r>
              <a:rPr lang="en-US" dirty="0" err="1"/>
              <a:t>siklus</a:t>
            </a:r>
            <a:r>
              <a:rPr lang="en-US" dirty="0"/>
              <a:t> Deming”. Deming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mempopulerkan</a:t>
            </a:r>
            <a:r>
              <a:rPr lang="en-US" dirty="0"/>
              <a:t> </a:t>
            </a:r>
            <a:r>
              <a:rPr lang="en-US" dirty="0" err="1"/>
              <a:t>penggunaannya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memperluas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Deming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Shewhart,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Walter A. Shewhart,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statistis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Belakangan</a:t>
            </a:r>
            <a:r>
              <a:rPr lang="en-US" dirty="0"/>
              <a:t>, Deming </a:t>
            </a:r>
            <a:r>
              <a:rPr lang="en-US" dirty="0" err="1"/>
              <a:t>memodifikasi</a:t>
            </a:r>
            <a:r>
              <a:rPr lang="en-US" dirty="0"/>
              <a:t> PDCA </a:t>
            </a:r>
            <a:r>
              <a:rPr lang="en-US" dirty="0" err="1"/>
              <a:t>menjadi</a:t>
            </a:r>
            <a:r>
              <a:rPr lang="en-US" dirty="0"/>
              <a:t> PDSA ("Plan, Do, Study, Act")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rekomendasinya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pun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, PDCA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104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903BFB2E-FC91-469B-937C-EF77010CA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31606-E5E4-4012-BFD9-4EDB7CA06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err="1"/>
              <a:t>Konsep</a:t>
            </a:r>
            <a:r>
              <a:rPr lang="en-US" dirty="0"/>
              <a:t> PDCA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proses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di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 .</a:t>
            </a:r>
          </a:p>
          <a:p>
            <a:r>
              <a:rPr lang="en-US" dirty="0" err="1"/>
              <a:t>Pengidentifikasian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sebab-sebabnya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koreksinya</a:t>
            </a:r>
            <a:r>
              <a:rPr lang="en-US" dirty="0"/>
              <a:t>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. </a:t>
            </a:r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patokan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     </a:t>
            </a:r>
          </a:p>
        </p:txBody>
      </p:sp>
    </p:spTree>
    <p:extLst>
      <p:ext uri="{BB962C8B-B14F-4D97-AF65-F5344CB8AC3E}">
        <p14:creationId xmlns:p14="http://schemas.microsoft.com/office/powerpoint/2010/main" val="340977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99E74A9B-3FB2-41EC-9466-909F3F7A9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11B5B5-7EBF-4B86-BEEA-3E562F2AB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5390322" cy="959168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sz="5400" b="1" dirty="0" err="1"/>
              <a:t>Manfaat</a:t>
            </a:r>
            <a:r>
              <a:rPr lang="en-US" sz="5400" b="1" dirty="0"/>
              <a:t> PDCA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8F1A0-B1D4-4B01-A4CB-05797082E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483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PDCA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KAIZEN </a:t>
            </a:r>
            <a:r>
              <a:rPr lang="en-US" dirty="0" err="1"/>
              <a:t>dan</a:t>
            </a:r>
            <a:r>
              <a:rPr lang="en-US" dirty="0"/>
              <a:t> DMAIC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LEAN SIX SIGMA. PDCA </a:t>
            </a:r>
            <a:r>
              <a:rPr lang="en-US" dirty="0" err="1"/>
              <a:t>sangatlah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continues improvement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memperpendek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pemborosan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DMAIC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powerfull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varian</a:t>
            </a:r>
            <a:r>
              <a:rPr lang="en-US" dirty="0"/>
              <a:t> output, </a:t>
            </a:r>
            <a:r>
              <a:rPr lang="en-US" dirty="0" err="1"/>
              <a:t>kestabilan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, improve yield,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komplek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penghematan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PDCA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pPr marL="0" indent="0" algn="just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unit </a:t>
            </a:r>
            <a:r>
              <a:rPr lang="en-US" dirty="0" err="1"/>
              <a:t>organisasi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yang </a:t>
            </a:r>
            <a:r>
              <a:rPr lang="en-US" dirty="0" err="1"/>
              <a:t>runtun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continuous improvement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memperpendek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pemborosan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9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54B70BB6-C21D-405C-8A1A-A3282EA71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8747DE-2C4C-4345-A783-7CEB5220D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5400" b="1" dirty="0"/>
              <a:t>Proses PDCA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7A4B3-36D3-41D8-B2B7-F876B2ACB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problem solving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P-D-C-A </a:t>
            </a:r>
            <a:r>
              <a:rPr lang="en-US" dirty="0" err="1"/>
              <a:t>sebagai</a:t>
            </a:r>
            <a:r>
              <a:rPr lang="en-US" dirty="0"/>
              <a:t> proses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, P-D-C-A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proses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runtun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, Proses PDCA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4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8EA97E-75FA-4B1E-8E40-04F832BE9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E87A77-6207-4EBA-B236-847E0FCB4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4317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dirty="0"/>
              <a:t>1.    P (Plan  =  </a:t>
            </a:r>
            <a:r>
              <a:rPr lang="en-US" dirty="0" err="1"/>
              <a:t>Rencanakan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EE3A1-B842-42EA-9B08-D5CF10BDC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9" y="1825625"/>
            <a:ext cx="11489634" cy="4351338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SASARAN (GOAL=TUJUAN)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SPESIFIKASI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. PLAN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diterjemahkan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detil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per sub-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beres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ide-ide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Tahapan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harapan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proses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(</a:t>
            </a:r>
            <a:r>
              <a:rPr lang="en-US" dirty="0" err="1"/>
              <a:t>pilih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). </a:t>
            </a:r>
            <a:r>
              <a:rPr lang="en-US" dirty="0" err="1"/>
              <a:t>Identifikasikanlah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 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6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9F2493A-0487-409F-B56D-9BD8BF58E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E1858C-78AC-448F-BC2B-083E4E386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85328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2.    D (Do  = </a:t>
            </a:r>
            <a:r>
              <a:rPr lang="en-US" dirty="0" err="1"/>
              <a:t>Kerjakan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9FF1E-8F49-42E9-8F33-61B08F9BE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Artinya</a:t>
            </a:r>
            <a:r>
              <a:rPr lang="en-US" dirty="0"/>
              <a:t> MELAKUKAN </a:t>
            </a:r>
            <a:r>
              <a:rPr lang="en-US" dirty="0" err="1"/>
              <a:t>perencanaan</a:t>
            </a:r>
            <a:r>
              <a:rPr lang="en-US" dirty="0"/>
              <a:t> PROSES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r>
              <a:rPr lang="en-US" dirty="0" err="1"/>
              <a:t>Ukuran-ukuran</a:t>
            </a:r>
            <a:r>
              <a:rPr lang="en-US" dirty="0"/>
              <a:t> proses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PLAN.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DO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penundaan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menunda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terbuang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Implementasi</a:t>
            </a:r>
            <a:r>
              <a:rPr lang="en-US" dirty="0"/>
              <a:t> proses.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memantau</a:t>
            </a:r>
            <a:r>
              <a:rPr lang="en-US" dirty="0"/>
              <a:t> proses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(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direncanakan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9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89C0976F-71CB-4BA0-8D7C-E00017D3C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D7BA1E-C41D-4D9F-87F9-DD6EEFE5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10345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50000" t="50000" r="50000" b="50000"/>
            </a:path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3.    C (Check = </a:t>
            </a:r>
            <a:r>
              <a:rPr lang="en-US" dirty="0" err="1"/>
              <a:t>Evaluasi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8CBDA-B029-47B4-81B4-A82F8A2E7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SASARAN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. Kita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kerjakan</a:t>
            </a:r>
            <a:r>
              <a:rPr lang="en-US" dirty="0"/>
              <a:t>, </a:t>
            </a:r>
            <a:r>
              <a:rPr lang="en-US" dirty="0" err="1"/>
              <a:t>sudahkah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. </a:t>
            </a:r>
            <a:br>
              <a:rPr lang="en-US" dirty="0"/>
            </a:br>
            <a:endParaRPr lang="en-US" dirty="0"/>
          </a:p>
          <a:p>
            <a:pPr algn="just"/>
            <a:r>
              <a:rPr lang="en-US" dirty="0"/>
              <a:t>Teknik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kelemahan-kelemahan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disusunlah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lain,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,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rutinitas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61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679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SIKLUS PDSA</vt:lpstr>
      <vt:lpstr>PowerPoint Presentation</vt:lpstr>
      <vt:lpstr>PDCA "Plan, Do, Check, Act" (Rencanakan, Kerjakan, Cek, Tindak lanjuti)</vt:lpstr>
      <vt:lpstr>PowerPoint Presentation</vt:lpstr>
      <vt:lpstr>Manfaat PDCA</vt:lpstr>
      <vt:lpstr>Proses PDCA</vt:lpstr>
      <vt:lpstr>1.    P (Plan  =  Rencanakan) </vt:lpstr>
      <vt:lpstr>2.    D (Do  = Kerjakan)</vt:lpstr>
      <vt:lpstr>3.    C (Check = Evaluasi)</vt:lpstr>
      <vt:lpstr>4.    A (Act  = Menindaklanjuti)</vt:lpstr>
      <vt:lpstr>Rangkuman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SIKLUS PDSA</dc:title>
  <dc:creator>Alif Naufal</dc:creator>
  <cp:lastModifiedBy>Alif Naufal</cp:lastModifiedBy>
  <cp:revision>10</cp:revision>
  <dcterms:created xsi:type="dcterms:W3CDTF">2017-12-10T00:29:30Z</dcterms:created>
  <dcterms:modified xsi:type="dcterms:W3CDTF">2017-12-10T01:49:12Z</dcterms:modified>
</cp:coreProperties>
</file>