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030393-3AA1-4F96-B17A-15FDBBB0EBE3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C3AEA6-BB84-470C-A758-9014C185F8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D21C3902-5A49-4AB1-8A7F-171C0833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4289" y="36576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PROGRAM KERJA </a:t>
            </a:r>
            <a:r>
              <a:rPr lang="en-US" b="1"/>
              <a:t>MUTU </a:t>
            </a:r>
            <a:br>
              <a:rPr lang="en-US" b="1"/>
            </a:br>
            <a:r>
              <a:rPr lang="en-US" b="1"/>
              <a:t>REKAM </a:t>
            </a:r>
            <a:r>
              <a:rPr lang="en-US" b="1" dirty="0"/>
              <a:t>MEDIS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F7D1E655-367B-48DE-8076-F88DF8CB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en-US" b="1" dirty="0"/>
              <a:t>E. Program </a:t>
            </a:r>
            <a:r>
              <a:rPr lang="en-US" b="1" dirty="0" err="1"/>
              <a:t>Penyusunan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Rekam</a:t>
            </a:r>
            <a:r>
              <a:rPr lang="en-US" b="1" dirty="0"/>
              <a:t> </a:t>
            </a:r>
            <a:r>
              <a:rPr lang="en-US" b="1" dirty="0" err="1"/>
              <a:t>Medis</a:t>
            </a:r>
            <a:endParaRPr lang="en-US" b="1" dirty="0"/>
          </a:p>
          <a:p>
            <a:pPr marL="0" lvl="0" indent="0" algn="just">
              <a:buNone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Pokok</a:t>
            </a:r>
            <a:endParaRPr lang="en-US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/>
              <a:t>Penyususnan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algn="just"/>
            <a:endParaRPr lang="en-US" dirty="0"/>
          </a:p>
          <a:p>
            <a:pPr marL="0" lvl="0" indent="0" algn="just">
              <a:buNone/>
            </a:pP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  <a:p>
            <a:pPr marL="0" lvl="0" indent="0" algn="just">
              <a:buNone/>
            </a:pPr>
            <a:r>
              <a:rPr lang="id-ID" dirty="0"/>
              <a:t>1.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lvl="0" algn="just"/>
            <a:r>
              <a:rPr lang="en-US" dirty="0" err="1"/>
              <a:t>Mengentri</a:t>
            </a:r>
            <a:r>
              <a:rPr lang="en-US" dirty="0"/>
              <a:t> data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sensus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IGD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program SIM RS</a:t>
            </a:r>
          </a:p>
          <a:p>
            <a:pPr lvl="0" algn="just"/>
            <a:r>
              <a:rPr lang="en-US" dirty="0" err="1"/>
              <a:t>Mengentry</a:t>
            </a:r>
            <a:r>
              <a:rPr lang="en-US" dirty="0"/>
              <a:t> data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inap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dirty="0" err="1"/>
              <a:t>sensus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inap</a:t>
            </a:r>
            <a:endParaRPr lang="en-US" dirty="0"/>
          </a:p>
          <a:p>
            <a:pPr lvl="0" algn="just"/>
            <a:r>
              <a:rPr lang="en-US" dirty="0" err="1"/>
              <a:t>Mengkonfirmasi</a:t>
            </a:r>
            <a:r>
              <a:rPr lang="en-US" dirty="0"/>
              <a:t> data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/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unit-unit </a:t>
            </a:r>
            <a:r>
              <a:rPr lang="en-US" dirty="0" err="1"/>
              <a:t>terkait</a:t>
            </a:r>
            <a:r>
              <a:rPr lang="en-US" dirty="0"/>
              <a:t>/ </a:t>
            </a:r>
            <a:r>
              <a:rPr lang="en-US" dirty="0" err="1"/>
              <a:t>dokter</a:t>
            </a:r>
            <a:endParaRPr lang="en-US" dirty="0"/>
          </a:p>
          <a:p>
            <a:pPr marL="0" lvl="0" indent="0" algn="just">
              <a:buNone/>
            </a:pPr>
            <a:r>
              <a:rPr lang="id-ID" dirty="0"/>
              <a:t>2.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lvl="0" algn="just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rekapitulasi</a:t>
            </a:r>
            <a:r>
              <a:rPr lang="en-US" dirty="0"/>
              <a:t> data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Verifikasi</a:t>
            </a:r>
            <a:r>
              <a:rPr lang="en-US" dirty="0"/>
              <a:t> data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unit-unit </a:t>
            </a:r>
            <a:r>
              <a:rPr lang="en-US" dirty="0" err="1"/>
              <a:t>terkait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Mengkonfirmasi</a:t>
            </a:r>
            <a:r>
              <a:rPr lang="en-US" dirty="0"/>
              <a:t> data yang </a:t>
            </a:r>
            <a:r>
              <a:rPr lang="en-US" dirty="0" err="1"/>
              <a:t>diteri</a:t>
            </a:r>
            <a:r>
              <a:rPr lang="id-ID" dirty="0"/>
              <a:t>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unit-unit </a:t>
            </a:r>
            <a:r>
              <a:rPr lang="en-US" dirty="0" err="1"/>
              <a:t>terkait</a:t>
            </a:r>
            <a:endParaRPr lang="en-US" dirty="0"/>
          </a:p>
          <a:p>
            <a:pPr marL="0" lvl="0" indent="0" algn="just">
              <a:buNone/>
            </a:pPr>
            <a:r>
              <a:rPr lang="id-ID" dirty="0"/>
              <a:t>3.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lvl="0" algn="just"/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Manager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9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0D8C5F84-1F0A-4F07-94C7-2022BBEF9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/>
              <a:t>A. Program </a:t>
            </a:r>
            <a:r>
              <a:rPr lang="en-US" dirty="0" err="1"/>
              <a:t>Rutin</a:t>
            </a:r>
            <a:endParaRPr lang="en-US" dirty="0"/>
          </a:p>
          <a:p>
            <a:pPr lvl="0"/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BPPRM, </a:t>
            </a:r>
            <a:r>
              <a:rPr lang="en-US" dirty="0" err="1"/>
              <a:t>membahas</a:t>
            </a:r>
            <a:r>
              <a:rPr lang="en-US" dirty="0"/>
              <a:t> SPO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Resume </a:t>
            </a:r>
            <a:r>
              <a:rPr lang="en-US" dirty="0" err="1"/>
              <a:t>dan</a:t>
            </a:r>
            <a:r>
              <a:rPr lang="en-US" dirty="0"/>
              <a:t> Informed Consent.</a:t>
            </a:r>
          </a:p>
          <a:p>
            <a:pPr lvl="0"/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mengkoordinasi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CARA MELAKSANAKAN KEGIATAN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1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33DC0495-EB53-41BF-B3C7-DC1D265E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B. Program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Mutu</a:t>
            </a:r>
            <a:endParaRPr lang="en-US" dirty="0"/>
          </a:p>
          <a:p>
            <a:pPr lvl="0"/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SPO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kondisional</a:t>
            </a:r>
            <a:r>
              <a:rPr lang="en-US" dirty="0"/>
              <a:t> /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/ </a:t>
            </a:r>
            <a:r>
              <a:rPr lang="en-US" dirty="0" err="1"/>
              <a:t>kebutuhan</a:t>
            </a:r>
            <a:r>
              <a:rPr lang="en-US" dirty="0"/>
              <a:t> di </a:t>
            </a:r>
            <a:r>
              <a:rPr lang="en-US" dirty="0" err="1"/>
              <a:t>lapangan</a:t>
            </a:r>
            <a:endParaRPr lang="en-US" dirty="0"/>
          </a:p>
          <a:p>
            <a:pPr lvl="0"/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resume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informed consent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1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1E08C5C8-FF1D-48F4-A049-55EDE8EF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C. Program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  <a:p>
            <a:pPr lvl="0"/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Diklat</a:t>
            </a:r>
            <a:r>
              <a:rPr lang="en-US" dirty="0"/>
              <a:t> RS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(DINKES/PORMIKI)</a:t>
            </a:r>
          </a:p>
          <a:p>
            <a:pPr marL="0" lvl="0" indent="0">
              <a:buNone/>
            </a:pPr>
            <a:r>
              <a:rPr lang="en-US" dirty="0"/>
              <a:t>D. Program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verifikasi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data yang </a:t>
            </a:r>
            <a:r>
              <a:rPr lang="en-US" dirty="0" err="1"/>
              <a:t>dientry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6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75894B50-D9B0-4E14-A648-6AEC629B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Terlaksananya</a:t>
            </a:r>
            <a:r>
              <a:rPr lang="en-US" dirty="0"/>
              <a:t> program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100%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SASARAN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9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8A7AF92E-1BA4-4CF1-8803-7FBAE8826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JADWAL PELAKSANAAN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t="24740" r="27526" b="16667"/>
          <a:stretch/>
        </p:blipFill>
        <p:spPr bwMode="auto">
          <a:xfrm>
            <a:off x="0" y="1219200"/>
            <a:ext cx="9144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9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4CCDF871-B4EF-447C-B1C7-794E7B6A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21354" r="26940" b="30208"/>
          <a:stretch/>
        </p:blipFill>
        <p:spPr bwMode="auto">
          <a:xfrm>
            <a:off x="0" y="228600"/>
            <a:ext cx="95059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2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D5808160-0B0D-4250-BC27-5A079C42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BIAYA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35416" r="33968" b="35157"/>
          <a:stretch/>
        </p:blipFill>
        <p:spPr bwMode="auto">
          <a:xfrm>
            <a:off x="228600" y="1371600"/>
            <a:ext cx="8362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0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30353FA7-EF14-441B-ADC7-3EAAF199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program </a:t>
            </a:r>
            <a:r>
              <a:rPr lang="en-US" dirty="0" err="1"/>
              <a:t>dimonitor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disosialisasikan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Direktur</a:t>
            </a:r>
            <a:r>
              <a:rPr lang="en-US" dirty="0"/>
              <a:t>, Manager Yan Med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Medik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EVALUASI PELAKSANAAN KEGIATAN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2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3132A4C7-E1A6-4CD9-9446-C66E89F8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proses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di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lvl="0"/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Direktur</a:t>
            </a:r>
            <a:r>
              <a:rPr lang="en-US" dirty="0"/>
              <a:t> Manager Yan Med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Medik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endParaRPr lang="en-US" dirty="0"/>
          </a:p>
          <a:p>
            <a:pPr lvl="0"/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 di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455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PENCATATAN, PELA</a:t>
            </a:r>
            <a:r>
              <a:rPr lang="id-ID" b="1" dirty="0">
                <a:solidFill>
                  <a:schemeClr val="tx1"/>
                </a:solidFill>
              </a:rPr>
              <a:t>P</a:t>
            </a:r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id-ID" b="1" dirty="0">
                <a:solidFill>
                  <a:schemeClr val="tx1"/>
                </a:solidFill>
              </a:rPr>
              <a:t>R</a:t>
            </a:r>
            <a:r>
              <a:rPr lang="en-US" b="1" dirty="0">
                <a:solidFill>
                  <a:schemeClr val="tx1"/>
                </a:solidFill>
              </a:rPr>
              <a:t>AN DAN  EVALUASI KEGIATAN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4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D2A79DFE-1F73-46FF-96EB-D273A8C5F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b="1" dirty="0"/>
              <a:t>PENDAHULUAN</a:t>
            </a:r>
            <a:endParaRPr lang="en-US" dirty="0"/>
          </a:p>
          <a:p>
            <a:pPr marL="571500" lvl="0" indent="-571500">
              <a:buFont typeface="+mj-lt"/>
              <a:buAutoNum type="romanUcPeriod"/>
            </a:pPr>
            <a:r>
              <a:rPr lang="en-US" b="1" dirty="0"/>
              <a:t>LATAR BELAKANG</a:t>
            </a:r>
            <a:endParaRPr lang="en-US" dirty="0"/>
          </a:p>
          <a:p>
            <a:pPr marL="571500" lvl="0" indent="-571500">
              <a:buFont typeface="+mj-lt"/>
              <a:buAutoNum type="romanUcPeriod"/>
            </a:pPr>
            <a:r>
              <a:rPr lang="en-US" b="1" dirty="0"/>
              <a:t>TUJUAN</a:t>
            </a:r>
            <a:endParaRPr lang="en-US" dirty="0"/>
          </a:p>
          <a:p>
            <a:pPr marL="571500" lvl="0" indent="-571500">
              <a:buFont typeface="+mj-lt"/>
              <a:buAutoNum type="romanUcPeriod"/>
            </a:pPr>
            <a:r>
              <a:rPr lang="en-US" b="1" dirty="0"/>
              <a:t>KEGIATAN POKOK DAN RINCIAN KEGIATAN</a:t>
            </a:r>
            <a:endParaRPr lang="en-US" dirty="0"/>
          </a:p>
          <a:p>
            <a:pPr marL="571500" lvl="0" indent="-571500">
              <a:buFont typeface="+mj-lt"/>
              <a:buAutoNum type="romanUcPeriod"/>
            </a:pPr>
            <a:r>
              <a:rPr lang="en-US" b="1" dirty="0"/>
              <a:t>CARA MELAKSANAKAN KEGIATAN</a:t>
            </a:r>
            <a:endParaRPr lang="en-US" dirty="0"/>
          </a:p>
          <a:p>
            <a:pPr marL="571500" lvl="0" indent="-571500">
              <a:buFont typeface="+mj-lt"/>
              <a:buAutoNum type="romanUcPeriod"/>
            </a:pPr>
            <a:r>
              <a:rPr lang="en-US" b="1" dirty="0"/>
              <a:t>SASARAN</a:t>
            </a:r>
            <a:endParaRPr lang="en-US" dirty="0"/>
          </a:p>
          <a:p>
            <a:pPr marL="571500" lvl="0" indent="-571500">
              <a:buFont typeface="+mj-lt"/>
              <a:buAutoNum type="romanUcPeriod"/>
            </a:pPr>
            <a:r>
              <a:rPr lang="en-US" dirty="0"/>
              <a:t>JADWAL PELAKSANAAN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b="1" dirty="0"/>
              <a:t>BIAYA</a:t>
            </a:r>
            <a:endParaRPr lang="en-US" dirty="0"/>
          </a:p>
          <a:p>
            <a:pPr marL="571500" lvl="0" indent="-571500">
              <a:buFont typeface="+mj-lt"/>
              <a:buAutoNum type="romanUcPeriod"/>
            </a:pPr>
            <a:r>
              <a:rPr lang="en-US" b="1" dirty="0"/>
              <a:t>EVALUASI PELAKSANAAN KEGIATAN</a:t>
            </a:r>
            <a:endParaRPr lang="en-US" dirty="0"/>
          </a:p>
          <a:p>
            <a:pPr marL="571500" lvl="0" indent="-571500">
              <a:buFont typeface="+mj-lt"/>
              <a:buAutoNum type="romanUcPeriod"/>
            </a:pPr>
            <a:r>
              <a:rPr lang="en-US" b="1" dirty="0"/>
              <a:t>PENCATATAN, PELAPOTAN DAN  EVALUASI KEGIATAN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Susunan</a:t>
            </a:r>
            <a:r>
              <a:rPr lang="en-US" dirty="0">
                <a:solidFill>
                  <a:schemeClr val="tx1"/>
                </a:solidFill>
              </a:rPr>
              <a:t> 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5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CEBE2B34-1E71-4D10-AD6A-18E0AF3A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tercapainya</a:t>
            </a:r>
            <a:r>
              <a:rPr lang="en-US" dirty="0"/>
              <a:t> </a:t>
            </a:r>
            <a:r>
              <a:rPr lang="en-US" dirty="0" err="1"/>
              <a:t>tertib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. Isi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yang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proses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,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dokumentasi</a:t>
            </a:r>
            <a:r>
              <a:rPr lang="en-US" dirty="0"/>
              <a:t>,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.</a:t>
            </a:r>
            <a:r>
              <a:rPr lang="id-ID" dirty="0"/>
              <a:t> Mutu rekam medis harus selalu terjaga.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program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unit, </a:t>
            </a:r>
            <a:r>
              <a:rPr lang="en-US" dirty="0" err="1"/>
              <a:t>termasuk</a:t>
            </a:r>
            <a:r>
              <a:rPr lang="en-US" dirty="0"/>
              <a:t> unit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. Program </a:t>
            </a:r>
            <a:r>
              <a:rPr lang="en-US" dirty="0" err="1"/>
              <a:t>kerja</a:t>
            </a:r>
            <a:r>
              <a:rPr lang="en-US" dirty="0"/>
              <a:t> unit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2017.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Contoh</a:t>
            </a:r>
            <a:r>
              <a:rPr lang="en-US" b="1" dirty="0">
                <a:solidFill>
                  <a:schemeClr val="tx1"/>
                </a:solidFill>
              </a:rPr>
              <a:t> PENDAHULUAN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9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5488B2E4-F4A4-4A94-B28C-A20E3DC8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yang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program </a:t>
            </a:r>
            <a:r>
              <a:rPr lang="en-US" dirty="0" err="1"/>
              <a:t>kerja</a:t>
            </a:r>
            <a:r>
              <a:rPr lang="en-US" dirty="0"/>
              <a:t> unit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.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spesialistik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canggih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kecendrungan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dikedepankan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pemberi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optimalisasi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Contoh</a:t>
            </a:r>
            <a:r>
              <a:rPr lang="en-US" b="1" dirty="0">
                <a:solidFill>
                  <a:schemeClr val="tx1"/>
                </a:solidFill>
              </a:rPr>
              <a:t> LATAR BELAKANG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8D5D9A3D-3351-4DBC-9364-DCF77B47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unit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yang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Patient Center Care </a:t>
            </a:r>
            <a:r>
              <a:rPr lang="en-US" dirty="0" err="1"/>
              <a:t>dan</a:t>
            </a:r>
            <a:r>
              <a:rPr lang="en-US" dirty="0"/>
              <a:t> Patient Safety</a:t>
            </a:r>
          </a:p>
          <a:p>
            <a:pPr lvl="0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Terlaksananya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inaktif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unit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TUJUAN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7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D1630F1E-A9EC-49EC-9DD3-A9EE87D0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A. Program </a:t>
            </a:r>
            <a:r>
              <a:rPr lang="en-US" dirty="0" err="1"/>
              <a:t>Rutin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:</a:t>
            </a:r>
          </a:p>
          <a:p>
            <a:pPr lvl="0"/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sekali</a:t>
            </a:r>
            <a:endParaRPr lang="en-US" dirty="0"/>
          </a:p>
          <a:p>
            <a:pPr lvl="0"/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senin</a:t>
            </a:r>
            <a:r>
              <a:rPr lang="en-US" dirty="0"/>
              <a:t>, </a:t>
            </a:r>
            <a:r>
              <a:rPr lang="en-US" dirty="0" err="1"/>
              <a:t>rabu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jum’at</a:t>
            </a:r>
            <a:endParaRPr lang="en-US" dirty="0"/>
          </a:p>
          <a:p>
            <a:pPr lvl="0"/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Insidentil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keperluan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KEGIATAN POKOK DAN RINCIAN KEGIATAN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1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EC228832-B2C4-4677-AE55-6E50096B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/>
              <a:t>B. Program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inaktif</a:t>
            </a:r>
            <a:endParaRPr lang="en-US" dirty="0"/>
          </a:p>
          <a:p>
            <a:pPr marL="0" lvl="0" indent="0">
              <a:buNone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Pokok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Memilah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in </a:t>
            </a:r>
            <a:r>
              <a:rPr lang="en-US" dirty="0" err="1"/>
              <a:t>aktif</a:t>
            </a:r>
            <a:r>
              <a:rPr lang="en-US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Sortir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inaktif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Pemindahan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inaktif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gudang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perapihan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marL="0" lvl="0" indent="0">
              <a:buNone/>
            </a:pP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Memilah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in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id-ID" dirty="0"/>
              <a:t>thn...sd thn...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Pilih</a:t>
            </a:r>
            <a:r>
              <a:rPr lang="en-US" dirty="0"/>
              <a:t> sub </a:t>
            </a:r>
            <a:r>
              <a:rPr lang="en-US" dirty="0" err="1"/>
              <a:t>rak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Sisir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berobat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Sortir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in </a:t>
            </a:r>
            <a:r>
              <a:rPr lang="en-US" dirty="0" err="1"/>
              <a:t>aktif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Ambil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inaktif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Pemindahan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inaktif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gudang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Pindahkan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rak</a:t>
            </a:r>
            <a:r>
              <a:rPr lang="en-US" dirty="0"/>
              <a:t> </a:t>
            </a:r>
            <a:r>
              <a:rPr lang="en-US" dirty="0" err="1"/>
              <a:t>inaktif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rak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perapihan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Catat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register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in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rapikan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8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C0D73958-7BC0-4F13-B99B-E0CB570E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198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1400" b="1" dirty="0"/>
              <a:t>C. Program </a:t>
            </a:r>
            <a:r>
              <a:rPr lang="en-US" sz="1400" b="1" dirty="0" err="1"/>
              <a:t>Peningkatan</a:t>
            </a:r>
            <a:r>
              <a:rPr lang="en-US" sz="1400" b="1" dirty="0"/>
              <a:t> </a:t>
            </a:r>
            <a:r>
              <a:rPr lang="en-US" sz="1400" b="1" dirty="0" err="1"/>
              <a:t>Mutu</a:t>
            </a:r>
            <a:endParaRPr lang="en-US" sz="1400" b="1" dirty="0"/>
          </a:p>
          <a:p>
            <a:pPr marL="0" lvl="0" indent="0" algn="just">
              <a:buNone/>
            </a:pP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endParaRPr lang="en-US" sz="14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sz="1400" dirty="0" err="1"/>
              <a:t>Evaluasi</a:t>
            </a:r>
            <a:r>
              <a:rPr lang="en-US" sz="1400" dirty="0"/>
              <a:t> SPO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kelengkapan</a:t>
            </a:r>
            <a:r>
              <a:rPr lang="en-US" sz="1400" dirty="0"/>
              <a:t> </a:t>
            </a:r>
            <a:r>
              <a:rPr lang="en-US" sz="1400" dirty="0" err="1"/>
              <a:t>pengisian</a:t>
            </a:r>
            <a:r>
              <a:rPr lang="en-US" sz="1400" dirty="0"/>
              <a:t> resume </a:t>
            </a:r>
            <a:r>
              <a:rPr lang="en-US" sz="1400" dirty="0" err="1"/>
              <a:t>medis</a:t>
            </a:r>
            <a:r>
              <a:rPr lang="en-US" sz="1400" dirty="0"/>
              <a:t>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kelengkapan</a:t>
            </a:r>
            <a:r>
              <a:rPr lang="en-US" sz="1400" dirty="0"/>
              <a:t> </a:t>
            </a:r>
            <a:r>
              <a:rPr lang="en-US" sz="1400" dirty="0" err="1"/>
              <a:t>pengisian</a:t>
            </a:r>
            <a:r>
              <a:rPr lang="en-US" sz="1400" dirty="0"/>
              <a:t> informed consent </a:t>
            </a:r>
          </a:p>
          <a:p>
            <a:pPr marL="0" lvl="0" indent="0" algn="just">
              <a:buNone/>
            </a:pPr>
            <a:r>
              <a:rPr lang="en-US" sz="1400" dirty="0" err="1"/>
              <a:t>Rincian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endParaRPr lang="en-US" sz="1400" dirty="0"/>
          </a:p>
          <a:p>
            <a:pPr marL="0" lvl="0" indent="0" algn="just">
              <a:buNone/>
            </a:pPr>
            <a:r>
              <a:rPr lang="id-ID" sz="1400" dirty="0"/>
              <a:t>1. </a:t>
            </a:r>
            <a:r>
              <a:rPr lang="en-US" sz="1400" dirty="0" err="1"/>
              <a:t>Evaluasi</a:t>
            </a:r>
            <a:r>
              <a:rPr lang="en-US" sz="1400" dirty="0"/>
              <a:t> SPO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en-US" sz="1400" dirty="0" err="1"/>
              <a:t>Ka</a:t>
            </a:r>
            <a:r>
              <a:rPr lang="en-US" sz="1400" dirty="0"/>
              <a:t> Unit </a:t>
            </a:r>
            <a:r>
              <a:rPr lang="en-US" sz="1400" dirty="0" err="1"/>
              <a:t>Rekam</a:t>
            </a:r>
            <a:r>
              <a:rPr lang="en-US" sz="1400" dirty="0"/>
              <a:t> </a:t>
            </a:r>
            <a:r>
              <a:rPr lang="en-US" sz="1400" dirty="0" err="1"/>
              <a:t>Medis</a:t>
            </a:r>
            <a:r>
              <a:rPr lang="en-US" sz="1400" dirty="0"/>
              <a:t> </a:t>
            </a:r>
            <a:r>
              <a:rPr lang="en-US" sz="1400" dirty="0" err="1"/>
              <a:t>menginventarisasi</a:t>
            </a:r>
            <a:r>
              <a:rPr lang="en-US" sz="1400" dirty="0"/>
              <a:t> SPO yang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yang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direvisi</a:t>
            </a:r>
            <a:endParaRPr lang="en-US" sz="1400" dirty="0"/>
          </a:p>
          <a:p>
            <a:pPr marL="514350" lvl="0" indent="-514350" algn="just">
              <a:buFont typeface="+mj-lt"/>
              <a:buAutoNum type="alphaLcParenR"/>
            </a:pPr>
            <a:r>
              <a:rPr lang="en-US" sz="1400" dirty="0" err="1"/>
              <a:t>Membahas</a:t>
            </a:r>
            <a:r>
              <a:rPr lang="en-US" sz="1400" dirty="0"/>
              <a:t> SPO yang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dibuat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direvisi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rapat</a:t>
            </a:r>
            <a:r>
              <a:rPr lang="en-US" sz="1400" dirty="0"/>
              <a:t> </a:t>
            </a:r>
            <a:r>
              <a:rPr lang="en-US" sz="1400" dirty="0" err="1"/>
              <a:t>Panitia</a:t>
            </a:r>
            <a:r>
              <a:rPr lang="en-US" sz="1400" dirty="0"/>
              <a:t> </a:t>
            </a:r>
            <a:r>
              <a:rPr lang="en-US" sz="1400" dirty="0" err="1"/>
              <a:t>Rekam</a:t>
            </a:r>
            <a:r>
              <a:rPr lang="en-US" sz="1400" dirty="0"/>
              <a:t> </a:t>
            </a:r>
            <a:r>
              <a:rPr lang="en-US" sz="1400" dirty="0" err="1"/>
              <a:t>Medis</a:t>
            </a:r>
            <a:endParaRPr lang="en-US" sz="1400" dirty="0"/>
          </a:p>
          <a:p>
            <a:pPr marL="514350" lvl="0" indent="-514350" algn="just">
              <a:buFont typeface="+mj-lt"/>
              <a:buAutoNum type="alphaLcParenR"/>
            </a:pPr>
            <a:r>
              <a:rPr lang="en-US" sz="1400" dirty="0" err="1"/>
              <a:t>Mengevaluasi</a:t>
            </a:r>
            <a:r>
              <a:rPr lang="en-US" sz="1400" dirty="0"/>
              <a:t> SPO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direvisi</a:t>
            </a:r>
            <a:endParaRPr lang="en-US" sz="1400" dirty="0"/>
          </a:p>
          <a:p>
            <a:pPr marL="514350" lvl="0" indent="-514350" algn="just">
              <a:buFont typeface="+mj-lt"/>
              <a:buAutoNum type="alphaLcParenR"/>
            </a:pPr>
            <a:r>
              <a:rPr lang="en-US" sz="1400" dirty="0"/>
              <a:t>Proses </a:t>
            </a:r>
            <a:r>
              <a:rPr lang="en-US" sz="1400" dirty="0" err="1"/>
              <a:t>pengajuan</a:t>
            </a:r>
            <a:r>
              <a:rPr lang="en-US" sz="1400" dirty="0"/>
              <a:t> SPO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revisi</a:t>
            </a:r>
            <a:endParaRPr lang="en-US" sz="1400" dirty="0"/>
          </a:p>
          <a:p>
            <a:pPr marL="0" lvl="0" indent="0" algn="just">
              <a:buNone/>
            </a:pPr>
            <a:r>
              <a:rPr lang="id-ID" sz="1400" dirty="0"/>
              <a:t>2.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kelengkapan</a:t>
            </a:r>
            <a:r>
              <a:rPr lang="en-US" sz="1400" dirty="0"/>
              <a:t> </a:t>
            </a:r>
            <a:r>
              <a:rPr lang="en-US" sz="1400" dirty="0" err="1"/>
              <a:t>pengisian</a:t>
            </a:r>
            <a:r>
              <a:rPr lang="en-US" sz="1400" dirty="0"/>
              <a:t> resume </a:t>
            </a:r>
            <a:r>
              <a:rPr lang="en-US" sz="1400" dirty="0" err="1"/>
              <a:t>medis</a:t>
            </a:r>
            <a:r>
              <a:rPr lang="en-US" sz="1400" dirty="0"/>
              <a:t> 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en-US" sz="1400" dirty="0" err="1"/>
              <a:t>Menyiapkan</a:t>
            </a:r>
            <a:r>
              <a:rPr lang="en-US" sz="1400" dirty="0"/>
              <a:t> </a:t>
            </a:r>
            <a:r>
              <a:rPr lang="en-US" sz="1400" dirty="0" err="1"/>
              <a:t>formulir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kuantitatif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endParaRPr lang="en-US" sz="1400" dirty="0"/>
          </a:p>
          <a:p>
            <a:pPr marL="971550" lvl="1" indent="-514350" algn="just">
              <a:buFont typeface="+mj-lt"/>
              <a:buAutoNum type="alphaLcParenR"/>
            </a:pPr>
            <a:r>
              <a:rPr lang="en-US" sz="1400" dirty="0" err="1"/>
              <a:t>Petugas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kuantitatif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isian</a:t>
            </a:r>
            <a:r>
              <a:rPr lang="en-US" sz="1400" dirty="0"/>
              <a:t> </a:t>
            </a:r>
            <a:r>
              <a:rPr lang="en-US" sz="1400" dirty="0" err="1"/>
              <a:t>formulir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BRM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r>
              <a:rPr lang="en-US" sz="1400" dirty="0"/>
              <a:t> yang </a:t>
            </a:r>
            <a:r>
              <a:rPr lang="en-US" sz="1400" dirty="0" err="1"/>
              <a:t>pulang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hari</a:t>
            </a:r>
            <a:endParaRPr lang="en-US" sz="1400" dirty="0"/>
          </a:p>
          <a:p>
            <a:pPr marL="971550" lvl="1" indent="-514350" algn="just">
              <a:buFont typeface="+mj-lt"/>
              <a:buAutoNum type="alphaLcParenR"/>
            </a:pPr>
            <a:r>
              <a:rPr lang="en-US" sz="1400" dirty="0" err="1"/>
              <a:t>Ka</a:t>
            </a:r>
            <a:r>
              <a:rPr lang="en-US" sz="1400" dirty="0"/>
              <a:t> Unit </a:t>
            </a:r>
            <a:r>
              <a:rPr lang="en-US" sz="1400" dirty="0" err="1"/>
              <a:t>Rekam</a:t>
            </a:r>
            <a:r>
              <a:rPr lang="en-US" sz="1400" dirty="0"/>
              <a:t> </a:t>
            </a:r>
            <a:r>
              <a:rPr lang="en-US" sz="1400" dirty="0" err="1"/>
              <a:t>Medis</a:t>
            </a:r>
            <a:r>
              <a:rPr lang="en-US" sz="1400" dirty="0"/>
              <a:t> </a:t>
            </a:r>
            <a:r>
              <a:rPr lang="en-US" sz="1400" dirty="0" err="1"/>
              <a:t>mengevaluasi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kuantitatif</a:t>
            </a:r>
            <a:r>
              <a:rPr lang="en-US" sz="1400" dirty="0"/>
              <a:t> BRM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endParaRPr lang="en-US" sz="1400" dirty="0"/>
          </a:p>
          <a:p>
            <a:pPr marL="971550" lvl="1" indent="-514350" algn="just">
              <a:buFont typeface="+mj-lt"/>
              <a:buAutoNum type="alphaLcParenR"/>
            </a:pPr>
            <a:r>
              <a:rPr lang="en-US" sz="1400" dirty="0" err="1"/>
              <a:t>Ka</a:t>
            </a:r>
            <a:r>
              <a:rPr lang="en-US" sz="1400" dirty="0"/>
              <a:t> Unit </a:t>
            </a:r>
            <a:r>
              <a:rPr lang="en-US" sz="1400" dirty="0" err="1"/>
              <a:t>Rekam</a:t>
            </a:r>
            <a:r>
              <a:rPr lang="en-US" sz="1400" dirty="0"/>
              <a:t> </a:t>
            </a:r>
            <a:r>
              <a:rPr lang="en-US" sz="1400" dirty="0" err="1"/>
              <a:t>Medis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kuantitatif</a:t>
            </a:r>
            <a:r>
              <a:rPr lang="en-US" sz="1400" dirty="0"/>
              <a:t> BRM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endParaRPr lang="en-US" sz="1400" dirty="0"/>
          </a:p>
          <a:p>
            <a:pPr marL="0" lvl="0" indent="0" algn="just">
              <a:buNone/>
            </a:pPr>
            <a:r>
              <a:rPr lang="id-ID" sz="1400" dirty="0"/>
              <a:t>3.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kelengkapan</a:t>
            </a:r>
            <a:r>
              <a:rPr lang="en-US" sz="1400" dirty="0"/>
              <a:t> </a:t>
            </a:r>
            <a:r>
              <a:rPr lang="en-US" sz="1400" dirty="0" err="1"/>
              <a:t>pengisian</a:t>
            </a:r>
            <a:r>
              <a:rPr lang="en-US" sz="1400" dirty="0"/>
              <a:t> informed consent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en-US" sz="1400" dirty="0" err="1"/>
              <a:t>Menyiapkan</a:t>
            </a:r>
            <a:r>
              <a:rPr lang="en-US" sz="1400" dirty="0"/>
              <a:t> </a:t>
            </a:r>
            <a:r>
              <a:rPr lang="en-US" sz="1400" dirty="0" err="1"/>
              <a:t>formulir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kuantitatif</a:t>
            </a:r>
            <a:r>
              <a:rPr lang="en-US" sz="1400" dirty="0"/>
              <a:t> informed consent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endParaRPr lang="en-US" sz="1400" dirty="0"/>
          </a:p>
          <a:p>
            <a:pPr marL="514350" lvl="0" indent="-514350" algn="just">
              <a:buFont typeface="+mj-lt"/>
              <a:buAutoNum type="alphaLcParenR"/>
            </a:pPr>
            <a:r>
              <a:rPr lang="en-US" sz="1400" dirty="0" err="1"/>
              <a:t>Petugas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kuantitatif</a:t>
            </a:r>
            <a:r>
              <a:rPr lang="en-US" sz="1400" dirty="0"/>
              <a:t> informed consent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isian</a:t>
            </a:r>
            <a:r>
              <a:rPr lang="en-US" sz="1400" dirty="0"/>
              <a:t> </a:t>
            </a:r>
            <a:r>
              <a:rPr lang="en-US" sz="1400" dirty="0" err="1"/>
              <a:t>formulir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BRM </a:t>
            </a:r>
            <a:r>
              <a:rPr lang="en-US" sz="1400" dirty="0" err="1"/>
              <a:t>Rawat</a:t>
            </a:r>
            <a:r>
              <a:rPr lang="en-US" sz="1400" dirty="0"/>
              <a:t> </a:t>
            </a:r>
            <a:r>
              <a:rPr lang="en-US" sz="1400" dirty="0" err="1"/>
              <a:t>Inap</a:t>
            </a:r>
            <a:r>
              <a:rPr lang="en-US" sz="1400" dirty="0"/>
              <a:t> </a:t>
            </a:r>
            <a:r>
              <a:rPr lang="en-US" sz="1400" dirty="0" err="1"/>
              <a:t>pasien</a:t>
            </a:r>
            <a:r>
              <a:rPr lang="en-US" sz="1400" dirty="0"/>
              <a:t> </a:t>
            </a:r>
            <a:r>
              <a:rPr lang="en-US" sz="1400" dirty="0" err="1"/>
              <a:t>bedah</a:t>
            </a:r>
            <a:r>
              <a:rPr lang="en-US" sz="1400" dirty="0"/>
              <a:t> yang </a:t>
            </a:r>
            <a:r>
              <a:rPr lang="en-US" sz="1400" dirty="0" err="1"/>
              <a:t>pulang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hari</a:t>
            </a:r>
            <a:endParaRPr lang="en-US" sz="1400" dirty="0"/>
          </a:p>
          <a:p>
            <a:pPr marL="514350" lvl="0" indent="-514350" algn="just">
              <a:buFont typeface="+mj-lt"/>
              <a:buAutoNum type="alphaLcParenR"/>
            </a:pPr>
            <a:r>
              <a:rPr lang="en-US" sz="1400" dirty="0" err="1"/>
              <a:t>Ka</a:t>
            </a:r>
            <a:r>
              <a:rPr lang="en-US" sz="1400" dirty="0"/>
              <a:t> Unit </a:t>
            </a:r>
            <a:r>
              <a:rPr lang="en-US" sz="1400" dirty="0" err="1"/>
              <a:t>Rekam</a:t>
            </a:r>
            <a:r>
              <a:rPr lang="en-US" sz="1400" dirty="0"/>
              <a:t> </a:t>
            </a:r>
            <a:r>
              <a:rPr lang="en-US" sz="1400" dirty="0" err="1"/>
              <a:t>Medis</a:t>
            </a:r>
            <a:r>
              <a:rPr lang="en-US" sz="1400" dirty="0"/>
              <a:t> </a:t>
            </a:r>
            <a:r>
              <a:rPr lang="en-US" sz="1400" dirty="0" err="1"/>
              <a:t>mengevaluasi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kuantitatif</a:t>
            </a:r>
            <a:r>
              <a:rPr lang="en-US" sz="1400" dirty="0"/>
              <a:t> informed consent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en-US" sz="1400" dirty="0" err="1"/>
              <a:t>Ka</a:t>
            </a:r>
            <a:r>
              <a:rPr lang="en-US" sz="1400" dirty="0"/>
              <a:t> Unit </a:t>
            </a:r>
            <a:r>
              <a:rPr lang="en-US" sz="1400" dirty="0" err="1"/>
              <a:t>Rekam</a:t>
            </a:r>
            <a:r>
              <a:rPr lang="en-US" sz="1400" dirty="0"/>
              <a:t> </a:t>
            </a:r>
            <a:r>
              <a:rPr lang="en-US" sz="1400" dirty="0" err="1"/>
              <a:t>Medis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kuantitatif</a:t>
            </a:r>
            <a:r>
              <a:rPr lang="en-US" sz="1400" dirty="0"/>
              <a:t> informed consent</a:t>
            </a:r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110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CCC84BD4-37DE-4063-A82E-A4032D31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5785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b="1" dirty="0"/>
              <a:t>D. Program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Pelatihan</a:t>
            </a:r>
            <a:r>
              <a:rPr lang="en-US" b="1" dirty="0"/>
              <a:t> </a:t>
            </a:r>
            <a:r>
              <a:rPr lang="en-US" b="1" dirty="0" err="1"/>
              <a:t>Rekam</a:t>
            </a:r>
            <a:r>
              <a:rPr lang="en-US" b="1" dirty="0"/>
              <a:t> </a:t>
            </a:r>
            <a:r>
              <a:rPr lang="en-US" b="1" dirty="0" err="1"/>
              <a:t>Medis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Sakit</a:t>
            </a:r>
            <a:endParaRPr lang="en-US" sz="2800" b="1" dirty="0"/>
          </a:p>
          <a:p>
            <a:pPr marL="0" lvl="0" indent="0" algn="just">
              <a:buNone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Pokok</a:t>
            </a: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Custumer</a:t>
            </a:r>
            <a:r>
              <a:rPr lang="en-US" dirty="0"/>
              <a:t> Service</a:t>
            </a:r>
            <a:endParaRPr lang="en-US" sz="2800" dirty="0"/>
          </a:p>
          <a:p>
            <a:pPr marL="0" lvl="0" indent="0" algn="just">
              <a:buNone/>
            </a:pP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id-ID" sz="28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endParaRPr lang="en-US" sz="2400" dirty="0"/>
          </a:p>
          <a:p>
            <a:pPr marL="0" lvl="0" indent="0" algn="just">
              <a:buNone/>
            </a:pPr>
            <a:r>
              <a:rPr lang="en-US" dirty="0" err="1"/>
              <a:t>Mengikutsertakan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yang </a:t>
            </a:r>
            <a:r>
              <a:rPr lang="en-US" dirty="0" err="1"/>
              <a:t>diadakan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RS</a:t>
            </a:r>
            <a:endParaRPr lang="en-US" sz="2800" dirty="0"/>
          </a:p>
          <a:p>
            <a:pPr marL="0" lvl="0" indent="0" algn="just">
              <a:buNone/>
            </a:pPr>
            <a:r>
              <a:rPr lang="id-ID" dirty="0"/>
              <a:t>2.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Custumer</a:t>
            </a:r>
            <a:r>
              <a:rPr lang="en-US" dirty="0"/>
              <a:t> Service</a:t>
            </a:r>
            <a:endParaRPr lang="en-US" sz="2800" dirty="0"/>
          </a:p>
          <a:p>
            <a:pPr marL="0" lvl="0" indent="0" algn="just">
              <a:buNone/>
            </a:pPr>
            <a:r>
              <a:rPr lang="en-US" dirty="0"/>
              <a:t>Men</a:t>
            </a:r>
            <a:r>
              <a:rPr lang="id-ID" dirty="0"/>
              <a:t>g</a:t>
            </a:r>
            <a:r>
              <a:rPr lang="en-US" dirty="0" err="1"/>
              <a:t>ikutsertakan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custumer</a:t>
            </a:r>
            <a:r>
              <a:rPr lang="en-US" dirty="0"/>
              <a:t> service yang </a:t>
            </a:r>
            <a:r>
              <a:rPr lang="en-US" dirty="0" err="1"/>
              <a:t>diselenggarakan</a:t>
            </a:r>
            <a:r>
              <a:rPr lang="en-US" dirty="0"/>
              <a:t> RS. </a:t>
            </a:r>
            <a:endParaRPr lang="en-US" sz="28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64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</TotalTime>
  <Words>827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Candara</vt:lpstr>
      <vt:lpstr>Symbol</vt:lpstr>
      <vt:lpstr>Waveform</vt:lpstr>
      <vt:lpstr>PROGRAM KERJA MUTU  REKAM MEDIS </vt:lpstr>
      <vt:lpstr>Susunan Program Kerja</vt:lpstr>
      <vt:lpstr>Contoh PENDAHULUAN</vt:lpstr>
      <vt:lpstr>Contoh LATAR BELAKANG</vt:lpstr>
      <vt:lpstr>TUJUAN</vt:lpstr>
      <vt:lpstr>KEGIATAN POKOK DAN RINCIAN KEGIATAN</vt:lpstr>
      <vt:lpstr>PowerPoint Presentation</vt:lpstr>
      <vt:lpstr>PowerPoint Presentation</vt:lpstr>
      <vt:lpstr>PowerPoint Presentation</vt:lpstr>
      <vt:lpstr>PowerPoint Presentation</vt:lpstr>
      <vt:lpstr>CARA MELAKSANAKAN KEGIATAN</vt:lpstr>
      <vt:lpstr>PowerPoint Presentation</vt:lpstr>
      <vt:lpstr>PowerPoint Presentation</vt:lpstr>
      <vt:lpstr>SASARAN</vt:lpstr>
      <vt:lpstr>JADWAL PELAKSANAAN</vt:lpstr>
      <vt:lpstr>PowerPoint Presentation</vt:lpstr>
      <vt:lpstr>BIAYA</vt:lpstr>
      <vt:lpstr>EVALUASI PELAKSANAAN KEGIATAN</vt:lpstr>
      <vt:lpstr>PENCATATAN, PELAPORAN DAN  EVALUASI KEGIATAN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KERJA MUTU REKAM MEDIS</dc:title>
  <dc:creator>LALA_Fikes</dc:creator>
  <cp:lastModifiedBy>Alif Naufal</cp:lastModifiedBy>
  <cp:revision>11</cp:revision>
  <dcterms:created xsi:type="dcterms:W3CDTF">2017-04-18T08:12:24Z</dcterms:created>
  <dcterms:modified xsi:type="dcterms:W3CDTF">2017-12-10T02:01:02Z</dcterms:modified>
</cp:coreProperties>
</file>