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  <p:sldId id="272" r:id="rId17"/>
    <p:sldId id="273" r:id="rId18"/>
    <p:sldId id="274" r:id="rId19"/>
    <p:sldId id="275" r:id="rId20"/>
    <p:sldId id="259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5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7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2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5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3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8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A6A1-30DB-4DCD-8A0B-6AD2EEE44EB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4EBD-B07F-46F9-8A41-EC4948248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200400"/>
            <a:ext cx="6781800" cy="1470025"/>
          </a:xfrm>
        </p:spPr>
        <p:txBody>
          <a:bodyPr/>
          <a:lstStyle/>
          <a:p>
            <a:r>
              <a:rPr lang="en-US" b="1" dirty="0"/>
              <a:t>IDENTIFIKASI RISIKO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r>
              <a:rPr lang="en-US" dirty="0" err="1"/>
              <a:t>Laela</a:t>
            </a:r>
            <a:r>
              <a:rPr lang="en-US" dirty="0"/>
              <a:t> </a:t>
            </a:r>
            <a:r>
              <a:rPr lang="en-US" dirty="0" err="1"/>
              <a:t>Indawati</a:t>
            </a:r>
            <a:r>
              <a:rPr lang="en-US" dirty="0"/>
              <a:t>, </a:t>
            </a:r>
            <a:r>
              <a:rPr lang="en-US" dirty="0" err="1"/>
              <a:t>SSt.MIK.,MKM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0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saingan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83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dibicarakan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</a:t>
            </a:r>
            <a:r>
              <a:rPr lang="en-US" dirty="0" err="1"/>
              <a:t>industri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7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g.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pabrik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(</a:t>
            </a:r>
            <a:r>
              <a:rPr lang="en-US" dirty="0" err="1"/>
              <a:t>instruksi</a:t>
            </a:r>
            <a:r>
              <a:rPr lang="en-US" dirty="0"/>
              <a:t> )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saran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2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seandainya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pabrik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menciptakan</a:t>
            </a:r>
            <a:r>
              <a:rPr lang="en-US" dirty="0"/>
              <a:t>/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mencelakakan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dipertanyakan</a:t>
            </a:r>
            <a:r>
              <a:rPr lang="en-US" dirty="0"/>
              <a:t> “…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seandainya</a:t>
            </a:r>
            <a:r>
              <a:rPr lang="en-US" dirty="0"/>
              <a:t> ?…”</a:t>
            </a:r>
          </a:p>
        </p:txBody>
      </p:sp>
    </p:spTree>
    <p:extLst>
      <p:ext uri="{BB962C8B-B14F-4D97-AF65-F5344CB8AC3E}">
        <p14:creationId xmlns:p14="http://schemas.microsoft.com/office/powerpoint/2010/main" val="20524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mengaudit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physical hazard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proses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430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ASESMEN RISIKO</a:t>
            </a:r>
          </a:p>
        </p:txBody>
      </p:sp>
      <p:sp>
        <p:nvSpPr>
          <p:cNvPr id="4" name="AutoShape 2" descr="Hasil gambar untuk kartun anjing mar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asil gambar untuk kartun anjing marah"/>
          <p:cNvSpPr>
            <a:spLocks noChangeAspect="1" noChangeArrowheads="1"/>
          </p:cNvSpPr>
          <p:nvPr/>
        </p:nvSpPr>
        <p:spPr bwMode="auto">
          <a:xfrm>
            <a:off x="155575" y="-1325563"/>
            <a:ext cx="4762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Gambar siluet anjing marah vek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3" y="2128548"/>
            <a:ext cx="4762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94115" y="1745665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Mencederai</a:t>
            </a:r>
            <a:r>
              <a:rPr lang="en-US" sz="1600" dirty="0"/>
              <a:t> orang </a:t>
            </a:r>
            <a:r>
              <a:rPr lang="en-US" sz="1600" dirty="0" err="1"/>
              <a:t>banyak</a:t>
            </a:r>
            <a:r>
              <a:rPr lang="en-US" sz="1600" dirty="0"/>
              <a:t>/</a:t>
            </a:r>
            <a:r>
              <a:rPr lang="en-US" sz="1600" dirty="0" err="1"/>
              <a:t>publik</a:t>
            </a:r>
            <a:endParaRPr lang="en-US" sz="16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7854" y="411481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Gigitan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infeksi</a:t>
            </a:r>
            <a:endParaRPr lang="en-US" sz="16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9387" y="533400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Gigitan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infeksi</a:t>
            </a:r>
            <a:endParaRPr lang="en-US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085012" y="5345402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Bahaya</a:t>
            </a:r>
            <a:r>
              <a:rPr lang="en-US" sz="1600" dirty="0"/>
              <a:t>  </a:t>
            </a:r>
            <a:r>
              <a:rPr lang="en-US" sz="1600" dirty="0" err="1"/>
              <a:t>gangguan</a:t>
            </a:r>
            <a:r>
              <a:rPr lang="en-US" sz="1600" dirty="0"/>
              <a:t> </a:t>
            </a:r>
            <a:r>
              <a:rPr lang="en-US" sz="1600" dirty="0" err="1"/>
              <a:t>publik</a:t>
            </a:r>
            <a:endParaRPr lang="en-US" sz="1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551612" y="127137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Transmisi</a:t>
            </a:r>
            <a:r>
              <a:rPr lang="en-US" sz="1600" dirty="0"/>
              <a:t> </a:t>
            </a:r>
            <a:r>
              <a:rPr lang="en-US" sz="1600" dirty="0" err="1"/>
              <a:t>Parasit</a:t>
            </a:r>
            <a:endParaRPr lang="en-US" sz="16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39649" y="1246764"/>
            <a:ext cx="994352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Iritasi</a:t>
            </a:r>
            <a:r>
              <a:rPr lang="en-US" sz="1600" dirty="0"/>
              <a:t> </a:t>
            </a:r>
            <a:r>
              <a:rPr lang="en-US" sz="1600" dirty="0" err="1"/>
              <a:t>hidung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2514600"/>
            <a:ext cx="1066799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34001" y="1835727"/>
            <a:ext cx="1066799" cy="374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18213" y="1835727"/>
            <a:ext cx="1066799" cy="29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743199" y="3006436"/>
            <a:ext cx="277092" cy="16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81800" y="3909219"/>
            <a:ext cx="718847" cy="1384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133599" y="4724400"/>
            <a:ext cx="989013" cy="602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04661" y="3475038"/>
            <a:ext cx="857538" cy="868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37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Asesmen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evaluasi</a:t>
            </a:r>
            <a:r>
              <a:rPr lang="en-US" dirty="0"/>
              <a:t> hazard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/>
              <a:t> di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7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(likelihood)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Kategori</a:t>
            </a:r>
            <a:r>
              <a:rPr lang="en-US" dirty="0"/>
              <a:t> likelihood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Very likely :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berkali</a:t>
            </a:r>
            <a:r>
              <a:rPr lang="en-US" dirty="0"/>
              <a:t>-kali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Likely         :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kadang-kadang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Unlikely     :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jarang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Highly unlikely :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53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likelihood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.</a:t>
            </a:r>
          </a:p>
          <a:p>
            <a:r>
              <a:rPr lang="en-US" dirty="0" err="1"/>
              <a:t>Ancaman</a:t>
            </a:r>
            <a:r>
              <a:rPr lang="en-US" dirty="0"/>
              <a:t> (exposure)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/>
              <a:t>Very rare :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endParaRPr lang="en-US" dirty="0"/>
          </a:p>
          <a:p>
            <a:r>
              <a:rPr lang="en-US" dirty="0"/>
              <a:t>Rare : </a:t>
            </a:r>
            <a:r>
              <a:rPr lang="en-US" dirty="0" err="1"/>
              <a:t>beberapa</a:t>
            </a:r>
            <a:r>
              <a:rPr lang="en-US" dirty="0"/>
              <a:t> kali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/>
              <a:t>Unusual :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sebulan</a:t>
            </a:r>
            <a:endParaRPr lang="en-US" dirty="0"/>
          </a:p>
          <a:p>
            <a:r>
              <a:rPr lang="en-US" dirty="0"/>
              <a:t>Occasional :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seminggu</a:t>
            </a:r>
            <a:endParaRPr lang="en-US" dirty="0"/>
          </a:p>
          <a:p>
            <a:r>
              <a:rPr lang="en-US" dirty="0"/>
              <a:t>Frequent 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r>
              <a:rPr lang="en-US" dirty="0"/>
              <a:t>Continuous :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38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(</a:t>
            </a:r>
            <a:r>
              <a:rPr lang="en-US" dirty="0" err="1"/>
              <a:t>concequences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146552"/>
              </p:ext>
            </p:extLst>
          </p:nvPr>
        </p:nvGraphicFramePr>
        <p:xfrm>
          <a:off x="533400" y="2743200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KEMATIAN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Major Injuries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Biasanya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kerugian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luka-luka</a:t>
                      </a:r>
                      <a:r>
                        <a:rPr lang="en-US" baseline="0" dirty="0"/>
                        <a:t>) yang </a:t>
                      </a:r>
                      <a:r>
                        <a:rPr lang="en-US" baseline="0" dirty="0" err="1"/>
                        <a:t>tidak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dapat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diubah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dibatalkan</a:t>
                      </a:r>
                      <a:r>
                        <a:rPr lang="en-US" baseline="0" dirty="0"/>
                        <a:t>) </a:t>
                      </a:r>
                      <a:r>
                        <a:rPr lang="en-US" baseline="0" dirty="0" err="1"/>
                        <a:t>atau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gangguan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kesehatan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membutuhkan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waktu</a:t>
                      </a:r>
                      <a:r>
                        <a:rPr lang="en-US" baseline="0" dirty="0"/>
                        <a:t> yang lama </a:t>
                      </a:r>
                      <a:r>
                        <a:rPr lang="en-US" baseline="0" dirty="0" err="1"/>
                        <a:t>untuk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memperbaikinya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Minor injuries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Biasanya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luka-luka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gangguan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kesehatan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membutuhkan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penyembuhannya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beberapa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hari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Penyembuhan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pulih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seperti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sediakala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selamanya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Negligible</a:t>
                      </a:r>
                      <a:r>
                        <a:rPr lang="en-US" baseline="0" dirty="0"/>
                        <a:t> 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Cukup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pertolongan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pertama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segera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kembali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bekerja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seperti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sediakala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84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IDENTIFIKASI HAZARD</a:t>
            </a:r>
          </a:p>
        </p:txBody>
      </p:sp>
      <p:sp>
        <p:nvSpPr>
          <p:cNvPr id="4" name="AutoShape 2" descr="Hasil gambar untuk kartun anjing mar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asil gambar untuk kartun anjing marah"/>
          <p:cNvSpPr>
            <a:spLocks noChangeAspect="1" noChangeArrowheads="1"/>
          </p:cNvSpPr>
          <p:nvPr/>
        </p:nvSpPr>
        <p:spPr bwMode="auto">
          <a:xfrm>
            <a:off x="155575" y="-1325563"/>
            <a:ext cx="4762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Gambar siluet anjing marah vek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3" y="2128548"/>
            <a:ext cx="4762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60375" y="198120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Perilaku</a:t>
            </a:r>
            <a:r>
              <a:rPr lang="en-US" sz="1600" dirty="0"/>
              <a:t> </a:t>
            </a:r>
            <a:r>
              <a:rPr lang="en-US" sz="1600" dirty="0" err="1"/>
              <a:t>Agresive</a:t>
            </a:r>
            <a:endParaRPr lang="en-US" sz="16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0374" y="381000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Gigi </a:t>
            </a:r>
            <a:r>
              <a:rPr lang="en-US" sz="1600" dirty="0" err="1"/>
              <a:t>Tajam</a:t>
            </a:r>
            <a:endParaRPr lang="en-US" sz="16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9387" y="533400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Benda/kuku </a:t>
            </a:r>
            <a:r>
              <a:rPr lang="en-US" sz="1600" dirty="0" err="1"/>
              <a:t>tajam</a:t>
            </a:r>
            <a:endParaRPr lang="en-US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085012" y="5345402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Gerakan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terkontrol</a:t>
            </a:r>
            <a:endParaRPr lang="en-US" sz="1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551612" y="127137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Parasit</a:t>
            </a:r>
            <a:endParaRPr lang="en-US" sz="16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39649" y="1246764"/>
            <a:ext cx="994352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err="1"/>
              <a:t>Bau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2514600"/>
            <a:ext cx="1066799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34001" y="1835727"/>
            <a:ext cx="1066799" cy="374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18213" y="1835727"/>
            <a:ext cx="1066799" cy="29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743199" y="3006436"/>
            <a:ext cx="277092" cy="16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81800" y="3909219"/>
            <a:ext cx="718847" cy="1384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133599" y="4724400"/>
            <a:ext cx="989013" cy="602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04661" y="3475038"/>
            <a:ext cx="857538" cy="868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906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PENGENDALIAN RISIKO</a:t>
            </a:r>
          </a:p>
        </p:txBody>
      </p:sp>
      <p:sp>
        <p:nvSpPr>
          <p:cNvPr id="4" name="AutoShape 2" descr="Hasil gambar untuk kartun anjing mar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asil gambar untuk kartun anjing marah"/>
          <p:cNvSpPr>
            <a:spLocks noChangeAspect="1" noChangeArrowheads="1"/>
          </p:cNvSpPr>
          <p:nvPr/>
        </p:nvSpPr>
        <p:spPr bwMode="auto">
          <a:xfrm>
            <a:off x="155575" y="-1325563"/>
            <a:ext cx="4762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Gambar siluet anjing marah vek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3" y="2128548"/>
            <a:ext cx="4762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94115" y="1745665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Training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7854" y="411481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Well fed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9387" y="533400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Well groomed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085012" y="5345402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/>
              <a:t>Collar and leash</a:t>
            </a:r>
            <a:endParaRPr lang="en-US" sz="16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551612" y="1271370"/>
            <a:ext cx="1673225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Lea powder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39649" y="1246764"/>
            <a:ext cx="994352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wash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2514600"/>
            <a:ext cx="1066799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34001" y="1835727"/>
            <a:ext cx="1066799" cy="374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18213" y="1835727"/>
            <a:ext cx="1066799" cy="29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743199" y="3006436"/>
            <a:ext cx="277092" cy="163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81800" y="3909219"/>
            <a:ext cx="718847" cy="1384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133599" y="4724400"/>
            <a:ext cx="989013" cy="602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04661" y="3475038"/>
            <a:ext cx="857538" cy="868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355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Metode</a:t>
            </a:r>
            <a:r>
              <a:rPr lang="en-US" dirty="0"/>
              <a:t> yang paling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hazard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menghilangkannya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err="1"/>
              <a:t>Bahaya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/</a:t>
            </a:r>
            <a:r>
              <a:rPr lang="en-US" dirty="0" err="1"/>
              <a:t>pengangkutan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peledak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anfo</a:t>
            </a:r>
            <a:r>
              <a:rPr lang="en-US" dirty="0"/>
              <a:t>.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anfo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ammonium nitrate </a:t>
            </a:r>
            <a:r>
              <a:rPr lang="en-US" dirty="0" err="1"/>
              <a:t>dengan</a:t>
            </a:r>
            <a:r>
              <a:rPr lang="en-US" dirty="0"/>
              <a:t> fuel oil (diesel).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pengankutan</a:t>
            </a:r>
            <a:r>
              <a:rPr lang="en-US" dirty="0"/>
              <a:t> </a:t>
            </a:r>
            <a:r>
              <a:rPr lang="en-US" dirty="0" err="1"/>
              <a:t>jaraj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peledak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hazard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peledak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dihilangkan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11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proses yang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. 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sesempurna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lain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bahayanya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57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mengisolasi</a:t>
            </a:r>
            <a:r>
              <a:rPr lang="en-US" dirty="0"/>
              <a:t> hazard </a:t>
            </a:r>
            <a:r>
              <a:rPr lang="en-US" dirty="0" err="1"/>
              <a:t>dari</a:t>
            </a:r>
            <a:r>
              <a:rPr lang="en-US" dirty="0"/>
              <a:t> orang. </a:t>
            </a:r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/>
              <a:t>Batas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mesin-mesin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(ex.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gergaji</a:t>
            </a:r>
            <a:r>
              <a:rPr lang="en-US" dirty="0"/>
              <a:t>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/</a:t>
            </a:r>
            <a:r>
              <a:rPr lang="en-US" dirty="0" err="1"/>
              <a:t>hilang</a:t>
            </a:r>
            <a:r>
              <a:rPr lang="en-US" dirty="0"/>
              <a:t>, orang yang </a:t>
            </a:r>
            <a:r>
              <a:rPr lang="en-US" dirty="0" err="1"/>
              <a:t>berdekatan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gergaji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92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orang yang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orang-orang yang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(hazard)</a:t>
            </a:r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menyadaro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tersengat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. </a:t>
            </a:r>
            <a:r>
              <a:rPr lang="en-US" dirty="0" err="1"/>
              <a:t>Olehkarenanya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orang-orang yang </a:t>
            </a:r>
            <a:r>
              <a:rPr lang="en-US" dirty="0" err="1"/>
              <a:t>terlatih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lisinsi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stiker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2454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Personel</a:t>
            </a:r>
            <a:r>
              <a:rPr lang="en-US" dirty="0"/>
              <a:t> Protective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/</a:t>
            </a:r>
            <a:r>
              <a:rPr lang="en-US" dirty="0" err="1"/>
              <a:t>nyaris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diselidiki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saksama</a:t>
            </a:r>
            <a:endParaRPr lang="en-US" dirty="0"/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para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r>
              <a:rPr lang="en-US" dirty="0" err="1"/>
              <a:t>Sortir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dikelompokan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Location :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kecelakaan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Machine :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kejadian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Person :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mengalaminya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Age of person :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orang yang </a:t>
            </a:r>
            <a:r>
              <a:rPr lang="en-US" dirty="0" err="1"/>
              <a:t>bersangkutan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Time of day : jam </a:t>
            </a:r>
            <a:r>
              <a:rPr lang="en-US" dirty="0" err="1"/>
              <a:t>kejadian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Day of week :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Part of body :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cedera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Severity of injury : </a:t>
            </a:r>
            <a:r>
              <a:rPr lang="en-US" dirty="0" err="1"/>
              <a:t>parahnya</a:t>
            </a:r>
            <a:r>
              <a:rPr lang="en-US" dirty="0"/>
              <a:t> </a:t>
            </a:r>
            <a:r>
              <a:rPr lang="en-US" dirty="0" err="1"/>
              <a:t>cedera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Occupation :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dirty="0" err="1"/>
              <a:t>jabatan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2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lateral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berpikiran</a:t>
            </a:r>
            <a:r>
              <a:rPr lang="en-US" dirty="0"/>
              <a:t> </a:t>
            </a:r>
            <a:r>
              <a:rPr lang="en-US" dirty="0" err="1"/>
              <a:t>terbuka</a:t>
            </a:r>
            <a:endParaRPr lang="en-US" dirty="0"/>
          </a:p>
          <a:p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terpaku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bidang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hazard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3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Sumbang</a:t>
            </a:r>
            <a:r>
              <a:rPr lang="en-US" dirty="0"/>
              <a:t> Saran (brainstorming)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orang-orang yang </a:t>
            </a:r>
            <a:r>
              <a:rPr lang="en-US" dirty="0" err="1"/>
              <a:t>terbiasa</a:t>
            </a:r>
            <a:r>
              <a:rPr lang="en-US" dirty="0"/>
              <a:t> (</a:t>
            </a:r>
            <a:r>
              <a:rPr lang="en-US" dirty="0" err="1"/>
              <a:t>akrab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diteliti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8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didorong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disemangati</a:t>
            </a:r>
            <a:r>
              <a:rPr lang="en-US" dirty="0"/>
              <a:t> agar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/</a:t>
            </a:r>
            <a:r>
              <a:rPr lang="en-US" dirty="0" err="1"/>
              <a:t>kecelakaan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315416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perdagangan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membahayakan</a:t>
            </a:r>
            <a:endParaRPr lang="en-US" dirty="0"/>
          </a:p>
          <a:p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memperkirakan</a:t>
            </a:r>
            <a:r>
              <a:rPr lang="en-US" dirty="0"/>
              <a:t>/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(hazard)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menimpa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31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</a:t>
            </a:r>
            <a:r>
              <a:rPr lang="en-US" dirty="0" err="1"/>
              <a:t>Publikasi</a:t>
            </a:r>
            <a:r>
              <a:rPr lang="en-US" dirty="0"/>
              <a:t> OSH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berkonsentrasi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6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867</Words>
  <Application>Microsoft Office PowerPoint</Application>
  <PresentationFormat>On-screen Show (4:3)</PresentationFormat>
  <Paragraphs>105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IDENTIFIKASI RISIKO</vt:lpstr>
      <vt:lpstr>IDENTIFIKASI HAZARD</vt:lpstr>
      <vt:lpstr>1. Laporan kecelakaan sebagai sumber informasi bahaya</vt:lpstr>
      <vt:lpstr>PowerPoint Presentation</vt:lpstr>
      <vt:lpstr>2. Kunjungan ke tempat kerja dan pemeriksaan fisik</vt:lpstr>
      <vt:lpstr>a. Sumbang Saran (brainstorming)</vt:lpstr>
      <vt:lpstr>b. Pengetahuan karyawan</vt:lpstr>
      <vt:lpstr>c. Jurnal perdagangan</vt:lpstr>
      <vt:lpstr>d. Publikasi OSH</vt:lpstr>
      <vt:lpstr>e. Kontak antar perusahaan</vt:lpstr>
      <vt:lpstr>f. Asosiasi industri</vt:lpstr>
      <vt:lpstr>g. Buku instruksi pabrik</vt:lpstr>
      <vt:lpstr>h. Bagaimana seandainya</vt:lpstr>
      <vt:lpstr>i. Kertas kerja untuk mengaudit bahaya di tempat kerja</vt:lpstr>
      <vt:lpstr>ASESMEN RISIKO</vt:lpstr>
      <vt:lpstr>PowerPoint Presentation</vt:lpstr>
      <vt:lpstr>1. Kemungkinan terjadinya kecelakaan (likelihood)</vt:lpstr>
      <vt:lpstr>PowerPoint Presentation</vt:lpstr>
      <vt:lpstr>2. Akibat kejadian (concequences)</vt:lpstr>
      <vt:lpstr>PENGENDALIAN RISIKO</vt:lpstr>
      <vt:lpstr>1. Elimination</vt:lpstr>
      <vt:lpstr>2. Substitution</vt:lpstr>
      <vt:lpstr>3. separation</vt:lpstr>
      <vt:lpstr>4. Administration</vt:lpstr>
      <vt:lpstr>5. Personel Protective Equipment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RISIKO</dc:title>
  <dc:creator>LALA_Fikes</dc:creator>
  <cp:lastModifiedBy>Alif Naufal</cp:lastModifiedBy>
  <cp:revision>21</cp:revision>
  <dcterms:created xsi:type="dcterms:W3CDTF">2017-05-22T07:21:22Z</dcterms:created>
  <dcterms:modified xsi:type="dcterms:W3CDTF">2017-11-06T16:32:24Z</dcterms:modified>
</cp:coreProperties>
</file>