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6"/>
  </p:notesMasterIdLst>
  <p:sldIdLst>
    <p:sldId id="274" r:id="rId2"/>
    <p:sldId id="275" r:id="rId3"/>
    <p:sldId id="310" r:id="rId4"/>
    <p:sldId id="311" r:id="rId5"/>
    <p:sldId id="308" r:id="rId6"/>
    <p:sldId id="312" r:id="rId7"/>
    <p:sldId id="337" r:id="rId8"/>
    <p:sldId id="338" r:id="rId9"/>
    <p:sldId id="339" r:id="rId10"/>
    <p:sldId id="340" r:id="rId11"/>
    <p:sldId id="341" r:id="rId12"/>
    <p:sldId id="342" r:id="rId13"/>
    <p:sldId id="343" r:id="rId14"/>
    <p:sldId id="344" r:id="rId15"/>
    <p:sldId id="331" r:id="rId16"/>
    <p:sldId id="313" r:id="rId17"/>
    <p:sldId id="314" r:id="rId18"/>
    <p:sldId id="332" r:id="rId19"/>
    <p:sldId id="333" r:id="rId20"/>
    <p:sldId id="334" r:id="rId21"/>
    <p:sldId id="335" r:id="rId22"/>
    <p:sldId id="315" r:id="rId23"/>
    <p:sldId id="316" r:id="rId24"/>
    <p:sldId id="317" r:id="rId25"/>
    <p:sldId id="318" r:id="rId26"/>
    <p:sldId id="319" r:id="rId27"/>
    <p:sldId id="320" r:id="rId28"/>
    <p:sldId id="321" r:id="rId29"/>
    <p:sldId id="323" r:id="rId30"/>
    <p:sldId id="324" r:id="rId31"/>
    <p:sldId id="328" r:id="rId32"/>
    <p:sldId id="330" r:id="rId33"/>
    <p:sldId id="276" r:id="rId34"/>
    <p:sldId id="336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4887B-7FDB-4E48-9FE6-BE5C6F01D78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F0BF756-06B5-43B9-A3D8-1E3C5FAE24F5}">
      <dgm:prSet phldrT="[Text]"/>
      <dgm:spPr/>
      <dgm:t>
        <a:bodyPr/>
        <a:lstStyle/>
        <a:p>
          <a:r>
            <a:rPr lang="en-US"/>
            <a:t>Risk	</a:t>
          </a:r>
          <a:endParaRPr lang="en-US" dirty="0"/>
        </a:p>
      </dgm:t>
    </dgm:pt>
    <dgm:pt modelId="{6C7272B0-4654-4438-834E-C1E75FD64342}" type="parTrans" cxnId="{153C15CC-D477-43B3-8E1B-311420CCCB91}">
      <dgm:prSet/>
      <dgm:spPr/>
      <dgm:t>
        <a:bodyPr/>
        <a:lstStyle/>
        <a:p>
          <a:endParaRPr lang="en-US"/>
        </a:p>
      </dgm:t>
    </dgm:pt>
    <dgm:pt modelId="{0A4B033A-172A-4506-9C40-0654A09F2F0B}" type="sibTrans" cxnId="{153C15CC-D477-43B3-8E1B-311420CCCB91}">
      <dgm:prSet/>
      <dgm:spPr/>
      <dgm:t>
        <a:bodyPr/>
        <a:lstStyle/>
        <a:p>
          <a:endParaRPr lang="en-US"/>
        </a:p>
      </dgm:t>
    </dgm:pt>
    <dgm:pt modelId="{2720CBAC-C458-49A4-B52D-BEA2F869A9AD}">
      <dgm:prSet phldrT="[Text]"/>
      <dgm:spPr/>
      <dgm:t>
        <a:bodyPr/>
        <a:lstStyle/>
        <a:p>
          <a:r>
            <a:rPr lang="en-US"/>
            <a:t>Pure</a:t>
          </a:r>
          <a:endParaRPr lang="en-US" dirty="0"/>
        </a:p>
      </dgm:t>
    </dgm:pt>
    <dgm:pt modelId="{E91F0F39-1D81-408C-8A85-D193B390B710}" type="parTrans" cxnId="{E52B5ABD-C204-4A3F-94BE-0EFA566DAA45}">
      <dgm:prSet/>
      <dgm:spPr/>
      <dgm:t>
        <a:bodyPr/>
        <a:lstStyle/>
        <a:p>
          <a:endParaRPr lang="en-US"/>
        </a:p>
      </dgm:t>
    </dgm:pt>
    <dgm:pt modelId="{CF01F5A7-B0BB-4E7E-A354-51ED4B145F08}" type="sibTrans" cxnId="{E52B5ABD-C204-4A3F-94BE-0EFA566DAA45}">
      <dgm:prSet/>
      <dgm:spPr/>
      <dgm:t>
        <a:bodyPr/>
        <a:lstStyle/>
        <a:p>
          <a:endParaRPr lang="en-US"/>
        </a:p>
      </dgm:t>
    </dgm:pt>
    <dgm:pt modelId="{3A0F9AC0-80D0-4B93-B757-4097C608AE57}">
      <dgm:prSet phldrT="[Text]"/>
      <dgm:spPr/>
      <dgm:t>
        <a:bodyPr/>
        <a:lstStyle/>
        <a:p>
          <a:r>
            <a:rPr lang="en-US" dirty="0"/>
            <a:t>Objective</a:t>
          </a:r>
        </a:p>
      </dgm:t>
    </dgm:pt>
    <dgm:pt modelId="{3BAA54CE-4EB3-4D56-A9E2-934ACEE76283}" type="parTrans" cxnId="{DF0AB2AD-B28A-4671-998C-8C661EFE48C3}">
      <dgm:prSet/>
      <dgm:spPr/>
      <dgm:t>
        <a:bodyPr/>
        <a:lstStyle/>
        <a:p>
          <a:endParaRPr lang="en-US"/>
        </a:p>
      </dgm:t>
    </dgm:pt>
    <dgm:pt modelId="{8B52D9AC-59BE-472D-B6D5-37BF1093A4A8}" type="sibTrans" cxnId="{DF0AB2AD-B28A-4671-998C-8C661EFE48C3}">
      <dgm:prSet/>
      <dgm:spPr/>
      <dgm:t>
        <a:bodyPr/>
        <a:lstStyle/>
        <a:p>
          <a:endParaRPr lang="en-US"/>
        </a:p>
      </dgm:t>
    </dgm:pt>
    <dgm:pt modelId="{6BA47577-31EA-4E8E-AA08-EAD482FB8F25}">
      <dgm:prSet phldrT="[Text]"/>
      <dgm:spPr/>
      <dgm:t>
        <a:bodyPr/>
        <a:lstStyle/>
        <a:p>
          <a:r>
            <a:rPr lang="en-US" dirty="0" err="1"/>
            <a:t>Dinamic</a:t>
          </a:r>
          <a:endParaRPr lang="en-US" dirty="0"/>
        </a:p>
      </dgm:t>
    </dgm:pt>
    <dgm:pt modelId="{56A74504-7800-4CB1-A543-93863834D0D1}" type="parTrans" cxnId="{8852C48F-5944-435B-8158-61B424793481}">
      <dgm:prSet/>
      <dgm:spPr/>
      <dgm:t>
        <a:bodyPr/>
        <a:lstStyle/>
        <a:p>
          <a:endParaRPr lang="en-US"/>
        </a:p>
      </dgm:t>
    </dgm:pt>
    <dgm:pt modelId="{E2D09A3E-9CD1-4B28-9E4E-BEC61F2E94A8}" type="sibTrans" cxnId="{8852C48F-5944-435B-8158-61B424793481}">
      <dgm:prSet/>
      <dgm:spPr/>
      <dgm:t>
        <a:bodyPr/>
        <a:lstStyle/>
        <a:p>
          <a:endParaRPr lang="en-US"/>
        </a:p>
      </dgm:t>
    </dgm:pt>
    <dgm:pt modelId="{27F3BD22-7C63-4B59-9EE5-CBFEF0D3A5F9}">
      <dgm:prSet phldrT="[Text]"/>
      <dgm:spPr/>
      <dgm:t>
        <a:bodyPr/>
        <a:lstStyle/>
        <a:p>
          <a:r>
            <a:rPr lang="en-US" dirty="0"/>
            <a:t>Speculative</a:t>
          </a:r>
        </a:p>
      </dgm:t>
    </dgm:pt>
    <dgm:pt modelId="{48E8260E-2041-4FE0-A093-799232E55949}" type="parTrans" cxnId="{E086FA43-B064-4D9D-8DE9-0D7FCAA641D4}">
      <dgm:prSet/>
      <dgm:spPr/>
      <dgm:t>
        <a:bodyPr/>
        <a:lstStyle/>
        <a:p>
          <a:endParaRPr lang="en-US"/>
        </a:p>
      </dgm:t>
    </dgm:pt>
    <dgm:pt modelId="{CDB88B81-8765-4FFE-80AC-C564983893EA}" type="sibTrans" cxnId="{E086FA43-B064-4D9D-8DE9-0D7FCAA641D4}">
      <dgm:prSet/>
      <dgm:spPr/>
      <dgm:t>
        <a:bodyPr/>
        <a:lstStyle/>
        <a:p>
          <a:endParaRPr lang="en-US"/>
        </a:p>
      </dgm:t>
    </dgm:pt>
    <dgm:pt modelId="{F32F7076-E406-477C-B667-78017B93310B}">
      <dgm:prSet phldrT="[Text]"/>
      <dgm:spPr/>
      <dgm:t>
        <a:bodyPr/>
        <a:lstStyle/>
        <a:p>
          <a:r>
            <a:rPr lang="en-US" dirty="0"/>
            <a:t>Static</a:t>
          </a:r>
        </a:p>
      </dgm:t>
    </dgm:pt>
    <dgm:pt modelId="{E3F7E9A8-67EB-4A02-A79A-3A88B7611392}" type="parTrans" cxnId="{7E5A7BF9-A8C4-486A-9C52-F6758A60E38A}">
      <dgm:prSet/>
      <dgm:spPr/>
      <dgm:t>
        <a:bodyPr/>
        <a:lstStyle/>
        <a:p>
          <a:endParaRPr lang="en-US"/>
        </a:p>
      </dgm:t>
    </dgm:pt>
    <dgm:pt modelId="{2501AA27-13AC-4C3C-9CEE-03B28B3C8618}" type="sibTrans" cxnId="{7E5A7BF9-A8C4-486A-9C52-F6758A60E38A}">
      <dgm:prSet/>
      <dgm:spPr/>
      <dgm:t>
        <a:bodyPr/>
        <a:lstStyle/>
        <a:p>
          <a:endParaRPr lang="en-US"/>
        </a:p>
      </dgm:t>
    </dgm:pt>
    <dgm:pt modelId="{2090DC19-0CEB-47C0-B626-18AB2EA36ECB}">
      <dgm:prSet phldrT="[Text]"/>
      <dgm:spPr/>
      <dgm:t>
        <a:bodyPr/>
        <a:lstStyle/>
        <a:p>
          <a:r>
            <a:rPr lang="en-US" dirty="0" err="1"/>
            <a:t>Dinamic</a:t>
          </a:r>
          <a:endParaRPr lang="en-US" dirty="0"/>
        </a:p>
      </dgm:t>
    </dgm:pt>
    <dgm:pt modelId="{8F8F5327-574B-49CC-A10E-1FCC47830CE5}" type="parTrans" cxnId="{6F36D836-D20D-4327-89AC-CF839EB1E1D6}">
      <dgm:prSet/>
      <dgm:spPr/>
      <dgm:t>
        <a:bodyPr/>
        <a:lstStyle/>
        <a:p>
          <a:endParaRPr lang="en-US"/>
        </a:p>
      </dgm:t>
    </dgm:pt>
    <dgm:pt modelId="{AEA11655-9C7C-4EE6-984F-F73C674527E9}" type="sibTrans" cxnId="{6F36D836-D20D-4327-89AC-CF839EB1E1D6}">
      <dgm:prSet/>
      <dgm:spPr/>
      <dgm:t>
        <a:bodyPr/>
        <a:lstStyle/>
        <a:p>
          <a:endParaRPr lang="en-US"/>
        </a:p>
      </dgm:t>
    </dgm:pt>
    <dgm:pt modelId="{C734A186-343F-47A4-8A39-ABD07392D4DB}">
      <dgm:prSet/>
      <dgm:spPr/>
      <dgm:t>
        <a:bodyPr/>
        <a:lstStyle/>
        <a:p>
          <a:r>
            <a:rPr lang="en-US" dirty="0"/>
            <a:t>Static</a:t>
          </a:r>
        </a:p>
      </dgm:t>
    </dgm:pt>
    <dgm:pt modelId="{3EBC3BA8-B04A-4905-AA0E-EFD82A7D34B9}" type="parTrans" cxnId="{5599373B-A3E4-49DD-B412-6D5093123DF0}">
      <dgm:prSet/>
      <dgm:spPr/>
      <dgm:t>
        <a:bodyPr/>
        <a:lstStyle/>
        <a:p>
          <a:endParaRPr lang="en-US"/>
        </a:p>
      </dgm:t>
    </dgm:pt>
    <dgm:pt modelId="{2BD5962B-324E-43DE-96C3-F7733AE88024}" type="sibTrans" cxnId="{5599373B-A3E4-49DD-B412-6D5093123DF0}">
      <dgm:prSet/>
      <dgm:spPr/>
      <dgm:t>
        <a:bodyPr/>
        <a:lstStyle/>
        <a:p>
          <a:endParaRPr lang="en-US"/>
        </a:p>
      </dgm:t>
    </dgm:pt>
    <dgm:pt modelId="{8B91D4DB-7838-4CA9-858B-8E7F4ADA5D9D}">
      <dgm:prSet/>
      <dgm:spPr/>
      <dgm:t>
        <a:bodyPr/>
        <a:lstStyle/>
        <a:p>
          <a:r>
            <a:rPr lang="en-US" dirty="0"/>
            <a:t>Subjective</a:t>
          </a:r>
        </a:p>
      </dgm:t>
    </dgm:pt>
    <dgm:pt modelId="{DB099925-29D0-4CBE-BEE8-2E123AE5B83C}" type="parTrans" cxnId="{6CB52D95-26E5-45D4-B229-41CFFECED2E4}">
      <dgm:prSet/>
      <dgm:spPr/>
      <dgm:t>
        <a:bodyPr/>
        <a:lstStyle/>
        <a:p>
          <a:endParaRPr lang="en-US"/>
        </a:p>
      </dgm:t>
    </dgm:pt>
    <dgm:pt modelId="{08999DC1-9BB0-48A5-A701-3A4EDF6E083D}" type="sibTrans" cxnId="{6CB52D95-26E5-45D4-B229-41CFFECED2E4}">
      <dgm:prSet/>
      <dgm:spPr/>
      <dgm:t>
        <a:bodyPr/>
        <a:lstStyle/>
        <a:p>
          <a:endParaRPr lang="en-US"/>
        </a:p>
      </dgm:t>
    </dgm:pt>
    <dgm:pt modelId="{E357DEE7-99FA-4C87-8903-D2B152784215}">
      <dgm:prSet/>
      <dgm:spPr/>
      <dgm:t>
        <a:bodyPr/>
        <a:lstStyle/>
        <a:p>
          <a:r>
            <a:rPr lang="en-US" dirty="0"/>
            <a:t>Objective</a:t>
          </a:r>
        </a:p>
      </dgm:t>
    </dgm:pt>
    <dgm:pt modelId="{4620A9AD-8918-4380-B95A-B9C3D8908F4A}" type="parTrans" cxnId="{B0BB66FE-9CD2-4B86-93BC-7C1DC42B0E41}">
      <dgm:prSet/>
      <dgm:spPr/>
      <dgm:t>
        <a:bodyPr/>
        <a:lstStyle/>
        <a:p>
          <a:endParaRPr lang="en-US"/>
        </a:p>
      </dgm:t>
    </dgm:pt>
    <dgm:pt modelId="{B2CD235E-8022-4426-A0D5-BEE76B7CFD9E}" type="sibTrans" cxnId="{B0BB66FE-9CD2-4B86-93BC-7C1DC42B0E41}">
      <dgm:prSet/>
      <dgm:spPr/>
      <dgm:t>
        <a:bodyPr/>
        <a:lstStyle/>
        <a:p>
          <a:endParaRPr lang="en-US"/>
        </a:p>
      </dgm:t>
    </dgm:pt>
    <dgm:pt modelId="{8D29FE0A-314E-4EAC-B6A3-6794D71E2FFC}">
      <dgm:prSet/>
      <dgm:spPr/>
      <dgm:t>
        <a:bodyPr/>
        <a:lstStyle/>
        <a:p>
          <a:r>
            <a:rPr lang="en-US" dirty="0"/>
            <a:t>Subjective</a:t>
          </a:r>
        </a:p>
      </dgm:t>
    </dgm:pt>
    <dgm:pt modelId="{EFB0E113-EE09-46A8-A12E-7C7FD57A25A6}" type="parTrans" cxnId="{DF83A294-D4FD-487C-98B3-0905E20A0F3E}">
      <dgm:prSet/>
      <dgm:spPr/>
      <dgm:t>
        <a:bodyPr/>
        <a:lstStyle/>
        <a:p>
          <a:endParaRPr lang="en-US"/>
        </a:p>
      </dgm:t>
    </dgm:pt>
    <dgm:pt modelId="{9E790709-1630-4D82-BED7-52CE011FB362}" type="sibTrans" cxnId="{DF83A294-D4FD-487C-98B3-0905E20A0F3E}">
      <dgm:prSet/>
      <dgm:spPr/>
      <dgm:t>
        <a:bodyPr/>
        <a:lstStyle/>
        <a:p>
          <a:endParaRPr lang="en-US"/>
        </a:p>
      </dgm:t>
    </dgm:pt>
    <dgm:pt modelId="{41F6418C-A4D1-42E4-B255-8F3A262B22F1}">
      <dgm:prSet/>
      <dgm:spPr/>
      <dgm:t>
        <a:bodyPr/>
        <a:lstStyle/>
        <a:p>
          <a:r>
            <a:rPr lang="en-US" dirty="0" err="1"/>
            <a:t>Objectice</a:t>
          </a:r>
          <a:endParaRPr lang="en-US" dirty="0"/>
        </a:p>
      </dgm:t>
    </dgm:pt>
    <dgm:pt modelId="{194B0D52-9ED8-4238-B1F4-D951F9EB2093}" type="parTrans" cxnId="{4E97A262-86F1-42A9-B8EE-24B3AD2C5C52}">
      <dgm:prSet/>
      <dgm:spPr/>
      <dgm:t>
        <a:bodyPr/>
        <a:lstStyle/>
        <a:p>
          <a:endParaRPr lang="en-US"/>
        </a:p>
      </dgm:t>
    </dgm:pt>
    <dgm:pt modelId="{6612C290-B21E-4C1B-92C3-C061B2C07908}" type="sibTrans" cxnId="{4E97A262-86F1-42A9-B8EE-24B3AD2C5C52}">
      <dgm:prSet/>
      <dgm:spPr/>
      <dgm:t>
        <a:bodyPr/>
        <a:lstStyle/>
        <a:p>
          <a:endParaRPr lang="en-US"/>
        </a:p>
      </dgm:t>
    </dgm:pt>
    <dgm:pt modelId="{77205E97-A249-47B1-B258-72679603C863}">
      <dgm:prSet/>
      <dgm:spPr/>
      <dgm:t>
        <a:bodyPr/>
        <a:lstStyle/>
        <a:p>
          <a:r>
            <a:rPr lang="en-US" dirty="0"/>
            <a:t>Subjective</a:t>
          </a:r>
        </a:p>
      </dgm:t>
    </dgm:pt>
    <dgm:pt modelId="{BFC7C966-234E-4297-9F3B-C569D393829C}" type="parTrans" cxnId="{370AC87E-E313-4D94-98CE-DF0042C4C8F3}">
      <dgm:prSet/>
      <dgm:spPr/>
      <dgm:t>
        <a:bodyPr/>
        <a:lstStyle/>
        <a:p>
          <a:endParaRPr lang="en-US"/>
        </a:p>
      </dgm:t>
    </dgm:pt>
    <dgm:pt modelId="{4C561985-E382-45C0-A9F6-1D95FCD37A3E}" type="sibTrans" cxnId="{370AC87E-E313-4D94-98CE-DF0042C4C8F3}">
      <dgm:prSet/>
      <dgm:spPr/>
      <dgm:t>
        <a:bodyPr/>
        <a:lstStyle/>
        <a:p>
          <a:endParaRPr lang="en-US"/>
        </a:p>
      </dgm:t>
    </dgm:pt>
    <dgm:pt modelId="{9D275AEC-9B80-4586-AD20-6FE6D96A2C6C}">
      <dgm:prSet/>
      <dgm:spPr/>
      <dgm:t>
        <a:bodyPr/>
        <a:lstStyle/>
        <a:p>
          <a:r>
            <a:rPr lang="en-US" dirty="0"/>
            <a:t>Objective</a:t>
          </a:r>
        </a:p>
      </dgm:t>
    </dgm:pt>
    <dgm:pt modelId="{75D41899-1F6C-4F3B-AEC3-C179C2F003F2}" type="parTrans" cxnId="{C26BAC2D-6427-4A17-A190-A05313D1B1D0}">
      <dgm:prSet/>
      <dgm:spPr/>
      <dgm:t>
        <a:bodyPr/>
        <a:lstStyle/>
        <a:p>
          <a:endParaRPr lang="en-US"/>
        </a:p>
      </dgm:t>
    </dgm:pt>
    <dgm:pt modelId="{2E1ED872-B280-4A15-B30B-9D1DCC2F1515}" type="sibTrans" cxnId="{C26BAC2D-6427-4A17-A190-A05313D1B1D0}">
      <dgm:prSet/>
      <dgm:spPr/>
      <dgm:t>
        <a:bodyPr/>
        <a:lstStyle/>
        <a:p>
          <a:endParaRPr lang="en-US"/>
        </a:p>
      </dgm:t>
    </dgm:pt>
    <dgm:pt modelId="{C54F7F3B-D6EB-4220-8EE3-5A29CB2AC4F7}">
      <dgm:prSet/>
      <dgm:spPr/>
      <dgm:t>
        <a:bodyPr/>
        <a:lstStyle/>
        <a:p>
          <a:r>
            <a:rPr lang="en-US" dirty="0"/>
            <a:t>Subjective</a:t>
          </a:r>
        </a:p>
      </dgm:t>
    </dgm:pt>
    <dgm:pt modelId="{7395B523-4C07-44D8-A8FF-DCAEC5963DEE}" type="parTrans" cxnId="{6589C940-7DE9-4D98-A745-533286063B45}">
      <dgm:prSet/>
      <dgm:spPr/>
      <dgm:t>
        <a:bodyPr/>
        <a:lstStyle/>
        <a:p>
          <a:endParaRPr lang="en-US"/>
        </a:p>
      </dgm:t>
    </dgm:pt>
    <dgm:pt modelId="{25EB0C7B-A9F7-44A5-928B-AD87392D5C24}" type="sibTrans" cxnId="{6589C940-7DE9-4D98-A745-533286063B45}">
      <dgm:prSet/>
      <dgm:spPr/>
      <dgm:t>
        <a:bodyPr/>
        <a:lstStyle/>
        <a:p>
          <a:endParaRPr lang="en-US"/>
        </a:p>
      </dgm:t>
    </dgm:pt>
    <dgm:pt modelId="{A1D5F2CE-2249-4968-B14F-143FFA38F84B}" type="pres">
      <dgm:prSet presAssocID="{32E4887B-7FDB-4E48-9FE6-BE5C6F01D78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716D608-BB2E-4021-A1B9-6F1D263D9599}" type="pres">
      <dgm:prSet presAssocID="{5F0BF756-06B5-43B9-A3D8-1E3C5FAE24F5}" presName="hierRoot1" presStyleCnt="0"/>
      <dgm:spPr/>
    </dgm:pt>
    <dgm:pt modelId="{B2B0B8AF-D695-432B-9178-F0CB861770B2}" type="pres">
      <dgm:prSet presAssocID="{5F0BF756-06B5-43B9-A3D8-1E3C5FAE24F5}" presName="composite" presStyleCnt="0"/>
      <dgm:spPr/>
    </dgm:pt>
    <dgm:pt modelId="{DAC4CAA5-B6E3-4E46-82EB-1DA123A25876}" type="pres">
      <dgm:prSet presAssocID="{5F0BF756-06B5-43B9-A3D8-1E3C5FAE24F5}" presName="background" presStyleLbl="node0" presStyleIdx="0" presStyleCnt="1"/>
      <dgm:spPr/>
    </dgm:pt>
    <dgm:pt modelId="{42EF551B-CD59-4FEB-9DCB-D536F3335F96}" type="pres">
      <dgm:prSet presAssocID="{5F0BF756-06B5-43B9-A3D8-1E3C5FAE24F5}" presName="text" presStyleLbl="fgAcc0" presStyleIdx="0" presStyleCnt="1">
        <dgm:presLayoutVars>
          <dgm:chPref val="3"/>
        </dgm:presLayoutVars>
      </dgm:prSet>
      <dgm:spPr/>
    </dgm:pt>
    <dgm:pt modelId="{9E4B22A2-6494-4AF8-BCC6-9A717008C38E}" type="pres">
      <dgm:prSet presAssocID="{5F0BF756-06B5-43B9-A3D8-1E3C5FAE24F5}" presName="hierChild2" presStyleCnt="0"/>
      <dgm:spPr/>
    </dgm:pt>
    <dgm:pt modelId="{08E40B9C-16BF-4D6F-BFA7-DA190A99BB9B}" type="pres">
      <dgm:prSet presAssocID="{E91F0F39-1D81-408C-8A85-D193B390B710}" presName="Name10" presStyleLbl="parChTrans1D2" presStyleIdx="0" presStyleCnt="2"/>
      <dgm:spPr/>
    </dgm:pt>
    <dgm:pt modelId="{3AF41B62-39E1-4B98-B4BD-0087E66842C0}" type="pres">
      <dgm:prSet presAssocID="{2720CBAC-C458-49A4-B52D-BEA2F869A9AD}" presName="hierRoot2" presStyleCnt="0"/>
      <dgm:spPr/>
    </dgm:pt>
    <dgm:pt modelId="{55264D79-BFC7-4C09-AA4F-83D13F69B17B}" type="pres">
      <dgm:prSet presAssocID="{2720CBAC-C458-49A4-B52D-BEA2F869A9AD}" presName="composite2" presStyleCnt="0"/>
      <dgm:spPr/>
    </dgm:pt>
    <dgm:pt modelId="{FE3129F7-F7EB-43B8-9921-CBF062C05C1F}" type="pres">
      <dgm:prSet presAssocID="{2720CBAC-C458-49A4-B52D-BEA2F869A9AD}" presName="background2" presStyleLbl="node2" presStyleIdx="0" presStyleCnt="2"/>
      <dgm:spPr/>
    </dgm:pt>
    <dgm:pt modelId="{A62D3FC1-6934-48A9-B6BF-776C250A70ED}" type="pres">
      <dgm:prSet presAssocID="{2720CBAC-C458-49A4-B52D-BEA2F869A9AD}" presName="text2" presStyleLbl="fgAcc2" presStyleIdx="0" presStyleCnt="2">
        <dgm:presLayoutVars>
          <dgm:chPref val="3"/>
        </dgm:presLayoutVars>
      </dgm:prSet>
      <dgm:spPr/>
    </dgm:pt>
    <dgm:pt modelId="{E5ECC31D-FE46-4F96-AC69-AD3A7E37EB10}" type="pres">
      <dgm:prSet presAssocID="{2720CBAC-C458-49A4-B52D-BEA2F869A9AD}" presName="hierChild3" presStyleCnt="0"/>
      <dgm:spPr/>
    </dgm:pt>
    <dgm:pt modelId="{79F0A79A-4BD0-4424-8DAE-889049E803B4}" type="pres">
      <dgm:prSet presAssocID="{3EBC3BA8-B04A-4905-AA0E-EFD82A7D34B9}" presName="Name17" presStyleLbl="parChTrans1D3" presStyleIdx="0" presStyleCnt="4"/>
      <dgm:spPr/>
    </dgm:pt>
    <dgm:pt modelId="{DE26593F-96FB-43B3-B894-11F04128CCA2}" type="pres">
      <dgm:prSet presAssocID="{C734A186-343F-47A4-8A39-ABD07392D4DB}" presName="hierRoot3" presStyleCnt="0"/>
      <dgm:spPr/>
    </dgm:pt>
    <dgm:pt modelId="{0393EDFC-EB70-47B0-A82C-81BBCD5A328C}" type="pres">
      <dgm:prSet presAssocID="{C734A186-343F-47A4-8A39-ABD07392D4DB}" presName="composite3" presStyleCnt="0"/>
      <dgm:spPr/>
    </dgm:pt>
    <dgm:pt modelId="{FD2CC907-E6A1-4F34-980F-8FC41B5624BC}" type="pres">
      <dgm:prSet presAssocID="{C734A186-343F-47A4-8A39-ABD07392D4DB}" presName="background3" presStyleLbl="node3" presStyleIdx="0" presStyleCnt="4"/>
      <dgm:spPr/>
    </dgm:pt>
    <dgm:pt modelId="{8BE3EE01-B06D-4D30-A9A4-3234D20546A5}" type="pres">
      <dgm:prSet presAssocID="{C734A186-343F-47A4-8A39-ABD07392D4DB}" presName="text3" presStyleLbl="fgAcc3" presStyleIdx="0" presStyleCnt="4">
        <dgm:presLayoutVars>
          <dgm:chPref val="3"/>
        </dgm:presLayoutVars>
      </dgm:prSet>
      <dgm:spPr/>
    </dgm:pt>
    <dgm:pt modelId="{24A4D355-220B-475A-B84F-8D2D70EFFE61}" type="pres">
      <dgm:prSet presAssocID="{C734A186-343F-47A4-8A39-ABD07392D4DB}" presName="hierChild4" presStyleCnt="0"/>
      <dgm:spPr/>
    </dgm:pt>
    <dgm:pt modelId="{79F1FC1A-7DB3-4737-83FC-737C35CFEA73}" type="pres">
      <dgm:prSet presAssocID="{3BAA54CE-4EB3-4D56-A9E2-934ACEE76283}" presName="Name23" presStyleLbl="parChTrans1D4" presStyleIdx="0" presStyleCnt="8"/>
      <dgm:spPr/>
    </dgm:pt>
    <dgm:pt modelId="{824991DB-E08F-4326-AEA7-EC95158E2598}" type="pres">
      <dgm:prSet presAssocID="{3A0F9AC0-80D0-4B93-B757-4097C608AE57}" presName="hierRoot4" presStyleCnt="0"/>
      <dgm:spPr/>
    </dgm:pt>
    <dgm:pt modelId="{3769685B-5E0D-4C3C-92AB-788DBEF52067}" type="pres">
      <dgm:prSet presAssocID="{3A0F9AC0-80D0-4B93-B757-4097C608AE57}" presName="composite4" presStyleCnt="0"/>
      <dgm:spPr/>
    </dgm:pt>
    <dgm:pt modelId="{9583273F-4C51-42EC-8AB7-3A1E3505142B}" type="pres">
      <dgm:prSet presAssocID="{3A0F9AC0-80D0-4B93-B757-4097C608AE57}" presName="background4" presStyleLbl="node4" presStyleIdx="0" presStyleCnt="8"/>
      <dgm:spPr/>
    </dgm:pt>
    <dgm:pt modelId="{597787CD-75AD-4E7E-AB6B-23ED3DFF8B44}" type="pres">
      <dgm:prSet presAssocID="{3A0F9AC0-80D0-4B93-B757-4097C608AE57}" presName="text4" presStyleLbl="fgAcc4" presStyleIdx="0" presStyleCnt="8">
        <dgm:presLayoutVars>
          <dgm:chPref val="3"/>
        </dgm:presLayoutVars>
      </dgm:prSet>
      <dgm:spPr/>
    </dgm:pt>
    <dgm:pt modelId="{BC3F650B-BB38-49DB-9E87-B84F158AF149}" type="pres">
      <dgm:prSet presAssocID="{3A0F9AC0-80D0-4B93-B757-4097C608AE57}" presName="hierChild5" presStyleCnt="0"/>
      <dgm:spPr/>
    </dgm:pt>
    <dgm:pt modelId="{C189272D-3618-4481-B1D8-0C1E64D6A0F9}" type="pres">
      <dgm:prSet presAssocID="{DB099925-29D0-4CBE-BEE8-2E123AE5B83C}" presName="Name23" presStyleLbl="parChTrans1D4" presStyleIdx="1" presStyleCnt="8"/>
      <dgm:spPr/>
    </dgm:pt>
    <dgm:pt modelId="{56767845-19C1-4126-BEE6-5D006D657168}" type="pres">
      <dgm:prSet presAssocID="{8B91D4DB-7838-4CA9-858B-8E7F4ADA5D9D}" presName="hierRoot4" presStyleCnt="0"/>
      <dgm:spPr/>
    </dgm:pt>
    <dgm:pt modelId="{299469E4-C541-4A98-8EF9-8D06B5106849}" type="pres">
      <dgm:prSet presAssocID="{8B91D4DB-7838-4CA9-858B-8E7F4ADA5D9D}" presName="composite4" presStyleCnt="0"/>
      <dgm:spPr/>
    </dgm:pt>
    <dgm:pt modelId="{4A3CA2DA-11A4-41EC-9B74-69F8C2B440E5}" type="pres">
      <dgm:prSet presAssocID="{8B91D4DB-7838-4CA9-858B-8E7F4ADA5D9D}" presName="background4" presStyleLbl="node4" presStyleIdx="1" presStyleCnt="8"/>
      <dgm:spPr/>
    </dgm:pt>
    <dgm:pt modelId="{BAF09448-8AC2-4371-A5E5-D89E73A3D528}" type="pres">
      <dgm:prSet presAssocID="{8B91D4DB-7838-4CA9-858B-8E7F4ADA5D9D}" presName="text4" presStyleLbl="fgAcc4" presStyleIdx="1" presStyleCnt="8">
        <dgm:presLayoutVars>
          <dgm:chPref val="3"/>
        </dgm:presLayoutVars>
      </dgm:prSet>
      <dgm:spPr/>
    </dgm:pt>
    <dgm:pt modelId="{86B0750A-31EF-4FE3-8124-3F3F8577E3CA}" type="pres">
      <dgm:prSet presAssocID="{8B91D4DB-7838-4CA9-858B-8E7F4ADA5D9D}" presName="hierChild5" presStyleCnt="0"/>
      <dgm:spPr/>
    </dgm:pt>
    <dgm:pt modelId="{4ADC7133-244A-4341-9E6B-5C1DA592AA3F}" type="pres">
      <dgm:prSet presAssocID="{56A74504-7800-4CB1-A543-93863834D0D1}" presName="Name17" presStyleLbl="parChTrans1D3" presStyleIdx="1" presStyleCnt="4"/>
      <dgm:spPr/>
    </dgm:pt>
    <dgm:pt modelId="{B886ECDF-AACE-4816-8324-6A8849E0B744}" type="pres">
      <dgm:prSet presAssocID="{6BA47577-31EA-4E8E-AA08-EAD482FB8F25}" presName="hierRoot3" presStyleCnt="0"/>
      <dgm:spPr/>
    </dgm:pt>
    <dgm:pt modelId="{5822DCEE-ADFF-42B1-B848-ED4F5E49E642}" type="pres">
      <dgm:prSet presAssocID="{6BA47577-31EA-4E8E-AA08-EAD482FB8F25}" presName="composite3" presStyleCnt="0"/>
      <dgm:spPr/>
    </dgm:pt>
    <dgm:pt modelId="{64F218DC-0660-4A65-A66B-D1FCF3F4CF15}" type="pres">
      <dgm:prSet presAssocID="{6BA47577-31EA-4E8E-AA08-EAD482FB8F25}" presName="background3" presStyleLbl="node3" presStyleIdx="1" presStyleCnt="4"/>
      <dgm:spPr/>
    </dgm:pt>
    <dgm:pt modelId="{0D41E158-F089-4304-871C-74CBEAB4FAA9}" type="pres">
      <dgm:prSet presAssocID="{6BA47577-31EA-4E8E-AA08-EAD482FB8F25}" presName="text3" presStyleLbl="fgAcc3" presStyleIdx="1" presStyleCnt="4" custLinFactNeighborY="1264">
        <dgm:presLayoutVars>
          <dgm:chPref val="3"/>
        </dgm:presLayoutVars>
      </dgm:prSet>
      <dgm:spPr/>
    </dgm:pt>
    <dgm:pt modelId="{75F69BE3-A093-49BB-9FC3-F127E7B97D83}" type="pres">
      <dgm:prSet presAssocID="{6BA47577-31EA-4E8E-AA08-EAD482FB8F25}" presName="hierChild4" presStyleCnt="0"/>
      <dgm:spPr/>
    </dgm:pt>
    <dgm:pt modelId="{83FA2073-E772-4F8B-B1EF-692E5218E13D}" type="pres">
      <dgm:prSet presAssocID="{4620A9AD-8918-4380-B95A-B9C3D8908F4A}" presName="Name23" presStyleLbl="parChTrans1D4" presStyleIdx="2" presStyleCnt="8"/>
      <dgm:spPr/>
    </dgm:pt>
    <dgm:pt modelId="{8DE014C5-51B7-4ADA-94F3-D55E3EA74D8E}" type="pres">
      <dgm:prSet presAssocID="{E357DEE7-99FA-4C87-8903-D2B152784215}" presName="hierRoot4" presStyleCnt="0"/>
      <dgm:spPr/>
    </dgm:pt>
    <dgm:pt modelId="{BB06CDD7-65AB-4905-889E-801D64E7503D}" type="pres">
      <dgm:prSet presAssocID="{E357DEE7-99FA-4C87-8903-D2B152784215}" presName="composite4" presStyleCnt="0"/>
      <dgm:spPr/>
    </dgm:pt>
    <dgm:pt modelId="{26EC9F7A-614E-4D1D-A9B0-3F7346773F98}" type="pres">
      <dgm:prSet presAssocID="{E357DEE7-99FA-4C87-8903-D2B152784215}" presName="background4" presStyleLbl="node4" presStyleIdx="2" presStyleCnt="8"/>
      <dgm:spPr/>
    </dgm:pt>
    <dgm:pt modelId="{3C9C922B-DD90-4C7E-8039-72F416860CF7}" type="pres">
      <dgm:prSet presAssocID="{E357DEE7-99FA-4C87-8903-D2B152784215}" presName="text4" presStyleLbl="fgAcc4" presStyleIdx="2" presStyleCnt="8">
        <dgm:presLayoutVars>
          <dgm:chPref val="3"/>
        </dgm:presLayoutVars>
      </dgm:prSet>
      <dgm:spPr/>
    </dgm:pt>
    <dgm:pt modelId="{5EC66B86-D63F-4970-8D8C-B26AE6FA6A3C}" type="pres">
      <dgm:prSet presAssocID="{E357DEE7-99FA-4C87-8903-D2B152784215}" presName="hierChild5" presStyleCnt="0"/>
      <dgm:spPr/>
    </dgm:pt>
    <dgm:pt modelId="{29E1CD7D-35E7-4527-A73E-78FB5D972CC7}" type="pres">
      <dgm:prSet presAssocID="{EFB0E113-EE09-46A8-A12E-7C7FD57A25A6}" presName="Name23" presStyleLbl="parChTrans1D4" presStyleIdx="3" presStyleCnt="8"/>
      <dgm:spPr/>
    </dgm:pt>
    <dgm:pt modelId="{46FD69D6-84FD-4B92-9078-CBBE5D5B651D}" type="pres">
      <dgm:prSet presAssocID="{8D29FE0A-314E-4EAC-B6A3-6794D71E2FFC}" presName="hierRoot4" presStyleCnt="0"/>
      <dgm:spPr/>
    </dgm:pt>
    <dgm:pt modelId="{7AB9F88D-D730-4682-BC4F-5950FDE36219}" type="pres">
      <dgm:prSet presAssocID="{8D29FE0A-314E-4EAC-B6A3-6794D71E2FFC}" presName="composite4" presStyleCnt="0"/>
      <dgm:spPr/>
    </dgm:pt>
    <dgm:pt modelId="{D924FA74-F997-4B19-BC4F-C902A5D9E2C7}" type="pres">
      <dgm:prSet presAssocID="{8D29FE0A-314E-4EAC-B6A3-6794D71E2FFC}" presName="background4" presStyleLbl="node4" presStyleIdx="3" presStyleCnt="8"/>
      <dgm:spPr/>
    </dgm:pt>
    <dgm:pt modelId="{5BA2545D-01F2-497F-B51C-4CBC9041E67D}" type="pres">
      <dgm:prSet presAssocID="{8D29FE0A-314E-4EAC-B6A3-6794D71E2FFC}" presName="text4" presStyleLbl="fgAcc4" presStyleIdx="3" presStyleCnt="8">
        <dgm:presLayoutVars>
          <dgm:chPref val="3"/>
        </dgm:presLayoutVars>
      </dgm:prSet>
      <dgm:spPr/>
    </dgm:pt>
    <dgm:pt modelId="{E9B45135-A443-4A37-BAD6-78C787DEF064}" type="pres">
      <dgm:prSet presAssocID="{8D29FE0A-314E-4EAC-B6A3-6794D71E2FFC}" presName="hierChild5" presStyleCnt="0"/>
      <dgm:spPr/>
    </dgm:pt>
    <dgm:pt modelId="{F35A4436-8295-4AF5-98C3-237FA9B3F3F2}" type="pres">
      <dgm:prSet presAssocID="{48E8260E-2041-4FE0-A093-799232E55949}" presName="Name10" presStyleLbl="parChTrans1D2" presStyleIdx="1" presStyleCnt="2"/>
      <dgm:spPr/>
    </dgm:pt>
    <dgm:pt modelId="{DFA26E58-8633-4E7C-BB72-5D6D46D4FF7C}" type="pres">
      <dgm:prSet presAssocID="{27F3BD22-7C63-4B59-9EE5-CBFEF0D3A5F9}" presName="hierRoot2" presStyleCnt="0"/>
      <dgm:spPr/>
    </dgm:pt>
    <dgm:pt modelId="{815AF8B4-936E-40C9-9050-E7E0F3A1A0D7}" type="pres">
      <dgm:prSet presAssocID="{27F3BD22-7C63-4B59-9EE5-CBFEF0D3A5F9}" presName="composite2" presStyleCnt="0"/>
      <dgm:spPr/>
    </dgm:pt>
    <dgm:pt modelId="{47C44AE1-39D3-47B2-861B-6C7C753EAF46}" type="pres">
      <dgm:prSet presAssocID="{27F3BD22-7C63-4B59-9EE5-CBFEF0D3A5F9}" presName="background2" presStyleLbl="node2" presStyleIdx="1" presStyleCnt="2"/>
      <dgm:spPr/>
    </dgm:pt>
    <dgm:pt modelId="{2319DCE1-D58A-480F-9442-56F5478F75B9}" type="pres">
      <dgm:prSet presAssocID="{27F3BD22-7C63-4B59-9EE5-CBFEF0D3A5F9}" presName="text2" presStyleLbl="fgAcc2" presStyleIdx="1" presStyleCnt="2">
        <dgm:presLayoutVars>
          <dgm:chPref val="3"/>
        </dgm:presLayoutVars>
      </dgm:prSet>
      <dgm:spPr/>
    </dgm:pt>
    <dgm:pt modelId="{D3CBA37D-97D9-408D-9F61-6FC95C1B4911}" type="pres">
      <dgm:prSet presAssocID="{27F3BD22-7C63-4B59-9EE5-CBFEF0D3A5F9}" presName="hierChild3" presStyleCnt="0"/>
      <dgm:spPr/>
    </dgm:pt>
    <dgm:pt modelId="{590928D2-1992-4C57-BA2E-9C04EA492A51}" type="pres">
      <dgm:prSet presAssocID="{E3F7E9A8-67EB-4A02-A79A-3A88B7611392}" presName="Name17" presStyleLbl="parChTrans1D3" presStyleIdx="2" presStyleCnt="4"/>
      <dgm:spPr/>
    </dgm:pt>
    <dgm:pt modelId="{977C387E-F181-44F2-B587-4FFAEFE00FF0}" type="pres">
      <dgm:prSet presAssocID="{F32F7076-E406-477C-B667-78017B93310B}" presName="hierRoot3" presStyleCnt="0"/>
      <dgm:spPr/>
    </dgm:pt>
    <dgm:pt modelId="{839C0608-44FA-4C80-96FF-C3830A7A734A}" type="pres">
      <dgm:prSet presAssocID="{F32F7076-E406-477C-B667-78017B93310B}" presName="composite3" presStyleCnt="0"/>
      <dgm:spPr/>
    </dgm:pt>
    <dgm:pt modelId="{34890C39-7383-4DFD-BD6C-D5549F6CD94F}" type="pres">
      <dgm:prSet presAssocID="{F32F7076-E406-477C-B667-78017B93310B}" presName="background3" presStyleLbl="node3" presStyleIdx="2" presStyleCnt="4"/>
      <dgm:spPr/>
    </dgm:pt>
    <dgm:pt modelId="{F0450F1C-89B9-4B2F-B668-EBCB03FD1587}" type="pres">
      <dgm:prSet presAssocID="{F32F7076-E406-477C-B667-78017B93310B}" presName="text3" presStyleLbl="fgAcc3" presStyleIdx="2" presStyleCnt="4">
        <dgm:presLayoutVars>
          <dgm:chPref val="3"/>
        </dgm:presLayoutVars>
      </dgm:prSet>
      <dgm:spPr/>
    </dgm:pt>
    <dgm:pt modelId="{1A27DBEA-2C99-4B13-8015-83DF8BC93712}" type="pres">
      <dgm:prSet presAssocID="{F32F7076-E406-477C-B667-78017B93310B}" presName="hierChild4" presStyleCnt="0"/>
      <dgm:spPr/>
    </dgm:pt>
    <dgm:pt modelId="{75EF26D4-0D23-46EA-87AF-FF54BEF8DE4E}" type="pres">
      <dgm:prSet presAssocID="{194B0D52-9ED8-4238-B1F4-D951F9EB2093}" presName="Name23" presStyleLbl="parChTrans1D4" presStyleIdx="4" presStyleCnt="8"/>
      <dgm:spPr/>
    </dgm:pt>
    <dgm:pt modelId="{8A08E044-DD4E-487B-A131-85F1DF7FC72B}" type="pres">
      <dgm:prSet presAssocID="{41F6418C-A4D1-42E4-B255-8F3A262B22F1}" presName="hierRoot4" presStyleCnt="0"/>
      <dgm:spPr/>
    </dgm:pt>
    <dgm:pt modelId="{A1C0E5BD-96F5-468D-A9B5-302A0D015479}" type="pres">
      <dgm:prSet presAssocID="{41F6418C-A4D1-42E4-B255-8F3A262B22F1}" presName="composite4" presStyleCnt="0"/>
      <dgm:spPr/>
    </dgm:pt>
    <dgm:pt modelId="{DE3F46D5-4B43-478F-BFAF-4C95997F624F}" type="pres">
      <dgm:prSet presAssocID="{41F6418C-A4D1-42E4-B255-8F3A262B22F1}" presName="background4" presStyleLbl="node4" presStyleIdx="4" presStyleCnt="8"/>
      <dgm:spPr/>
    </dgm:pt>
    <dgm:pt modelId="{DFA3DFEC-1740-4B6F-AC7D-86D173F970ED}" type="pres">
      <dgm:prSet presAssocID="{41F6418C-A4D1-42E4-B255-8F3A262B22F1}" presName="text4" presStyleLbl="fgAcc4" presStyleIdx="4" presStyleCnt="8">
        <dgm:presLayoutVars>
          <dgm:chPref val="3"/>
        </dgm:presLayoutVars>
      </dgm:prSet>
      <dgm:spPr/>
    </dgm:pt>
    <dgm:pt modelId="{1F6D19D7-A793-4C80-AFD7-DBDF8AACA124}" type="pres">
      <dgm:prSet presAssocID="{41F6418C-A4D1-42E4-B255-8F3A262B22F1}" presName="hierChild5" presStyleCnt="0"/>
      <dgm:spPr/>
    </dgm:pt>
    <dgm:pt modelId="{0E47ADEB-8699-4D4B-8DCB-A009CDF05A2D}" type="pres">
      <dgm:prSet presAssocID="{BFC7C966-234E-4297-9F3B-C569D393829C}" presName="Name23" presStyleLbl="parChTrans1D4" presStyleIdx="5" presStyleCnt="8"/>
      <dgm:spPr/>
    </dgm:pt>
    <dgm:pt modelId="{1FF1D959-80E1-487A-84D9-13BCF0EAF16B}" type="pres">
      <dgm:prSet presAssocID="{77205E97-A249-47B1-B258-72679603C863}" presName="hierRoot4" presStyleCnt="0"/>
      <dgm:spPr/>
    </dgm:pt>
    <dgm:pt modelId="{2F815FC9-0B1E-48D4-BB9C-DA6DCED59837}" type="pres">
      <dgm:prSet presAssocID="{77205E97-A249-47B1-B258-72679603C863}" presName="composite4" presStyleCnt="0"/>
      <dgm:spPr/>
    </dgm:pt>
    <dgm:pt modelId="{B383FF51-1836-44F1-84B1-73839ED40459}" type="pres">
      <dgm:prSet presAssocID="{77205E97-A249-47B1-B258-72679603C863}" presName="background4" presStyleLbl="node4" presStyleIdx="5" presStyleCnt="8"/>
      <dgm:spPr/>
    </dgm:pt>
    <dgm:pt modelId="{D0434E56-26EB-4DFF-AA7B-81088F1837B4}" type="pres">
      <dgm:prSet presAssocID="{77205E97-A249-47B1-B258-72679603C863}" presName="text4" presStyleLbl="fgAcc4" presStyleIdx="5" presStyleCnt="8">
        <dgm:presLayoutVars>
          <dgm:chPref val="3"/>
        </dgm:presLayoutVars>
      </dgm:prSet>
      <dgm:spPr/>
    </dgm:pt>
    <dgm:pt modelId="{4371134F-7940-40B8-94FD-75E6009E2712}" type="pres">
      <dgm:prSet presAssocID="{77205E97-A249-47B1-B258-72679603C863}" presName="hierChild5" presStyleCnt="0"/>
      <dgm:spPr/>
    </dgm:pt>
    <dgm:pt modelId="{FFB0FE1C-7280-4941-A25D-D74D5D5F8973}" type="pres">
      <dgm:prSet presAssocID="{8F8F5327-574B-49CC-A10E-1FCC47830CE5}" presName="Name17" presStyleLbl="parChTrans1D3" presStyleIdx="3" presStyleCnt="4"/>
      <dgm:spPr/>
    </dgm:pt>
    <dgm:pt modelId="{702A1A16-0BF8-455D-BBE7-24F75B8D2C4C}" type="pres">
      <dgm:prSet presAssocID="{2090DC19-0CEB-47C0-B626-18AB2EA36ECB}" presName="hierRoot3" presStyleCnt="0"/>
      <dgm:spPr/>
    </dgm:pt>
    <dgm:pt modelId="{9CA4C675-CC77-40F0-8755-1DEBE0167559}" type="pres">
      <dgm:prSet presAssocID="{2090DC19-0CEB-47C0-B626-18AB2EA36ECB}" presName="composite3" presStyleCnt="0"/>
      <dgm:spPr/>
    </dgm:pt>
    <dgm:pt modelId="{D7383404-4FB5-48D9-98D5-058E94EDFAEB}" type="pres">
      <dgm:prSet presAssocID="{2090DC19-0CEB-47C0-B626-18AB2EA36ECB}" presName="background3" presStyleLbl="node3" presStyleIdx="3" presStyleCnt="4"/>
      <dgm:spPr/>
    </dgm:pt>
    <dgm:pt modelId="{B892DFA4-0DE6-4099-9DA1-3EF3E20EFB65}" type="pres">
      <dgm:prSet presAssocID="{2090DC19-0CEB-47C0-B626-18AB2EA36ECB}" presName="text3" presStyleLbl="fgAcc3" presStyleIdx="3" presStyleCnt="4">
        <dgm:presLayoutVars>
          <dgm:chPref val="3"/>
        </dgm:presLayoutVars>
      </dgm:prSet>
      <dgm:spPr/>
    </dgm:pt>
    <dgm:pt modelId="{FAADAABE-625B-4BFF-9B57-4BCF7324B0E2}" type="pres">
      <dgm:prSet presAssocID="{2090DC19-0CEB-47C0-B626-18AB2EA36ECB}" presName="hierChild4" presStyleCnt="0"/>
      <dgm:spPr/>
    </dgm:pt>
    <dgm:pt modelId="{2A41ABA8-7AF4-4B1D-BE5C-1EA0FA8262A9}" type="pres">
      <dgm:prSet presAssocID="{75D41899-1F6C-4F3B-AEC3-C179C2F003F2}" presName="Name23" presStyleLbl="parChTrans1D4" presStyleIdx="6" presStyleCnt="8"/>
      <dgm:spPr/>
    </dgm:pt>
    <dgm:pt modelId="{DB654F48-2698-4757-A744-851B587B41E8}" type="pres">
      <dgm:prSet presAssocID="{9D275AEC-9B80-4586-AD20-6FE6D96A2C6C}" presName="hierRoot4" presStyleCnt="0"/>
      <dgm:spPr/>
    </dgm:pt>
    <dgm:pt modelId="{798AE946-7D4B-46B0-A23F-B00277D45A38}" type="pres">
      <dgm:prSet presAssocID="{9D275AEC-9B80-4586-AD20-6FE6D96A2C6C}" presName="composite4" presStyleCnt="0"/>
      <dgm:spPr/>
    </dgm:pt>
    <dgm:pt modelId="{32C27B08-986C-41DD-B3EF-4E0F6F565EF3}" type="pres">
      <dgm:prSet presAssocID="{9D275AEC-9B80-4586-AD20-6FE6D96A2C6C}" presName="background4" presStyleLbl="node4" presStyleIdx="6" presStyleCnt="8"/>
      <dgm:spPr/>
    </dgm:pt>
    <dgm:pt modelId="{6785CB33-94C9-40D4-A978-1EF5D0C59B36}" type="pres">
      <dgm:prSet presAssocID="{9D275AEC-9B80-4586-AD20-6FE6D96A2C6C}" presName="text4" presStyleLbl="fgAcc4" presStyleIdx="6" presStyleCnt="8">
        <dgm:presLayoutVars>
          <dgm:chPref val="3"/>
        </dgm:presLayoutVars>
      </dgm:prSet>
      <dgm:spPr/>
    </dgm:pt>
    <dgm:pt modelId="{B8029014-9EDF-4F45-8480-6D249377F262}" type="pres">
      <dgm:prSet presAssocID="{9D275AEC-9B80-4586-AD20-6FE6D96A2C6C}" presName="hierChild5" presStyleCnt="0"/>
      <dgm:spPr/>
    </dgm:pt>
    <dgm:pt modelId="{9C8C8865-F690-404E-BC9D-4973E1386722}" type="pres">
      <dgm:prSet presAssocID="{7395B523-4C07-44D8-A8FF-DCAEC5963DEE}" presName="Name23" presStyleLbl="parChTrans1D4" presStyleIdx="7" presStyleCnt="8"/>
      <dgm:spPr/>
    </dgm:pt>
    <dgm:pt modelId="{6352AA37-5325-4814-90E2-795B2E090303}" type="pres">
      <dgm:prSet presAssocID="{C54F7F3B-D6EB-4220-8EE3-5A29CB2AC4F7}" presName="hierRoot4" presStyleCnt="0"/>
      <dgm:spPr/>
    </dgm:pt>
    <dgm:pt modelId="{B8E28F48-3721-484E-B8AF-BC3F7F97A166}" type="pres">
      <dgm:prSet presAssocID="{C54F7F3B-D6EB-4220-8EE3-5A29CB2AC4F7}" presName="composite4" presStyleCnt="0"/>
      <dgm:spPr/>
    </dgm:pt>
    <dgm:pt modelId="{1879AD2C-08ED-4772-A252-BD8CBC9DC73A}" type="pres">
      <dgm:prSet presAssocID="{C54F7F3B-D6EB-4220-8EE3-5A29CB2AC4F7}" presName="background4" presStyleLbl="node4" presStyleIdx="7" presStyleCnt="8"/>
      <dgm:spPr/>
    </dgm:pt>
    <dgm:pt modelId="{19CE0C99-2CBD-46BF-8108-FF2D1560B49B}" type="pres">
      <dgm:prSet presAssocID="{C54F7F3B-D6EB-4220-8EE3-5A29CB2AC4F7}" presName="text4" presStyleLbl="fgAcc4" presStyleIdx="7" presStyleCnt="8">
        <dgm:presLayoutVars>
          <dgm:chPref val="3"/>
        </dgm:presLayoutVars>
      </dgm:prSet>
      <dgm:spPr/>
    </dgm:pt>
    <dgm:pt modelId="{E77D5A95-42B8-4779-9A2A-9D71CBC2661D}" type="pres">
      <dgm:prSet presAssocID="{C54F7F3B-D6EB-4220-8EE3-5A29CB2AC4F7}" presName="hierChild5" presStyleCnt="0"/>
      <dgm:spPr/>
    </dgm:pt>
  </dgm:ptLst>
  <dgm:cxnLst>
    <dgm:cxn modelId="{A8058E09-7747-4B66-9B63-453F3D91BC85}" type="presOf" srcId="{48E8260E-2041-4FE0-A093-799232E55949}" destId="{F35A4436-8295-4AF5-98C3-237FA9B3F3F2}" srcOrd="0" destOrd="0" presId="urn:microsoft.com/office/officeart/2005/8/layout/hierarchy1"/>
    <dgm:cxn modelId="{FF2C9C0B-68AB-4913-9300-BDD7F1475CA9}" type="presOf" srcId="{E3F7E9A8-67EB-4A02-A79A-3A88B7611392}" destId="{590928D2-1992-4C57-BA2E-9C04EA492A51}" srcOrd="0" destOrd="0" presId="urn:microsoft.com/office/officeart/2005/8/layout/hierarchy1"/>
    <dgm:cxn modelId="{22782710-A382-4062-A944-FEA9DBE2CA32}" type="presOf" srcId="{7395B523-4C07-44D8-A8FF-DCAEC5963DEE}" destId="{9C8C8865-F690-404E-BC9D-4973E1386722}" srcOrd="0" destOrd="0" presId="urn:microsoft.com/office/officeart/2005/8/layout/hierarchy1"/>
    <dgm:cxn modelId="{05930B16-1B7B-45D7-8040-A9D644B1DD13}" type="presOf" srcId="{5F0BF756-06B5-43B9-A3D8-1E3C5FAE24F5}" destId="{42EF551B-CD59-4FEB-9DCB-D536F3335F96}" srcOrd="0" destOrd="0" presId="urn:microsoft.com/office/officeart/2005/8/layout/hierarchy1"/>
    <dgm:cxn modelId="{F5D26A19-04B5-484A-89E2-5EF5E778A55F}" type="presOf" srcId="{BFC7C966-234E-4297-9F3B-C569D393829C}" destId="{0E47ADEB-8699-4D4B-8DCB-A009CDF05A2D}" srcOrd="0" destOrd="0" presId="urn:microsoft.com/office/officeart/2005/8/layout/hierarchy1"/>
    <dgm:cxn modelId="{C60F4224-ACF6-42CA-9529-63DF0B730147}" type="presOf" srcId="{3BAA54CE-4EB3-4D56-A9E2-934ACEE76283}" destId="{79F1FC1A-7DB3-4737-83FC-737C35CFEA73}" srcOrd="0" destOrd="0" presId="urn:microsoft.com/office/officeart/2005/8/layout/hierarchy1"/>
    <dgm:cxn modelId="{803E1F27-9CEE-45A1-AD1D-0068A38868E4}" type="presOf" srcId="{32E4887B-7FDB-4E48-9FE6-BE5C6F01D787}" destId="{A1D5F2CE-2249-4968-B14F-143FFA38F84B}" srcOrd="0" destOrd="0" presId="urn:microsoft.com/office/officeart/2005/8/layout/hierarchy1"/>
    <dgm:cxn modelId="{B5C6DF29-76E3-49B3-B614-7B5C05FD1088}" type="presOf" srcId="{27F3BD22-7C63-4B59-9EE5-CBFEF0D3A5F9}" destId="{2319DCE1-D58A-480F-9442-56F5478F75B9}" srcOrd="0" destOrd="0" presId="urn:microsoft.com/office/officeart/2005/8/layout/hierarchy1"/>
    <dgm:cxn modelId="{744EEE2C-DF8F-4AD8-BFE8-1D724D506996}" type="presOf" srcId="{3A0F9AC0-80D0-4B93-B757-4097C608AE57}" destId="{597787CD-75AD-4E7E-AB6B-23ED3DFF8B44}" srcOrd="0" destOrd="0" presId="urn:microsoft.com/office/officeart/2005/8/layout/hierarchy1"/>
    <dgm:cxn modelId="{C26BAC2D-6427-4A17-A190-A05313D1B1D0}" srcId="{2090DC19-0CEB-47C0-B626-18AB2EA36ECB}" destId="{9D275AEC-9B80-4586-AD20-6FE6D96A2C6C}" srcOrd="0" destOrd="0" parTransId="{75D41899-1F6C-4F3B-AEC3-C179C2F003F2}" sibTransId="{2E1ED872-B280-4A15-B30B-9D1DCC2F1515}"/>
    <dgm:cxn modelId="{2CAE9B36-3B0F-4101-AA04-3A3D7357CE12}" type="presOf" srcId="{9D275AEC-9B80-4586-AD20-6FE6D96A2C6C}" destId="{6785CB33-94C9-40D4-A978-1EF5D0C59B36}" srcOrd="0" destOrd="0" presId="urn:microsoft.com/office/officeart/2005/8/layout/hierarchy1"/>
    <dgm:cxn modelId="{6F36D836-D20D-4327-89AC-CF839EB1E1D6}" srcId="{27F3BD22-7C63-4B59-9EE5-CBFEF0D3A5F9}" destId="{2090DC19-0CEB-47C0-B626-18AB2EA36ECB}" srcOrd="1" destOrd="0" parTransId="{8F8F5327-574B-49CC-A10E-1FCC47830CE5}" sibTransId="{AEA11655-9C7C-4EE6-984F-F73C674527E9}"/>
    <dgm:cxn modelId="{0EFD9E39-EAA0-4D59-A129-AD4A180D6D79}" type="presOf" srcId="{75D41899-1F6C-4F3B-AEC3-C179C2F003F2}" destId="{2A41ABA8-7AF4-4B1D-BE5C-1EA0FA8262A9}" srcOrd="0" destOrd="0" presId="urn:microsoft.com/office/officeart/2005/8/layout/hierarchy1"/>
    <dgm:cxn modelId="{74C42A3A-D350-4AE8-9AC5-A679446ECEB2}" type="presOf" srcId="{4620A9AD-8918-4380-B95A-B9C3D8908F4A}" destId="{83FA2073-E772-4F8B-B1EF-692E5218E13D}" srcOrd="0" destOrd="0" presId="urn:microsoft.com/office/officeart/2005/8/layout/hierarchy1"/>
    <dgm:cxn modelId="{5599373B-A3E4-49DD-B412-6D5093123DF0}" srcId="{2720CBAC-C458-49A4-B52D-BEA2F869A9AD}" destId="{C734A186-343F-47A4-8A39-ABD07392D4DB}" srcOrd="0" destOrd="0" parTransId="{3EBC3BA8-B04A-4905-AA0E-EFD82A7D34B9}" sibTransId="{2BD5962B-324E-43DE-96C3-F7733AE88024}"/>
    <dgm:cxn modelId="{17CC4C3C-E3AF-402B-9DE4-825B11449D68}" type="presOf" srcId="{41F6418C-A4D1-42E4-B255-8F3A262B22F1}" destId="{DFA3DFEC-1740-4B6F-AC7D-86D173F970ED}" srcOrd="0" destOrd="0" presId="urn:microsoft.com/office/officeart/2005/8/layout/hierarchy1"/>
    <dgm:cxn modelId="{6589C940-7DE9-4D98-A745-533286063B45}" srcId="{2090DC19-0CEB-47C0-B626-18AB2EA36ECB}" destId="{C54F7F3B-D6EB-4220-8EE3-5A29CB2AC4F7}" srcOrd="1" destOrd="0" parTransId="{7395B523-4C07-44D8-A8FF-DCAEC5963DEE}" sibTransId="{25EB0C7B-A9F7-44A5-928B-AD87392D5C24}"/>
    <dgm:cxn modelId="{4E97A262-86F1-42A9-B8EE-24B3AD2C5C52}" srcId="{F32F7076-E406-477C-B667-78017B93310B}" destId="{41F6418C-A4D1-42E4-B255-8F3A262B22F1}" srcOrd="0" destOrd="0" parTransId="{194B0D52-9ED8-4238-B1F4-D951F9EB2093}" sibTransId="{6612C290-B21E-4C1B-92C3-C061B2C07908}"/>
    <dgm:cxn modelId="{E086FA43-B064-4D9D-8DE9-0D7FCAA641D4}" srcId="{5F0BF756-06B5-43B9-A3D8-1E3C5FAE24F5}" destId="{27F3BD22-7C63-4B59-9EE5-CBFEF0D3A5F9}" srcOrd="1" destOrd="0" parTransId="{48E8260E-2041-4FE0-A093-799232E55949}" sibTransId="{CDB88B81-8765-4FFE-80AC-C564983893EA}"/>
    <dgm:cxn modelId="{65659C67-7280-4CA3-BDB3-28D5CB13560A}" type="presOf" srcId="{6BA47577-31EA-4E8E-AA08-EAD482FB8F25}" destId="{0D41E158-F089-4304-871C-74CBEAB4FAA9}" srcOrd="0" destOrd="0" presId="urn:microsoft.com/office/officeart/2005/8/layout/hierarchy1"/>
    <dgm:cxn modelId="{D4273C6A-A4C5-4CE6-9576-4C9BE3A80392}" type="presOf" srcId="{DB099925-29D0-4CBE-BEE8-2E123AE5B83C}" destId="{C189272D-3618-4481-B1D8-0C1E64D6A0F9}" srcOrd="0" destOrd="0" presId="urn:microsoft.com/office/officeart/2005/8/layout/hierarchy1"/>
    <dgm:cxn modelId="{D690E14D-97EF-4837-8856-CD81725D8B49}" type="presOf" srcId="{56A74504-7800-4CB1-A543-93863834D0D1}" destId="{4ADC7133-244A-4341-9E6B-5C1DA592AA3F}" srcOrd="0" destOrd="0" presId="urn:microsoft.com/office/officeart/2005/8/layout/hierarchy1"/>
    <dgm:cxn modelId="{B8BA7572-6632-4591-AB55-8E0287717184}" type="presOf" srcId="{8F8F5327-574B-49CC-A10E-1FCC47830CE5}" destId="{FFB0FE1C-7280-4941-A25D-D74D5D5F8973}" srcOrd="0" destOrd="0" presId="urn:microsoft.com/office/officeart/2005/8/layout/hierarchy1"/>
    <dgm:cxn modelId="{C370E055-CB16-4A60-BA55-9D1CB781976E}" type="presOf" srcId="{77205E97-A249-47B1-B258-72679603C863}" destId="{D0434E56-26EB-4DFF-AA7B-81088F1837B4}" srcOrd="0" destOrd="0" presId="urn:microsoft.com/office/officeart/2005/8/layout/hierarchy1"/>
    <dgm:cxn modelId="{EDA77056-4306-453E-99F6-902EE9B736A3}" type="presOf" srcId="{8D29FE0A-314E-4EAC-B6A3-6794D71E2FFC}" destId="{5BA2545D-01F2-497F-B51C-4CBC9041E67D}" srcOrd="0" destOrd="0" presId="urn:microsoft.com/office/officeart/2005/8/layout/hierarchy1"/>
    <dgm:cxn modelId="{370AC87E-E313-4D94-98CE-DF0042C4C8F3}" srcId="{F32F7076-E406-477C-B667-78017B93310B}" destId="{77205E97-A249-47B1-B258-72679603C863}" srcOrd="1" destOrd="0" parTransId="{BFC7C966-234E-4297-9F3B-C569D393829C}" sibTransId="{4C561985-E382-45C0-A9F6-1D95FCD37A3E}"/>
    <dgm:cxn modelId="{4663A380-39CC-4A6F-919E-57BB9DC9AA6B}" type="presOf" srcId="{8B91D4DB-7838-4CA9-858B-8E7F4ADA5D9D}" destId="{BAF09448-8AC2-4371-A5E5-D89E73A3D528}" srcOrd="0" destOrd="0" presId="urn:microsoft.com/office/officeart/2005/8/layout/hierarchy1"/>
    <dgm:cxn modelId="{2675AE85-DB07-4129-A6DC-54AEF61636DB}" type="presOf" srcId="{194B0D52-9ED8-4238-B1F4-D951F9EB2093}" destId="{75EF26D4-0D23-46EA-87AF-FF54BEF8DE4E}" srcOrd="0" destOrd="0" presId="urn:microsoft.com/office/officeart/2005/8/layout/hierarchy1"/>
    <dgm:cxn modelId="{8852C48F-5944-435B-8158-61B424793481}" srcId="{2720CBAC-C458-49A4-B52D-BEA2F869A9AD}" destId="{6BA47577-31EA-4E8E-AA08-EAD482FB8F25}" srcOrd="1" destOrd="0" parTransId="{56A74504-7800-4CB1-A543-93863834D0D1}" sibTransId="{E2D09A3E-9CD1-4B28-9E4E-BEC61F2E94A8}"/>
    <dgm:cxn modelId="{DF83A294-D4FD-487C-98B3-0905E20A0F3E}" srcId="{6BA47577-31EA-4E8E-AA08-EAD482FB8F25}" destId="{8D29FE0A-314E-4EAC-B6A3-6794D71E2FFC}" srcOrd="1" destOrd="0" parTransId="{EFB0E113-EE09-46A8-A12E-7C7FD57A25A6}" sibTransId="{9E790709-1630-4D82-BED7-52CE011FB362}"/>
    <dgm:cxn modelId="{6CB52D95-26E5-45D4-B229-41CFFECED2E4}" srcId="{C734A186-343F-47A4-8A39-ABD07392D4DB}" destId="{8B91D4DB-7838-4CA9-858B-8E7F4ADA5D9D}" srcOrd="1" destOrd="0" parTransId="{DB099925-29D0-4CBE-BEE8-2E123AE5B83C}" sibTransId="{08999DC1-9BB0-48A5-A701-3A4EDF6E083D}"/>
    <dgm:cxn modelId="{E32684AA-BD04-431D-A5B7-25F8536AFF84}" type="presOf" srcId="{EFB0E113-EE09-46A8-A12E-7C7FD57A25A6}" destId="{29E1CD7D-35E7-4527-A73E-78FB5D972CC7}" srcOrd="0" destOrd="0" presId="urn:microsoft.com/office/officeart/2005/8/layout/hierarchy1"/>
    <dgm:cxn modelId="{DF0AB2AD-B28A-4671-998C-8C661EFE48C3}" srcId="{C734A186-343F-47A4-8A39-ABD07392D4DB}" destId="{3A0F9AC0-80D0-4B93-B757-4097C608AE57}" srcOrd="0" destOrd="0" parTransId="{3BAA54CE-4EB3-4D56-A9E2-934ACEE76283}" sibTransId="{8B52D9AC-59BE-472D-B6D5-37BF1093A4A8}"/>
    <dgm:cxn modelId="{FC874ABD-6F9F-4A72-90EC-DF230A4458F1}" type="presOf" srcId="{3EBC3BA8-B04A-4905-AA0E-EFD82A7D34B9}" destId="{79F0A79A-4BD0-4424-8DAE-889049E803B4}" srcOrd="0" destOrd="0" presId="urn:microsoft.com/office/officeart/2005/8/layout/hierarchy1"/>
    <dgm:cxn modelId="{E52B5ABD-C204-4A3F-94BE-0EFA566DAA45}" srcId="{5F0BF756-06B5-43B9-A3D8-1E3C5FAE24F5}" destId="{2720CBAC-C458-49A4-B52D-BEA2F869A9AD}" srcOrd="0" destOrd="0" parTransId="{E91F0F39-1D81-408C-8A85-D193B390B710}" sibTransId="{CF01F5A7-B0BB-4E7E-A354-51ED4B145F08}"/>
    <dgm:cxn modelId="{E7FCB6BD-D379-4A7C-B081-9359B1E8FC85}" type="presOf" srcId="{C54F7F3B-D6EB-4220-8EE3-5A29CB2AC4F7}" destId="{19CE0C99-2CBD-46BF-8108-FF2D1560B49B}" srcOrd="0" destOrd="0" presId="urn:microsoft.com/office/officeart/2005/8/layout/hierarchy1"/>
    <dgm:cxn modelId="{153C15CC-D477-43B3-8E1B-311420CCCB91}" srcId="{32E4887B-7FDB-4E48-9FE6-BE5C6F01D787}" destId="{5F0BF756-06B5-43B9-A3D8-1E3C5FAE24F5}" srcOrd="0" destOrd="0" parTransId="{6C7272B0-4654-4438-834E-C1E75FD64342}" sibTransId="{0A4B033A-172A-4506-9C40-0654A09F2F0B}"/>
    <dgm:cxn modelId="{F6A848E1-A987-4A55-8D1A-A7EFBA6233FC}" type="presOf" srcId="{2090DC19-0CEB-47C0-B626-18AB2EA36ECB}" destId="{B892DFA4-0DE6-4099-9DA1-3EF3E20EFB65}" srcOrd="0" destOrd="0" presId="urn:microsoft.com/office/officeart/2005/8/layout/hierarchy1"/>
    <dgm:cxn modelId="{1FED7CE1-21EA-4F87-B47B-2015E88440E3}" type="presOf" srcId="{2720CBAC-C458-49A4-B52D-BEA2F869A9AD}" destId="{A62D3FC1-6934-48A9-B6BF-776C250A70ED}" srcOrd="0" destOrd="0" presId="urn:microsoft.com/office/officeart/2005/8/layout/hierarchy1"/>
    <dgm:cxn modelId="{8BE8AFE1-C389-447F-8E2F-2FEF92A24898}" type="presOf" srcId="{C734A186-343F-47A4-8A39-ABD07392D4DB}" destId="{8BE3EE01-B06D-4D30-A9A4-3234D20546A5}" srcOrd="0" destOrd="0" presId="urn:microsoft.com/office/officeart/2005/8/layout/hierarchy1"/>
    <dgm:cxn modelId="{D1DEEAE9-DCC1-4327-969F-134FC7802778}" type="presOf" srcId="{E357DEE7-99FA-4C87-8903-D2B152784215}" destId="{3C9C922B-DD90-4C7E-8039-72F416860CF7}" srcOrd="0" destOrd="0" presId="urn:microsoft.com/office/officeart/2005/8/layout/hierarchy1"/>
    <dgm:cxn modelId="{592C00EC-8918-44B7-BDB0-DEC90493503F}" type="presOf" srcId="{E91F0F39-1D81-408C-8A85-D193B390B710}" destId="{08E40B9C-16BF-4D6F-BFA7-DA190A99BB9B}" srcOrd="0" destOrd="0" presId="urn:microsoft.com/office/officeart/2005/8/layout/hierarchy1"/>
    <dgm:cxn modelId="{DAF638ED-E6F6-4EB5-9F25-EA8BD7E94194}" type="presOf" srcId="{F32F7076-E406-477C-B667-78017B93310B}" destId="{F0450F1C-89B9-4B2F-B668-EBCB03FD1587}" srcOrd="0" destOrd="0" presId="urn:microsoft.com/office/officeart/2005/8/layout/hierarchy1"/>
    <dgm:cxn modelId="{7E5A7BF9-A8C4-486A-9C52-F6758A60E38A}" srcId="{27F3BD22-7C63-4B59-9EE5-CBFEF0D3A5F9}" destId="{F32F7076-E406-477C-B667-78017B93310B}" srcOrd="0" destOrd="0" parTransId="{E3F7E9A8-67EB-4A02-A79A-3A88B7611392}" sibTransId="{2501AA27-13AC-4C3C-9CEE-03B28B3C8618}"/>
    <dgm:cxn modelId="{B0BB66FE-9CD2-4B86-93BC-7C1DC42B0E41}" srcId="{6BA47577-31EA-4E8E-AA08-EAD482FB8F25}" destId="{E357DEE7-99FA-4C87-8903-D2B152784215}" srcOrd="0" destOrd="0" parTransId="{4620A9AD-8918-4380-B95A-B9C3D8908F4A}" sibTransId="{B2CD235E-8022-4426-A0D5-BEE76B7CFD9E}"/>
    <dgm:cxn modelId="{1CE6E0BD-F19B-496C-8B66-5B0F4C40F0F2}" type="presParOf" srcId="{A1D5F2CE-2249-4968-B14F-143FFA38F84B}" destId="{F716D608-BB2E-4021-A1B9-6F1D263D9599}" srcOrd="0" destOrd="0" presId="urn:microsoft.com/office/officeart/2005/8/layout/hierarchy1"/>
    <dgm:cxn modelId="{C15DD444-84CE-4294-A5B4-C31C3119DB16}" type="presParOf" srcId="{F716D608-BB2E-4021-A1B9-6F1D263D9599}" destId="{B2B0B8AF-D695-432B-9178-F0CB861770B2}" srcOrd="0" destOrd="0" presId="urn:microsoft.com/office/officeart/2005/8/layout/hierarchy1"/>
    <dgm:cxn modelId="{90C26C88-0857-4759-BF6A-B40EC3021D4B}" type="presParOf" srcId="{B2B0B8AF-D695-432B-9178-F0CB861770B2}" destId="{DAC4CAA5-B6E3-4E46-82EB-1DA123A25876}" srcOrd="0" destOrd="0" presId="urn:microsoft.com/office/officeart/2005/8/layout/hierarchy1"/>
    <dgm:cxn modelId="{4354D7F3-1199-479F-9C09-872D7FA5D031}" type="presParOf" srcId="{B2B0B8AF-D695-432B-9178-F0CB861770B2}" destId="{42EF551B-CD59-4FEB-9DCB-D536F3335F96}" srcOrd="1" destOrd="0" presId="urn:microsoft.com/office/officeart/2005/8/layout/hierarchy1"/>
    <dgm:cxn modelId="{3CC96733-B6FB-4DEF-A344-8AC2A938BBD5}" type="presParOf" srcId="{F716D608-BB2E-4021-A1B9-6F1D263D9599}" destId="{9E4B22A2-6494-4AF8-BCC6-9A717008C38E}" srcOrd="1" destOrd="0" presId="urn:microsoft.com/office/officeart/2005/8/layout/hierarchy1"/>
    <dgm:cxn modelId="{0C4A1A7B-0117-4658-AFB7-CC575F30F9B5}" type="presParOf" srcId="{9E4B22A2-6494-4AF8-BCC6-9A717008C38E}" destId="{08E40B9C-16BF-4D6F-BFA7-DA190A99BB9B}" srcOrd="0" destOrd="0" presId="urn:microsoft.com/office/officeart/2005/8/layout/hierarchy1"/>
    <dgm:cxn modelId="{028B9F3C-1225-4DCE-B1BB-59F33FF71349}" type="presParOf" srcId="{9E4B22A2-6494-4AF8-BCC6-9A717008C38E}" destId="{3AF41B62-39E1-4B98-B4BD-0087E66842C0}" srcOrd="1" destOrd="0" presId="urn:microsoft.com/office/officeart/2005/8/layout/hierarchy1"/>
    <dgm:cxn modelId="{93C61677-BF42-4FC4-9BC1-085E70BC6637}" type="presParOf" srcId="{3AF41B62-39E1-4B98-B4BD-0087E66842C0}" destId="{55264D79-BFC7-4C09-AA4F-83D13F69B17B}" srcOrd="0" destOrd="0" presId="urn:microsoft.com/office/officeart/2005/8/layout/hierarchy1"/>
    <dgm:cxn modelId="{95FC3F48-9863-4BB7-B36C-6650F73E9BFA}" type="presParOf" srcId="{55264D79-BFC7-4C09-AA4F-83D13F69B17B}" destId="{FE3129F7-F7EB-43B8-9921-CBF062C05C1F}" srcOrd="0" destOrd="0" presId="urn:microsoft.com/office/officeart/2005/8/layout/hierarchy1"/>
    <dgm:cxn modelId="{0AE8B77D-DEE8-481B-9AF0-675D2577833D}" type="presParOf" srcId="{55264D79-BFC7-4C09-AA4F-83D13F69B17B}" destId="{A62D3FC1-6934-48A9-B6BF-776C250A70ED}" srcOrd="1" destOrd="0" presId="urn:microsoft.com/office/officeart/2005/8/layout/hierarchy1"/>
    <dgm:cxn modelId="{F9DEAFD4-A17E-4758-9FA0-D026F465178F}" type="presParOf" srcId="{3AF41B62-39E1-4B98-B4BD-0087E66842C0}" destId="{E5ECC31D-FE46-4F96-AC69-AD3A7E37EB10}" srcOrd="1" destOrd="0" presId="urn:microsoft.com/office/officeart/2005/8/layout/hierarchy1"/>
    <dgm:cxn modelId="{F08DB2FC-BDF9-41DC-B899-4F3B94F16F75}" type="presParOf" srcId="{E5ECC31D-FE46-4F96-AC69-AD3A7E37EB10}" destId="{79F0A79A-4BD0-4424-8DAE-889049E803B4}" srcOrd="0" destOrd="0" presId="urn:microsoft.com/office/officeart/2005/8/layout/hierarchy1"/>
    <dgm:cxn modelId="{BD9D4D5B-644A-4D21-BB25-455604637E4E}" type="presParOf" srcId="{E5ECC31D-FE46-4F96-AC69-AD3A7E37EB10}" destId="{DE26593F-96FB-43B3-B894-11F04128CCA2}" srcOrd="1" destOrd="0" presId="urn:microsoft.com/office/officeart/2005/8/layout/hierarchy1"/>
    <dgm:cxn modelId="{BB077E87-CAE5-408F-828D-C0D246AB66C1}" type="presParOf" srcId="{DE26593F-96FB-43B3-B894-11F04128CCA2}" destId="{0393EDFC-EB70-47B0-A82C-81BBCD5A328C}" srcOrd="0" destOrd="0" presId="urn:microsoft.com/office/officeart/2005/8/layout/hierarchy1"/>
    <dgm:cxn modelId="{CD7DFCE0-33D2-488E-B4AF-EC8D80240FF9}" type="presParOf" srcId="{0393EDFC-EB70-47B0-A82C-81BBCD5A328C}" destId="{FD2CC907-E6A1-4F34-980F-8FC41B5624BC}" srcOrd="0" destOrd="0" presId="urn:microsoft.com/office/officeart/2005/8/layout/hierarchy1"/>
    <dgm:cxn modelId="{D7B1D501-D4E3-4085-B2AC-B5296314730D}" type="presParOf" srcId="{0393EDFC-EB70-47B0-A82C-81BBCD5A328C}" destId="{8BE3EE01-B06D-4D30-A9A4-3234D20546A5}" srcOrd="1" destOrd="0" presId="urn:microsoft.com/office/officeart/2005/8/layout/hierarchy1"/>
    <dgm:cxn modelId="{A62D53D8-010D-4843-84CD-4C07BEA6A1E9}" type="presParOf" srcId="{DE26593F-96FB-43B3-B894-11F04128CCA2}" destId="{24A4D355-220B-475A-B84F-8D2D70EFFE61}" srcOrd="1" destOrd="0" presId="urn:microsoft.com/office/officeart/2005/8/layout/hierarchy1"/>
    <dgm:cxn modelId="{A41B04E7-2551-4BB6-8538-19F6A829D021}" type="presParOf" srcId="{24A4D355-220B-475A-B84F-8D2D70EFFE61}" destId="{79F1FC1A-7DB3-4737-83FC-737C35CFEA73}" srcOrd="0" destOrd="0" presId="urn:microsoft.com/office/officeart/2005/8/layout/hierarchy1"/>
    <dgm:cxn modelId="{66F215A3-B9EB-4236-8588-5001B53664DF}" type="presParOf" srcId="{24A4D355-220B-475A-B84F-8D2D70EFFE61}" destId="{824991DB-E08F-4326-AEA7-EC95158E2598}" srcOrd="1" destOrd="0" presId="urn:microsoft.com/office/officeart/2005/8/layout/hierarchy1"/>
    <dgm:cxn modelId="{0504F4D5-630F-40C6-ABE7-0C233E9B84F5}" type="presParOf" srcId="{824991DB-E08F-4326-AEA7-EC95158E2598}" destId="{3769685B-5E0D-4C3C-92AB-788DBEF52067}" srcOrd="0" destOrd="0" presId="urn:microsoft.com/office/officeart/2005/8/layout/hierarchy1"/>
    <dgm:cxn modelId="{2F1EC759-4135-48C4-936D-F976C7568F50}" type="presParOf" srcId="{3769685B-5E0D-4C3C-92AB-788DBEF52067}" destId="{9583273F-4C51-42EC-8AB7-3A1E3505142B}" srcOrd="0" destOrd="0" presId="urn:microsoft.com/office/officeart/2005/8/layout/hierarchy1"/>
    <dgm:cxn modelId="{3742F85B-67FF-44E3-9FC0-61D5BC25A41A}" type="presParOf" srcId="{3769685B-5E0D-4C3C-92AB-788DBEF52067}" destId="{597787CD-75AD-4E7E-AB6B-23ED3DFF8B44}" srcOrd="1" destOrd="0" presId="urn:microsoft.com/office/officeart/2005/8/layout/hierarchy1"/>
    <dgm:cxn modelId="{EB215F40-9EA9-44CA-B69F-A1B53E9107C8}" type="presParOf" srcId="{824991DB-E08F-4326-AEA7-EC95158E2598}" destId="{BC3F650B-BB38-49DB-9E87-B84F158AF149}" srcOrd="1" destOrd="0" presId="urn:microsoft.com/office/officeart/2005/8/layout/hierarchy1"/>
    <dgm:cxn modelId="{B513C5F8-8CFE-41DC-9427-5161F3D24C29}" type="presParOf" srcId="{24A4D355-220B-475A-B84F-8D2D70EFFE61}" destId="{C189272D-3618-4481-B1D8-0C1E64D6A0F9}" srcOrd="2" destOrd="0" presId="urn:microsoft.com/office/officeart/2005/8/layout/hierarchy1"/>
    <dgm:cxn modelId="{B3550627-AD89-481E-9F5C-FAF1F469854A}" type="presParOf" srcId="{24A4D355-220B-475A-B84F-8D2D70EFFE61}" destId="{56767845-19C1-4126-BEE6-5D006D657168}" srcOrd="3" destOrd="0" presId="urn:microsoft.com/office/officeart/2005/8/layout/hierarchy1"/>
    <dgm:cxn modelId="{504CB501-556A-4FF3-94FE-A6F12FEBB867}" type="presParOf" srcId="{56767845-19C1-4126-BEE6-5D006D657168}" destId="{299469E4-C541-4A98-8EF9-8D06B5106849}" srcOrd="0" destOrd="0" presId="urn:microsoft.com/office/officeart/2005/8/layout/hierarchy1"/>
    <dgm:cxn modelId="{C4D728C2-F5D4-4322-A593-D04FFA9BF800}" type="presParOf" srcId="{299469E4-C541-4A98-8EF9-8D06B5106849}" destId="{4A3CA2DA-11A4-41EC-9B74-69F8C2B440E5}" srcOrd="0" destOrd="0" presId="urn:microsoft.com/office/officeart/2005/8/layout/hierarchy1"/>
    <dgm:cxn modelId="{71E6C360-D9E7-495D-93F5-7736AFD150BE}" type="presParOf" srcId="{299469E4-C541-4A98-8EF9-8D06B5106849}" destId="{BAF09448-8AC2-4371-A5E5-D89E73A3D528}" srcOrd="1" destOrd="0" presId="urn:microsoft.com/office/officeart/2005/8/layout/hierarchy1"/>
    <dgm:cxn modelId="{76F1E733-C7DD-42B6-B237-2F27B1285059}" type="presParOf" srcId="{56767845-19C1-4126-BEE6-5D006D657168}" destId="{86B0750A-31EF-4FE3-8124-3F3F8577E3CA}" srcOrd="1" destOrd="0" presId="urn:microsoft.com/office/officeart/2005/8/layout/hierarchy1"/>
    <dgm:cxn modelId="{A2CAEE4B-DBF4-4E3C-94A7-BED61C4306A7}" type="presParOf" srcId="{E5ECC31D-FE46-4F96-AC69-AD3A7E37EB10}" destId="{4ADC7133-244A-4341-9E6B-5C1DA592AA3F}" srcOrd="2" destOrd="0" presId="urn:microsoft.com/office/officeart/2005/8/layout/hierarchy1"/>
    <dgm:cxn modelId="{0D0CD670-4FE3-444B-8AF4-FA2A54AF0766}" type="presParOf" srcId="{E5ECC31D-FE46-4F96-AC69-AD3A7E37EB10}" destId="{B886ECDF-AACE-4816-8324-6A8849E0B744}" srcOrd="3" destOrd="0" presId="urn:microsoft.com/office/officeart/2005/8/layout/hierarchy1"/>
    <dgm:cxn modelId="{A7FF2ED2-BB6A-4129-B037-C43D213AB6C6}" type="presParOf" srcId="{B886ECDF-AACE-4816-8324-6A8849E0B744}" destId="{5822DCEE-ADFF-42B1-B848-ED4F5E49E642}" srcOrd="0" destOrd="0" presId="urn:microsoft.com/office/officeart/2005/8/layout/hierarchy1"/>
    <dgm:cxn modelId="{C7D102D7-BD80-481A-AD67-CF8868C24CF5}" type="presParOf" srcId="{5822DCEE-ADFF-42B1-B848-ED4F5E49E642}" destId="{64F218DC-0660-4A65-A66B-D1FCF3F4CF15}" srcOrd="0" destOrd="0" presId="urn:microsoft.com/office/officeart/2005/8/layout/hierarchy1"/>
    <dgm:cxn modelId="{88A8521B-8029-4593-8EB9-C2762A6FC859}" type="presParOf" srcId="{5822DCEE-ADFF-42B1-B848-ED4F5E49E642}" destId="{0D41E158-F089-4304-871C-74CBEAB4FAA9}" srcOrd="1" destOrd="0" presId="urn:microsoft.com/office/officeart/2005/8/layout/hierarchy1"/>
    <dgm:cxn modelId="{D7FA1F24-92CE-47F1-80D1-723C7AD244FE}" type="presParOf" srcId="{B886ECDF-AACE-4816-8324-6A8849E0B744}" destId="{75F69BE3-A093-49BB-9FC3-F127E7B97D83}" srcOrd="1" destOrd="0" presId="urn:microsoft.com/office/officeart/2005/8/layout/hierarchy1"/>
    <dgm:cxn modelId="{A3F69064-3CDC-49D4-AFFA-EE241837A9DB}" type="presParOf" srcId="{75F69BE3-A093-49BB-9FC3-F127E7B97D83}" destId="{83FA2073-E772-4F8B-B1EF-692E5218E13D}" srcOrd="0" destOrd="0" presId="urn:microsoft.com/office/officeart/2005/8/layout/hierarchy1"/>
    <dgm:cxn modelId="{170D9D2C-4A39-4378-B9CD-DCB1090D4788}" type="presParOf" srcId="{75F69BE3-A093-49BB-9FC3-F127E7B97D83}" destId="{8DE014C5-51B7-4ADA-94F3-D55E3EA74D8E}" srcOrd="1" destOrd="0" presId="urn:microsoft.com/office/officeart/2005/8/layout/hierarchy1"/>
    <dgm:cxn modelId="{B0BA0162-0581-4F29-B7AB-DF14A8A89BFE}" type="presParOf" srcId="{8DE014C5-51B7-4ADA-94F3-D55E3EA74D8E}" destId="{BB06CDD7-65AB-4905-889E-801D64E7503D}" srcOrd="0" destOrd="0" presId="urn:microsoft.com/office/officeart/2005/8/layout/hierarchy1"/>
    <dgm:cxn modelId="{C3BCC4F1-7A82-4F8B-8E07-66641F35F02F}" type="presParOf" srcId="{BB06CDD7-65AB-4905-889E-801D64E7503D}" destId="{26EC9F7A-614E-4D1D-A9B0-3F7346773F98}" srcOrd="0" destOrd="0" presId="urn:microsoft.com/office/officeart/2005/8/layout/hierarchy1"/>
    <dgm:cxn modelId="{5B697250-FF2C-40CE-8F58-777D65CE1AD6}" type="presParOf" srcId="{BB06CDD7-65AB-4905-889E-801D64E7503D}" destId="{3C9C922B-DD90-4C7E-8039-72F416860CF7}" srcOrd="1" destOrd="0" presId="urn:microsoft.com/office/officeart/2005/8/layout/hierarchy1"/>
    <dgm:cxn modelId="{2C6BE07C-46CD-420E-B300-38573547423C}" type="presParOf" srcId="{8DE014C5-51B7-4ADA-94F3-D55E3EA74D8E}" destId="{5EC66B86-D63F-4970-8D8C-B26AE6FA6A3C}" srcOrd="1" destOrd="0" presId="urn:microsoft.com/office/officeart/2005/8/layout/hierarchy1"/>
    <dgm:cxn modelId="{DB7D2EB3-F552-4D77-897F-445D7107D883}" type="presParOf" srcId="{75F69BE3-A093-49BB-9FC3-F127E7B97D83}" destId="{29E1CD7D-35E7-4527-A73E-78FB5D972CC7}" srcOrd="2" destOrd="0" presId="urn:microsoft.com/office/officeart/2005/8/layout/hierarchy1"/>
    <dgm:cxn modelId="{839B53CD-5748-46B5-B585-E14031B08B1A}" type="presParOf" srcId="{75F69BE3-A093-49BB-9FC3-F127E7B97D83}" destId="{46FD69D6-84FD-4B92-9078-CBBE5D5B651D}" srcOrd="3" destOrd="0" presId="urn:microsoft.com/office/officeart/2005/8/layout/hierarchy1"/>
    <dgm:cxn modelId="{1C0AC622-9AB9-4082-AFE8-0E495FAD7EB7}" type="presParOf" srcId="{46FD69D6-84FD-4B92-9078-CBBE5D5B651D}" destId="{7AB9F88D-D730-4682-BC4F-5950FDE36219}" srcOrd="0" destOrd="0" presId="urn:microsoft.com/office/officeart/2005/8/layout/hierarchy1"/>
    <dgm:cxn modelId="{BA756CAB-3B30-4D1F-B00A-40A92027E779}" type="presParOf" srcId="{7AB9F88D-D730-4682-BC4F-5950FDE36219}" destId="{D924FA74-F997-4B19-BC4F-C902A5D9E2C7}" srcOrd="0" destOrd="0" presId="urn:microsoft.com/office/officeart/2005/8/layout/hierarchy1"/>
    <dgm:cxn modelId="{C271C17B-5AE9-4A88-A990-787CE9DA542F}" type="presParOf" srcId="{7AB9F88D-D730-4682-BC4F-5950FDE36219}" destId="{5BA2545D-01F2-497F-B51C-4CBC9041E67D}" srcOrd="1" destOrd="0" presId="urn:microsoft.com/office/officeart/2005/8/layout/hierarchy1"/>
    <dgm:cxn modelId="{347B0704-8E88-4CBB-B7C5-2A11909851DA}" type="presParOf" srcId="{46FD69D6-84FD-4B92-9078-CBBE5D5B651D}" destId="{E9B45135-A443-4A37-BAD6-78C787DEF064}" srcOrd="1" destOrd="0" presId="urn:microsoft.com/office/officeart/2005/8/layout/hierarchy1"/>
    <dgm:cxn modelId="{09036784-ACB4-4779-AAFF-297EDD2D906C}" type="presParOf" srcId="{9E4B22A2-6494-4AF8-BCC6-9A717008C38E}" destId="{F35A4436-8295-4AF5-98C3-237FA9B3F3F2}" srcOrd="2" destOrd="0" presId="urn:microsoft.com/office/officeart/2005/8/layout/hierarchy1"/>
    <dgm:cxn modelId="{0854B142-D73D-43EE-AFCB-1F29580995FD}" type="presParOf" srcId="{9E4B22A2-6494-4AF8-BCC6-9A717008C38E}" destId="{DFA26E58-8633-4E7C-BB72-5D6D46D4FF7C}" srcOrd="3" destOrd="0" presId="urn:microsoft.com/office/officeart/2005/8/layout/hierarchy1"/>
    <dgm:cxn modelId="{73DB0905-0420-4A4E-9969-B622AC7AB208}" type="presParOf" srcId="{DFA26E58-8633-4E7C-BB72-5D6D46D4FF7C}" destId="{815AF8B4-936E-40C9-9050-E7E0F3A1A0D7}" srcOrd="0" destOrd="0" presId="urn:microsoft.com/office/officeart/2005/8/layout/hierarchy1"/>
    <dgm:cxn modelId="{17F2361F-A451-43D9-82A3-9DB0A1389B93}" type="presParOf" srcId="{815AF8B4-936E-40C9-9050-E7E0F3A1A0D7}" destId="{47C44AE1-39D3-47B2-861B-6C7C753EAF46}" srcOrd="0" destOrd="0" presId="urn:microsoft.com/office/officeart/2005/8/layout/hierarchy1"/>
    <dgm:cxn modelId="{1248B9BB-4BD7-49FB-BF22-B04211FB4439}" type="presParOf" srcId="{815AF8B4-936E-40C9-9050-E7E0F3A1A0D7}" destId="{2319DCE1-D58A-480F-9442-56F5478F75B9}" srcOrd="1" destOrd="0" presId="urn:microsoft.com/office/officeart/2005/8/layout/hierarchy1"/>
    <dgm:cxn modelId="{F10DE5C0-D675-4E14-9AC1-F725921D2C41}" type="presParOf" srcId="{DFA26E58-8633-4E7C-BB72-5D6D46D4FF7C}" destId="{D3CBA37D-97D9-408D-9F61-6FC95C1B4911}" srcOrd="1" destOrd="0" presId="urn:microsoft.com/office/officeart/2005/8/layout/hierarchy1"/>
    <dgm:cxn modelId="{5869963F-2967-4F86-B53C-50590EFE6CDF}" type="presParOf" srcId="{D3CBA37D-97D9-408D-9F61-6FC95C1B4911}" destId="{590928D2-1992-4C57-BA2E-9C04EA492A51}" srcOrd="0" destOrd="0" presId="urn:microsoft.com/office/officeart/2005/8/layout/hierarchy1"/>
    <dgm:cxn modelId="{79FA9084-3940-4FCE-981F-4AC4AC86153A}" type="presParOf" srcId="{D3CBA37D-97D9-408D-9F61-6FC95C1B4911}" destId="{977C387E-F181-44F2-B587-4FFAEFE00FF0}" srcOrd="1" destOrd="0" presId="urn:microsoft.com/office/officeart/2005/8/layout/hierarchy1"/>
    <dgm:cxn modelId="{7C17D95A-A834-402E-B6FB-DB67F7ED24E0}" type="presParOf" srcId="{977C387E-F181-44F2-B587-4FFAEFE00FF0}" destId="{839C0608-44FA-4C80-96FF-C3830A7A734A}" srcOrd="0" destOrd="0" presId="urn:microsoft.com/office/officeart/2005/8/layout/hierarchy1"/>
    <dgm:cxn modelId="{55E2CB1A-AE3F-4043-987A-FF832485C0F9}" type="presParOf" srcId="{839C0608-44FA-4C80-96FF-C3830A7A734A}" destId="{34890C39-7383-4DFD-BD6C-D5549F6CD94F}" srcOrd="0" destOrd="0" presId="urn:microsoft.com/office/officeart/2005/8/layout/hierarchy1"/>
    <dgm:cxn modelId="{84498CDB-F90F-4FD0-91BC-3541B7C19BE5}" type="presParOf" srcId="{839C0608-44FA-4C80-96FF-C3830A7A734A}" destId="{F0450F1C-89B9-4B2F-B668-EBCB03FD1587}" srcOrd="1" destOrd="0" presId="urn:microsoft.com/office/officeart/2005/8/layout/hierarchy1"/>
    <dgm:cxn modelId="{43B1DBE4-D1FA-432E-9E4B-2E27764B59B2}" type="presParOf" srcId="{977C387E-F181-44F2-B587-4FFAEFE00FF0}" destId="{1A27DBEA-2C99-4B13-8015-83DF8BC93712}" srcOrd="1" destOrd="0" presId="urn:microsoft.com/office/officeart/2005/8/layout/hierarchy1"/>
    <dgm:cxn modelId="{039B00DC-2A77-44A0-BA88-68829CEF1732}" type="presParOf" srcId="{1A27DBEA-2C99-4B13-8015-83DF8BC93712}" destId="{75EF26D4-0D23-46EA-87AF-FF54BEF8DE4E}" srcOrd="0" destOrd="0" presId="urn:microsoft.com/office/officeart/2005/8/layout/hierarchy1"/>
    <dgm:cxn modelId="{271014E5-883F-4DDB-85AA-F7B38718EB3A}" type="presParOf" srcId="{1A27DBEA-2C99-4B13-8015-83DF8BC93712}" destId="{8A08E044-DD4E-487B-A131-85F1DF7FC72B}" srcOrd="1" destOrd="0" presId="urn:microsoft.com/office/officeart/2005/8/layout/hierarchy1"/>
    <dgm:cxn modelId="{0CE18BB6-E092-4FA2-BD47-B55CC202A184}" type="presParOf" srcId="{8A08E044-DD4E-487B-A131-85F1DF7FC72B}" destId="{A1C0E5BD-96F5-468D-A9B5-302A0D015479}" srcOrd="0" destOrd="0" presId="urn:microsoft.com/office/officeart/2005/8/layout/hierarchy1"/>
    <dgm:cxn modelId="{31740EEB-1162-4A08-A180-E6AB1BC7AF93}" type="presParOf" srcId="{A1C0E5BD-96F5-468D-A9B5-302A0D015479}" destId="{DE3F46D5-4B43-478F-BFAF-4C95997F624F}" srcOrd="0" destOrd="0" presId="urn:microsoft.com/office/officeart/2005/8/layout/hierarchy1"/>
    <dgm:cxn modelId="{9D2B3662-D960-45BB-A158-4D4EF3E89DBC}" type="presParOf" srcId="{A1C0E5BD-96F5-468D-A9B5-302A0D015479}" destId="{DFA3DFEC-1740-4B6F-AC7D-86D173F970ED}" srcOrd="1" destOrd="0" presId="urn:microsoft.com/office/officeart/2005/8/layout/hierarchy1"/>
    <dgm:cxn modelId="{0B0F0F8A-E681-4B8D-8EE6-79E4AB2F4C84}" type="presParOf" srcId="{8A08E044-DD4E-487B-A131-85F1DF7FC72B}" destId="{1F6D19D7-A793-4C80-AFD7-DBDF8AACA124}" srcOrd="1" destOrd="0" presId="urn:microsoft.com/office/officeart/2005/8/layout/hierarchy1"/>
    <dgm:cxn modelId="{CBB5BB01-88E0-4501-9775-8FC8B93236F4}" type="presParOf" srcId="{1A27DBEA-2C99-4B13-8015-83DF8BC93712}" destId="{0E47ADEB-8699-4D4B-8DCB-A009CDF05A2D}" srcOrd="2" destOrd="0" presId="urn:microsoft.com/office/officeart/2005/8/layout/hierarchy1"/>
    <dgm:cxn modelId="{2082F977-58F8-442A-9588-9A51CCCA69C4}" type="presParOf" srcId="{1A27DBEA-2C99-4B13-8015-83DF8BC93712}" destId="{1FF1D959-80E1-487A-84D9-13BCF0EAF16B}" srcOrd="3" destOrd="0" presId="urn:microsoft.com/office/officeart/2005/8/layout/hierarchy1"/>
    <dgm:cxn modelId="{5FD2A9C6-2B6F-493C-8A27-B3F75F2C9F70}" type="presParOf" srcId="{1FF1D959-80E1-487A-84D9-13BCF0EAF16B}" destId="{2F815FC9-0B1E-48D4-BB9C-DA6DCED59837}" srcOrd="0" destOrd="0" presId="urn:microsoft.com/office/officeart/2005/8/layout/hierarchy1"/>
    <dgm:cxn modelId="{3C49C7A3-C285-4E15-BE65-0BFB438CC19D}" type="presParOf" srcId="{2F815FC9-0B1E-48D4-BB9C-DA6DCED59837}" destId="{B383FF51-1836-44F1-84B1-73839ED40459}" srcOrd="0" destOrd="0" presId="urn:microsoft.com/office/officeart/2005/8/layout/hierarchy1"/>
    <dgm:cxn modelId="{36F43645-420E-4BF9-86E5-70412296C4AA}" type="presParOf" srcId="{2F815FC9-0B1E-48D4-BB9C-DA6DCED59837}" destId="{D0434E56-26EB-4DFF-AA7B-81088F1837B4}" srcOrd="1" destOrd="0" presId="urn:microsoft.com/office/officeart/2005/8/layout/hierarchy1"/>
    <dgm:cxn modelId="{91A9CF9B-3483-4050-821C-03B2F6ABB0F4}" type="presParOf" srcId="{1FF1D959-80E1-487A-84D9-13BCF0EAF16B}" destId="{4371134F-7940-40B8-94FD-75E6009E2712}" srcOrd="1" destOrd="0" presId="urn:microsoft.com/office/officeart/2005/8/layout/hierarchy1"/>
    <dgm:cxn modelId="{327DD87E-91B5-4A60-A4E0-52709AAD4FCB}" type="presParOf" srcId="{D3CBA37D-97D9-408D-9F61-6FC95C1B4911}" destId="{FFB0FE1C-7280-4941-A25D-D74D5D5F8973}" srcOrd="2" destOrd="0" presId="urn:microsoft.com/office/officeart/2005/8/layout/hierarchy1"/>
    <dgm:cxn modelId="{EACCBD4E-2210-403B-A5F6-A3D8374ACE63}" type="presParOf" srcId="{D3CBA37D-97D9-408D-9F61-6FC95C1B4911}" destId="{702A1A16-0BF8-455D-BBE7-24F75B8D2C4C}" srcOrd="3" destOrd="0" presId="urn:microsoft.com/office/officeart/2005/8/layout/hierarchy1"/>
    <dgm:cxn modelId="{67367861-B225-4A42-85A8-4F78E4F7EBEB}" type="presParOf" srcId="{702A1A16-0BF8-455D-BBE7-24F75B8D2C4C}" destId="{9CA4C675-CC77-40F0-8755-1DEBE0167559}" srcOrd="0" destOrd="0" presId="urn:microsoft.com/office/officeart/2005/8/layout/hierarchy1"/>
    <dgm:cxn modelId="{D3E04737-34F7-4902-A61E-37CD02C1BD7B}" type="presParOf" srcId="{9CA4C675-CC77-40F0-8755-1DEBE0167559}" destId="{D7383404-4FB5-48D9-98D5-058E94EDFAEB}" srcOrd="0" destOrd="0" presId="urn:microsoft.com/office/officeart/2005/8/layout/hierarchy1"/>
    <dgm:cxn modelId="{1FF1C827-D908-4642-B50B-145341C235FD}" type="presParOf" srcId="{9CA4C675-CC77-40F0-8755-1DEBE0167559}" destId="{B892DFA4-0DE6-4099-9DA1-3EF3E20EFB65}" srcOrd="1" destOrd="0" presId="urn:microsoft.com/office/officeart/2005/8/layout/hierarchy1"/>
    <dgm:cxn modelId="{379C5569-8F0A-4E66-A22A-537A6BD85FB5}" type="presParOf" srcId="{702A1A16-0BF8-455D-BBE7-24F75B8D2C4C}" destId="{FAADAABE-625B-4BFF-9B57-4BCF7324B0E2}" srcOrd="1" destOrd="0" presId="urn:microsoft.com/office/officeart/2005/8/layout/hierarchy1"/>
    <dgm:cxn modelId="{A597A01A-824D-4BD5-8CD6-42EB7C2CAC24}" type="presParOf" srcId="{FAADAABE-625B-4BFF-9B57-4BCF7324B0E2}" destId="{2A41ABA8-7AF4-4B1D-BE5C-1EA0FA8262A9}" srcOrd="0" destOrd="0" presId="urn:microsoft.com/office/officeart/2005/8/layout/hierarchy1"/>
    <dgm:cxn modelId="{431DFFCE-9856-47AE-B233-B16FD8C569FA}" type="presParOf" srcId="{FAADAABE-625B-4BFF-9B57-4BCF7324B0E2}" destId="{DB654F48-2698-4757-A744-851B587B41E8}" srcOrd="1" destOrd="0" presId="urn:microsoft.com/office/officeart/2005/8/layout/hierarchy1"/>
    <dgm:cxn modelId="{6D452462-B618-4113-838A-C287BC9E0EA9}" type="presParOf" srcId="{DB654F48-2698-4757-A744-851B587B41E8}" destId="{798AE946-7D4B-46B0-A23F-B00277D45A38}" srcOrd="0" destOrd="0" presId="urn:microsoft.com/office/officeart/2005/8/layout/hierarchy1"/>
    <dgm:cxn modelId="{B11DE9F3-29E9-4F24-8FDD-1C45EE27E7ED}" type="presParOf" srcId="{798AE946-7D4B-46B0-A23F-B00277D45A38}" destId="{32C27B08-986C-41DD-B3EF-4E0F6F565EF3}" srcOrd="0" destOrd="0" presId="urn:microsoft.com/office/officeart/2005/8/layout/hierarchy1"/>
    <dgm:cxn modelId="{EAEC0584-40D7-4501-9963-B7CFCFD8891B}" type="presParOf" srcId="{798AE946-7D4B-46B0-A23F-B00277D45A38}" destId="{6785CB33-94C9-40D4-A978-1EF5D0C59B36}" srcOrd="1" destOrd="0" presId="urn:microsoft.com/office/officeart/2005/8/layout/hierarchy1"/>
    <dgm:cxn modelId="{8BC0290D-2E14-4258-9943-FA918F685D56}" type="presParOf" srcId="{DB654F48-2698-4757-A744-851B587B41E8}" destId="{B8029014-9EDF-4F45-8480-6D249377F262}" srcOrd="1" destOrd="0" presId="urn:microsoft.com/office/officeart/2005/8/layout/hierarchy1"/>
    <dgm:cxn modelId="{08872C76-5E1C-4B69-9E9C-2FE002DC50BA}" type="presParOf" srcId="{FAADAABE-625B-4BFF-9B57-4BCF7324B0E2}" destId="{9C8C8865-F690-404E-BC9D-4973E1386722}" srcOrd="2" destOrd="0" presId="urn:microsoft.com/office/officeart/2005/8/layout/hierarchy1"/>
    <dgm:cxn modelId="{479CAEEF-0FE9-40F6-B668-1ED2F2FD9893}" type="presParOf" srcId="{FAADAABE-625B-4BFF-9B57-4BCF7324B0E2}" destId="{6352AA37-5325-4814-90E2-795B2E090303}" srcOrd="3" destOrd="0" presId="urn:microsoft.com/office/officeart/2005/8/layout/hierarchy1"/>
    <dgm:cxn modelId="{1B71F144-DB7D-4988-93DB-DAC2DC6BAAFC}" type="presParOf" srcId="{6352AA37-5325-4814-90E2-795B2E090303}" destId="{B8E28F48-3721-484E-B8AF-BC3F7F97A166}" srcOrd="0" destOrd="0" presId="urn:microsoft.com/office/officeart/2005/8/layout/hierarchy1"/>
    <dgm:cxn modelId="{49A70572-C9D2-475C-8AFC-2F379B475731}" type="presParOf" srcId="{B8E28F48-3721-484E-B8AF-BC3F7F97A166}" destId="{1879AD2C-08ED-4772-A252-BD8CBC9DC73A}" srcOrd="0" destOrd="0" presId="urn:microsoft.com/office/officeart/2005/8/layout/hierarchy1"/>
    <dgm:cxn modelId="{3DA875BB-AF63-4E6E-8B1D-49FB0FABA899}" type="presParOf" srcId="{B8E28F48-3721-484E-B8AF-BC3F7F97A166}" destId="{19CE0C99-2CBD-46BF-8108-FF2D1560B49B}" srcOrd="1" destOrd="0" presId="urn:microsoft.com/office/officeart/2005/8/layout/hierarchy1"/>
    <dgm:cxn modelId="{01B5FBDD-C5D7-44B2-8B88-9A9CCFE9D19D}" type="presParOf" srcId="{6352AA37-5325-4814-90E2-795B2E090303}" destId="{E77D5A95-42B8-4779-9A2A-9D71CBC2661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8C8865-F690-404E-BC9D-4973E1386722}">
      <dsp:nvSpPr>
        <dsp:cNvPr id="0" name=""/>
        <dsp:cNvSpPr/>
      </dsp:nvSpPr>
      <dsp:spPr>
        <a:xfrm>
          <a:off x="7187086" y="2882046"/>
          <a:ext cx="519925" cy="2474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621"/>
              </a:lnTo>
              <a:lnTo>
                <a:pt x="519925" y="168621"/>
              </a:lnTo>
              <a:lnTo>
                <a:pt x="519925" y="247437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41ABA8-7AF4-4B1D-BE5C-1EA0FA8262A9}">
      <dsp:nvSpPr>
        <dsp:cNvPr id="0" name=""/>
        <dsp:cNvSpPr/>
      </dsp:nvSpPr>
      <dsp:spPr>
        <a:xfrm>
          <a:off x="6667161" y="2882046"/>
          <a:ext cx="519925" cy="247437"/>
        </a:xfrm>
        <a:custGeom>
          <a:avLst/>
          <a:gdLst/>
          <a:ahLst/>
          <a:cxnLst/>
          <a:rect l="0" t="0" r="0" b="0"/>
          <a:pathLst>
            <a:path>
              <a:moveTo>
                <a:pt x="519925" y="0"/>
              </a:moveTo>
              <a:lnTo>
                <a:pt x="519925" y="168621"/>
              </a:lnTo>
              <a:lnTo>
                <a:pt x="0" y="168621"/>
              </a:lnTo>
              <a:lnTo>
                <a:pt x="0" y="247437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B0FE1C-7280-4941-A25D-D74D5D5F8973}">
      <dsp:nvSpPr>
        <dsp:cNvPr id="0" name=""/>
        <dsp:cNvSpPr/>
      </dsp:nvSpPr>
      <dsp:spPr>
        <a:xfrm>
          <a:off x="6147235" y="2094359"/>
          <a:ext cx="1039850" cy="2474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621"/>
              </a:lnTo>
              <a:lnTo>
                <a:pt x="1039850" y="168621"/>
              </a:lnTo>
              <a:lnTo>
                <a:pt x="1039850" y="247437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47ADEB-8699-4D4B-8DCB-A009CDF05A2D}">
      <dsp:nvSpPr>
        <dsp:cNvPr id="0" name=""/>
        <dsp:cNvSpPr/>
      </dsp:nvSpPr>
      <dsp:spPr>
        <a:xfrm>
          <a:off x="5107384" y="2882046"/>
          <a:ext cx="519925" cy="2474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621"/>
              </a:lnTo>
              <a:lnTo>
                <a:pt x="519925" y="168621"/>
              </a:lnTo>
              <a:lnTo>
                <a:pt x="519925" y="247437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EF26D4-0D23-46EA-87AF-FF54BEF8DE4E}">
      <dsp:nvSpPr>
        <dsp:cNvPr id="0" name=""/>
        <dsp:cNvSpPr/>
      </dsp:nvSpPr>
      <dsp:spPr>
        <a:xfrm>
          <a:off x="4587459" y="2882046"/>
          <a:ext cx="519925" cy="247437"/>
        </a:xfrm>
        <a:custGeom>
          <a:avLst/>
          <a:gdLst/>
          <a:ahLst/>
          <a:cxnLst/>
          <a:rect l="0" t="0" r="0" b="0"/>
          <a:pathLst>
            <a:path>
              <a:moveTo>
                <a:pt x="519925" y="0"/>
              </a:moveTo>
              <a:lnTo>
                <a:pt x="519925" y="168621"/>
              </a:lnTo>
              <a:lnTo>
                <a:pt x="0" y="168621"/>
              </a:lnTo>
              <a:lnTo>
                <a:pt x="0" y="247437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0928D2-1992-4C57-BA2E-9C04EA492A51}">
      <dsp:nvSpPr>
        <dsp:cNvPr id="0" name=""/>
        <dsp:cNvSpPr/>
      </dsp:nvSpPr>
      <dsp:spPr>
        <a:xfrm>
          <a:off x="5107384" y="2094359"/>
          <a:ext cx="1039850" cy="247437"/>
        </a:xfrm>
        <a:custGeom>
          <a:avLst/>
          <a:gdLst/>
          <a:ahLst/>
          <a:cxnLst/>
          <a:rect l="0" t="0" r="0" b="0"/>
          <a:pathLst>
            <a:path>
              <a:moveTo>
                <a:pt x="1039850" y="0"/>
              </a:moveTo>
              <a:lnTo>
                <a:pt x="1039850" y="168621"/>
              </a:lnTo>
              <a:lnTo>
                <a:pt x="0" y="168621"/>
              </a:lnTo>
              <a:lnTo>
                <a:pt x="0" y="247437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5A4436-8295-4AF5-98C3-237FA9B3F3F2}">
      <dsp:nvSpPr>
        <dsp:cNvPr id="0" name=""/>
        <dsp:cNvSpPr/>
      </dsp:nvSpPr>
      <dsp:spPr>
        <a:xfrm>
          <a:off x="4067534" y="1306672"/>
          <a:ext cx="2079701" cy="2474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621"/>
              </a:lnTo>
              <a:lnTo>
                <a:pt x="2079701" y="168621"/>
              </a:lnTo>
              <a:lnTo>
                <a:pt x="2079701" y="24743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E1CD7D-35E7-4527-A73E-78FB5D972CC7}">
      <dsp:nvSpPr>
        <dsp:cNvPr id="0" name=""/>
        <dsp:cNvSpPr/>
      </dsp:nvSpPr>
      <dsp:spPr>
        <a:xfrm>
          <a:off x="3027683" y="2888875"/>
          <a:ext cx="519925" cy="2406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792"/>
              </a:lnTo>
              <a:lnTo>
                <a:pt x="519925" y="161792"/>
              </a:lnTo>
              <a:lnTo>
                <a:pt x="519925" y="240608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FA2073-E772-4F8B-B1EF-692E5218E13D}">
      <dsp:nvSpPr>
        <dsp:cNvPr id="0" name=""/>
        <dsp:cNvSpPr/>
      </dsp:nvSpPr>
      <dsp:spPr>
        <a:xfrm>
          <a:off x="2507757" y="2888875"/>
          <a:ext cx="519925" cy="240608"/>
        </a:xfrm>
        <a:custGeom>
          <a:avLst/>
          <a:gdLst/>
          <a:ahLst/>
          <a:cxnLst/>
          <a:rect l="0" t="0" r="0" b="0"/>
          <a:pathLst>
            <a:path>
              <a:moveTo>
                <a:pt x="519925" y="0"/>
              </a:moveTo>
              <a:lnTo>
                <a:pt x="519925" y="161792"/>
              </a:lnTo>
              <a:lnTo>
                <a:pt x="0" y="161792"/>
              </a:lnTo>
              <a:lnTo>
                <a:pt x="0" y="240608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DC7133-244A-4341-9E6B-5C1DA592AA3F}">
      <dsp:nvSpPr>
        <dsp:cNvPr id="0" name=""/>
        <dsp:cNvSpPr/>
      </dsp:nvSpPr>
      <dsp:spPr>
        <a:xfrm>
          <a:off x="1987832" y="2094359"/>
          <a:ext cx="1039850" cy="2542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450"/>
              </a:lnTo>
              <a:lnTo>
                <a:pt x="1039850" y="175450"/>
              </a:lnTo>
              <a:lnTo>
                <a:pt x="1039850" y="254266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89272D-3618-4481-B1D8-0C1E64D6A0F9}">
      <dsp:nvSpPr>
        <dsp:cNvPr id="0" name=""/>
        <dsp:cNvSpPr/>
      </dsp:nvSpPr>
      <dsp:spPr>
        <a:xfrm>
          <a:off x="947981" y="2882046"/>
          <a:ext cx="519925" cy="2474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621"/>
              </a:lnTo>
              <a:lnTo>
                <a:pt x="519925" y="168621"/>
              </a:lnTo>
              <a:lnTo>
                <a:pt x="519925" y="247437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F1FC1A-7DB3-4737-83FC-737C35CFEA73}">
      <dsp:nvSpPr>
        <dsp:cNvPr id="0" name=""/>
        <dsp:cNvSpPr/>
      </dsp:nvSpPr>
      <dsp:spPr>
        <a:xfrm>
          <a:off x="428055" y="2882046"/>
          <a:ext cx="519925" cy="247437"/>
        </a:xfrm>
        <a:custGeom>
          <a:avLst/>
          <a:gdLst/>
          <a:ahLst/>
          <a:cxnLst/>
          <a:rect l="0" t="0" r="0" b="0"/>
          <a:pathLst>
            <a:path>
              <a:moveTo>
                <a:pt x="519925" y="0"/>
              </a:moveTo>
              <a:lnTo>
                <a:pt x="519925" y="168621"/>
              </a:lnTo>
              <a:lnTo>
                <a:pt x="0" y="168621"/>
              </a:lnTo>
              <a:lnTo>
                <a:pt x="0" y="247437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F0A79A-4BD0-4424-8DAE-889049E803B4}">
      <dsp:nvSpPr>
        <dsp:cNvPr id="0" name=""/>
        <dsp:cNvSpPr/>
      </dsp:nvSpPr>
      <dsp:spPr>
        <a:xfrm>
          <a:off x="947981" y="2094359"/>
          <a:ext cx="1039850" cy="247437"/>
        </a:xfrm>
        <a:custGeom>
          <a:avLst/>
          <a:gdLst/>
          <a:ahLst/>
          <a:cxnLst/>
          <a:rect l="0" t="0" r="0" b="0"/>
          <a:pathLst>
            <a:path>
              <a:moveTo>
                <a:pt x="1039850" y="0"/>
              </a:moveTo>
              <a:lnTo>
                <a:pt x="1039850" y="168621"/>
              </a:lnTo>
              <a:lnTo>
                <a:pt x="0" y="168621"/>
              </a:lnTo>
              <a:lnTo>
                <a:pt x="0" y="247437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E40B9C-16BF-4D6F-BFA7-DA190A99BB9B}">
      <dsp:nvSpPr>
        <dsp:cNvPr id="0" name=""/>
        <dsp:cNvSpPr/>
      </dsp:nvSpPr>
      <dsp:spPr>
        <a:xfrm>
          <a:off x="1987832" y="1306672"/>
          <a:ext cx="2079701" cy="247437"/>
        </a:xfrm>
        <a:custGeom>
          <a:avLst/>
          <a:gdLst/>
          <a:ahLst/>
          <a:cxnLst/>
          <a:rect l="0" t="0" r="0" b="0"/>
          <a:pathLst>
            <a:path>
              <a:moveTo>
                <a:pt x="2079701" y="0"/>
              </a:moveTo>
              <a:lnTo>
                <a:pt x="2079701" y="168621"/>
              </a:lnTo>
              <a:lnTo>
                <a:pt x="0" y="168621"/>
              </a:lnTo>
              <a:lnTo>
                <a:pt x="0" y="24743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C4CAA5-B6E3-4E46-82EB-1DA123A25876}">
      <dsp:nvSpPr>
        <dsp:cNvPr id="0" name=""/>
        <dsp:cNvSpPr/>
      </dsp:nvSpPr>
      <dsp:spPr>
        <a:xfrm>
          <a:off x="3642140" y="766422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EF551B-CD59-4FEB-9DCB-D536F3335F96}">
      <dsp:nvSpPr>
        <dsp:cNvPr id="0" name=""/>
        <dsp:cNvSpPr/>
      </dsp:nvSpPr>
      <dsp:spPr>
        <a:xfrm>
          <a:off x="3736672" y="856228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Risk	</a:t>
          </a:r>
          <a:endParaRPr lang="en-US" sz="1000" kern="1200" dirty="0"/>
        </a:p>
      </dsp:txBody>
      <dsp:txXfrm>
        <a:off x="3752495" y="872051"/>
        <a:ext cx="819141" cy="508603"/>
      </dsp:txXfrm>
    </dsp:sp>
    <dsp:sp modelId="{FE3129F7-F7EB-43B8-9921-CBF062C05C1F}">
      <dsp:nvSpPr>
        <dsp:cNvPr id="0" name=""/>
        <dsp:cNvSpPr/>
      </dsp:nvSpPr>
      <dsp:spPr>
        <a:xfrm>
          <a:off x="1562438" y="1554109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2D3FC1-6934-48A9-B6BF-776C250A70ED}">
      <dsp:nvSpPr>
        <dsp:cNvPr id="0" name=""/>
        <dsp:cNvSpPr/>
      </dsp:nvSpPr>
      <dsp:spPr>
        <a:xfrm>
          <a:off x="1656970" y="1643915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Pure</a:t>
          </a:r>
          <a:endParaRPr lang="en-US" sz="1000" kern="1200" dirty="0"/>
        </a:p>
      </dsp:txBody>
      <dsp:txXfrm>
        <a:off x="1672793" y="1659738"/>
        <a:ext cx="819141" cy="508603"/>
      </dsp:txXfrm>
    </dsp:sp>
    <dsp:sp modelId="{FD2CC907-E6A1-4F34-980F-8FC41B5624BC}">
      <dsp:nvSpPr>
        <dsp:cNvPr id="0" name=""/>
        <dsp:cNvSpPr/>
      </dsp:nvSpPr>
      <dsp:spPr>
        <a:xfrm>
          <a:off x="522587" y="2341796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E3EE01-B06D-4D30-A9A4-3234D20546A5}">
      <dsp:nvSpPr>
        <dsp:cNvPr id="0" name=""/>
        <dsp:cNvSpPr/>
      </dsp:nvSpPr>
      <dsp:spPr>
        <a:xfrm>
          <a:off x="617119" y="2431602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Static</a:t>
          </a:r>
        </a:p>
      </dsp:txBody>
      <dsp:txXfrm>
        <a:off x="632942" y="2447425"/>
        <a:ext cx="819141" cy="508603"/>
      </dsp:txXfrm>
    </dsp:sp>
    <dsp:sp modelId="{9583273F-4C51-42EC-8AB7-3A1E3505142B}">
      <dsp:nvSpPr>
        <dsp:cNvPr id="0" name=""/>
        <dsp:cNvSpPr/>
      </dsp:nvSpPr>
      <dsp:spPr>
        <a:xfrm>
          <a:off x="2662" y="3129484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7787CD-75AD-4E7E-AB6B-23ED3DFF8B44}">
      <dsp:nvSpPr>
        <dsp:cNvPr id="0" name=""/>
        <dsp:cNvSpPr/>
      </dsp:nvSpPr>
      <dsp:spPr>
        <a:xfrm>
          <a:off x="97194" y="3219289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Objective</a:t>
          </a:r>
        </a:p>
      </dsp:txBody>
      <dsp:txXfrm>
        <a:off x="113017" y="3235112"/>
        <a:ext cx="819141" cy="508603"/>
      </dsp:txXfrm>
    </dsp:sp>
    <dsp:sp modelId="{4A3CA2DA-11A4-41EC-9B74-69F8C2B440E5}">
      <dsp:nvSpPr>
        <dsp:cNvPr id="0" name=""/>
        <dsp:cNvSpPr/>
      </dsp:nvSpPr>
      <dsp:spPr>
        <a:xfrm>
          <a:off x="1042513" y="3129484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F09448-8AC2-4371-A5E5-D89E73A3D528}">
      <dsp:nvSpPr>
        <dsp:cNvPr id="0" name=""/>
        <dsp:cNvSpPr/>
      </dsp:nvSpPr>
      <dsp:spPr>
        <a:xfrm>
          <a:off x="1137045" y="3219289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Subjective</a:t>
          </a:r>
        </a:p>
      </dsp:txBody>
      <dsp:txXfrm>
        <a:off x="1152868" y="3235112"/>
        <a:ext cx="819141" cy="508603"/>
      </dsp:txXfrm>
    </dsp:sp>
    <dsp:sp modelId="{64F218DC-0660-4A65-A66B-D1FCF3F4CF15}">
      <dsp:nvSpPr>
        <dsp:cNvPr id="0" name=""/>
        <dsp:cNvSpPr/>
      </dsp:nvSpPr>
      <dsp:spPr>
        <a:xfrm>
          <a:off x="2602289" y="2348625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41E158-F089-4304-871C-74CBEAB4FAA9}">
      <dsp:nvSpPr>
        <dsp:cNvPr id="0" name=""/>
        <dsp:cNvSpPr/>
      </dsp:nvSpPr>
      <dsp:spPr>
        <a:xfrm>
          <a:off x="2696821" y="2438431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 err="1"/>
            <a:t>Dinamic</a:t>
          </a:r>
          <a:endParaRPr lang="en-US" sz="1000" kern="1200" dirty="0"/>
        </a:p>
      </dsp:txBody>
      <dsp:txXfrm>
        <a:off x="2712644" y="2454254"/>
        <a:ext cx="819141" cy="508603"/>
      </dsp:txXfrm>
    </dsp:sp>
    <dsp:sp modelId="{26EC9F7A-614E-4D1D-A9B0-3F7346773F98}">
      <dsp:nvSpPr>
        <dsp:cNvPr id="0" name=""/>
        <dsp:cNvSpPr/>
      </dsp:nvSpPr>
      <dsp:spPr>
        <a:xfrm>
          <a:off x="2082364" y="3129484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9C922B-DD90-4C7E-8039-72F416860CF7}">
      <dsp:nvSpPr>
        <dsp:cNvPr id="0" name=""/>
        <dsp:cNvSpPr/>
      </dsp:nvSpPr>
      <dsp:spPr>
        <a:xfrm>
          <a:off x="2176895" y="3219289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Objective</a:t>
          </a:r>
        </a:p>
      </dsp:txBody>
      <dsp:txXfrm>
        <a:off x="2192718" y="3235112"/>
        <a:ext cx="819141" cy="508603"/>
      </dsp:txXfrm>
    </dsp:sp>
    <dsp:sp modelId="{D924FA74-F997-4B19-BC4F-C902A5D9E2C7}">
      <dsp:nvSpPr>
        <dsp:cNvPr id="0" name=""/>
        <dsp:cNvSpPr/>
      </dsp:nvSpPr>
      <dsp:spPr>
        <a:xfrm>
          <a:off x="3122215" y="3129484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A2545D-01F2-497F-B51C-4CBC9041E67D}">
      <dsp:nvSpPr>
        <dsp:cNvPr id="0" name=""/>
        <dsp:cNvSpPr/>
      </dsp:nvSpPr>
      <dsp:spPr>
        <a:xfrm>
          <a:off x="3216746" y="3219289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Subjective</a:t>
          </a:r>
        </a:p>
      </dsp:txBody>
      <dsp:txXfrm>
        <a:off x="3232569" y="3235112"/>
        <a:ext cx="819141" cy="508603"/>
      </dsp:txXfrm>
    </dsp:sp>
    <dsp:sp modelId="{47C44AE1-39D3-47B2-861B-6C7C753EAF46}">
      <dsp:nvSpPr>
        <dsp:cNvPr id="0" name=""/>
        <dsp:cNvSpPr/>
      </dsp:nvSpPr>
      <dsp:spPr>
        <a:xfrm>
          <a:off x="5721842" y="1554109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19DCE1-D58A-480F-9442-56F5478F75B9}">
      <dsp:nvSpPr>
        <dsp:cNvPr id="0" name=""/>
        <dsp:cNvSpPr/>
      </dsp:nvSpPr>
      <dsp:spPr>
        <a:xfrm>
          <a:off x="5816374" y="1643915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Speculative</a:t>
          </a:r>
        </a:p>
      </dsp:txBody>
      <dsp:txXfrm>
        <a:off x="5832197" y="1659738"/>
        <a:ext cx="819141" cy="508603"/>
      </dsp:txXfrm>
    </dsp:sp>
    <dsp:sp modelId="{34890C39-7383-4DFD-BD6C-D5549F6CD94F}">
      <dsp:nvSpPr>
        <dsp:cNvPr id="0" name=""/>
        <dsp:cNvSpPr/>
      </dsp:nvSpPr>
      <dsp:spPr>
        <a:xfrm>
          <a:off x="4681991" y="2341796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450F1C-89B9-4B2F-B668-EBCB03FD1587}">
      <dsp:nvSpPr>
        <dsp:cNvPr id="0" name=""/>
        <dsp:cNvSpPr/>
      </dsp:nvSpPr>
      <dsp:spPr>
        <a:xfrm>
          <a:off x="4776523" y="2431602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Static</a:t>
          </a:r>
        </a:p>
      </dsp:txBody>
      <dsp:txXfrm>
        <a:off x="4792346" y="2447425"/>
        <a:ext cx="819141" cy="508603"/>
      </dsp:txXfrm>
    </dsp:sp>
    <dsp:sp modelId="{DE3F46D5-4B43-478F-BFAF-4C95997F624F}">
      <dsp:nvSpPr>
        <dsp:cNvPr id="0" name=""/>
        <dsp:cNvSpPr/>
      </dsp:nvSpPr>
      <dsp:spPr>
        <a:xfrm>
          <a:off x="4162065" y="3129484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A3DFEC-1740-4B6F-AC7D-86D173F970ED}">
      <dsp:nvSpPr>
        <dsp:cNvPr id="0" name=""/>
        <dsp:cNvSpPr/>
      </dsp:nvSpPr>
      <dsp:spPr>
        <a:xfrm>
          <a:off x="4256597" y="3219289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 err="1"/>
            <a:t>Objectice</a:t>
          </a:r>
          <a:endParaRPr lang="en-US" sz="1000" kern="1200" dirty="0"/>
        </a:p>
      </dsp:txBody>
      <dsp:txXfrm>
        <a:off x="4272420" y="3235112"/>
        <a:ext cx="819141" cy="508603"/>
      </dsp:txXfrm>
    </dsp:sp>
    <dsp:sp modelId="{B383FF51-1836-44F1-84B1-73839ED40459}">
      <dsp:nvSpPr>
        <dsp:cNvPr id="0" name=""/>
        <dsp:cNvSpPr/>
      </dsp:nvSpPr>
      <dsp:spPr>
        <a:xfrm>
          <a:off x="5201916" y="3129484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434E56-26EB-4DFF-AA7B-81088F1837B4}">
      <dsp:nvSpPr>
        <dsp:cNvPr id="0" name=""/>
        <dsp:cNvSpPr/>
      </dsp:nvSpPr>
      <dsp:spPr>
        <a:xfrm>
          <a:off x="5296448" y="3219289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Subjective</a:t>
          </a:r>
        </a:p>
      </dsp:txBody>
      <dsp:txXfrm>
        <a:off x="5312271" y="3235112"/>
        <a:ext cx="819141" cy="508603"/>
      </dsp:txXfrm>
    </dsp:sp>
    <dsp:sp modelId="{D7383404-4FB5-48D9-98D5-058E94EDFAEB}">
      <dsp:nvSpPr>
        <dsp:cNvPr id="0" name=""/>
        <dsp:cNvSpPr/>
      </dsp:nvSpPr>
      <dsp:spPr>
        <a:xfrm>
          <a:off x="6761693" y="2341796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92DFA4-0DE6-4099-9DA1-3EF3E20EFB65}">
      <dsp:nvSpPr>
        <dsp:cNvPr id="0" name=""/>
        <dsp:cNvSpPr/>
      </dsp:nvSpPr>
      <dsp:spPr>
        <a:xfrm>
          <a:off x="6856225" y="2431602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 err="1"/>
            <a:t>Dinamic</a:t>
          </a:r>
          <a:endParaRPr lang="en-US" sz="1000" kern="1200" dirty="0"/>
        </a:p>
      </dsp:txBody>
      <dsp:txXfrm>
        <a:off x="6872048" y="2447425"/>
        <a:ext cx="819141" cy="508603"/>
      </dsp:txXfrm>
    </dsp:sp>
    <dsp:sp modelId="{32C27B08-986C-41DD-B3EF-4E0F6F565EF3}">
      <dsp:nvSpPr>
        <dsp:cNvPr id="0" name=""/>
        <dsp:cNvSpPr/>
      </dsp:nvSpPr>
      <dsp:spPr>
        <a:xfrm>
          <a:off x="6241767" y="3129484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85CB33-94C9-40D4-A978-1EF5D0C59B36}">
      <dsp:nvSpPr>
        <dsp:cNvPr id="0" name=""/>
        <dsp:cNvSpPr/>
      </dsp:nvSpPr>
      <dsp:spPr>
        <a:xfrm>
          <a:off x="6336299" y="3219289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Objective</a:t>
          </a:r>
        </a:p>
      </dsp:txBody>
      <dsp:txXfrm>
        <a:off x="6352122" y="3235112"/>
        <a:ext cx="819141" cy="508603"/>
      </dsp:txXfrm>
    </dsp:sp>
    <dsp:sp modelId="{1879AD2C-08ED-4772-A252-BD8CBC9DC73A}">
      <dsp:nvSpPr>
        <dsp:cNvPr id="0" name=""/>
        <dsp:cNvSpPr/>
      </dsp:nvSpPr>
      <dsp:spPr>
        <a:xfrm>
          <a:off x="7281618" y="3129484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CE0C99-2CBD-46BF-8108-FF2D1560B49B}">
      <dsp:nvSpPr>
        <dsp:cNvPr id="0" name=""/>
        <dsp:cNvSpPr/>
      </dsp:nvSpPr>
      <dsp:spPr>
        <a:xfrm>
          <a:off x="7376150" y="3219289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Subjective</a:t>
          </a:r>
        </a:p>
      </dsp:txBody>
      <dsp:txXfrm>
        <a:off x="7391973" y="3235112"/>
        <a:ext cx="819141" cy="508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F0C22B-2579-42B5-9794-47CF0AA9CF05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AB074D-7241-442B-BA36-539E1B19F0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032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D631DE-CA21-44D3-8D7E-5FB8526AB90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F47097-B172-475A-87F7-31758914EC0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E28AE-EB36-4E79-B41E-BF5403DCDB2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CAF35-C94B-4DDE-BE05-590B3702170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CAF35-C94B-4DDE-BE05-590B3702170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CAF35-C94B-4DDE-BE05-590B3702170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CAF35-C94B-4DDE-BE05-590B3702170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CAF35-C94B-4DDE-BE05-590B3702170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B074D-7241-442B-BA36-539E1B19F0F9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40B1FEC-26BE-479B-B1AC-B5C321291AF4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583635-E0D8-49E4-AEDB-CD7971EB9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A2E0-7F4C-4F6C-AE3E-AB038E2EAA29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3635-E0D8-49E4-AEDB-CD7971EB9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8647-DF45-4DA8-A9EF-E9F9C48C3F9B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3635-E0D8-49E4-AEDB-CD7971EB9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1033-A380-40C9-9A24-9E4C0BA64EBD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3635-E0D8-49E4-AEDB-CD7971EB9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CCC9C-2DFB-422A-8DC7-A25BE1A5E1D2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3635-E0D8-49E4-AEDB-CD7971EB9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05CB-68B2-4D54-B7AC-40362AE0A36C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3635-E0D8-49E4-AEDB-CD7971EB9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5B1AC-176D-49B8-B226-D53C46DDFEA8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3635-E0D8-49E4-AEDB-CD7971EB9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6916-29BF-46CF-9845-67AA2F4EB1A8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3635-E0D8-49E4-AEDB-CD7971EB9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744DB-3809-4D86-99AE-8D3F95A4EDB7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3635-E0D8-49E4-AEDB-CD7971EB9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05B664E-031B-47FC-998B-AE3930AD8811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3635-E0D8-49E4-AEDB-CD7971EB9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593B7F3-28D0-4A4E-8F1C-6493CDC9F614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583635-E0D8-49E4-AEDB-CD7971EB9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708FE9A-A873-4A38-A257-E60DDE6A55C0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3583635-E0D8-49E4-AEDB-CD7971EB9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.jpg">
            <a:extLst>
              <a:ext uri="{FF2B5EF4-FFF2-40B4-BE49-F238E27FC236}">
                <a16:creationId xmlns:a16="http://schemas.microsoft.com/office/drawing/2014/main" id="{E36E430D-4ECC-40D7-B1D0-C47C6523AF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3"/>
          <p:cNvSpPr>
            <a:spLocks noGrp="1" noChangeArrowheads="1"/>
          </p:cNvSpPr>
          <p:nvPr>
            <p:ph idx="1"/>
          </p:nvPr>
        </p:nvSpPr>
        <p:spPr>
          <a:xfrm>
            <a:off x="3124200" y="3276600"/>
            <a:ext cx="5888832" cy="1563687"/>
          </a:xfrm>
          <a:solidFill>
            <a:schemeClr val="accent5">
              <a:lumMod val="75000"/>
            </a:schemeClr>
          </a:solidFill>
          <a:ln cap="rnd"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200" kern="1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MANAJEMEN RISIKO </a:t>
            </a:r>
          </a:p>
          <a:p>
            <a:pPr algn="ctr">
              <a:buNone/>
            </a:pPr>
            <a:r>
              <a:rPr lang="en-US" sz="3200" kern="1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DI UNIT REKAM MEDIS DAN INFORMASI KESEHATAN</a:t>
            </a:r>
            <a:endParaRPr lang="en-US" sz="3200" dirty="0">
              <a:solidFill>
                <a:srgbClr val="000099"/>
              </a:solidFill>
            </a:endParaRPr>
          </a:p>
        </p:txBody>
      </p:sp>
      <p:sp>
        <p:nvSpPr>
          <p:cNvPr id="409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C8300131-9390-4194-9DF2-7D52FA421CA2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C35E63-39AD-4B5B-BA41-308FF80CCF8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4539A21E-7422-41EE-862A-08FDB53D7F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Ketidakpastian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untung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.</a:t>
            </a:r>
          </a:p>
          <a:p>
            <a:r>
              <a:rPr lang="en-US" dirty="0" err="1"/>
              <a:t>Contoh</a:t>
            </a:r>
            <a:r>
              <a:rPr lang="en-US" dirty="0"/>
              <a:t> :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venture </a:t>
            </a:r>
            <a:r>
              <a:rPr lang="en-US" dirty="0" err="1"/>
              <a:t>capitalis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.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untung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juga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1033-A380-40C9-9A24-9E4C0BA64EBD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3635-E0D8-49E4-AEDB-CD7971EB95E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Spekulasi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60374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764A83B3-D5AF-4436-B0FF-BF81CAF0D8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murni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spekulasi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.</a:t>
            </a:r>
          </a:p>
          <a:p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spekulasi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murni</a:t>
            </a:r>
            <a:endParaRPr lang="en-US" dirty="0"/>
          </a:p>
          <a:p>
            <a:r>
              <a:rPr lang="en-US" dirty="0" err="1"/>
              <a:t>Contoh</a:t>
            </a:r>
            <a:r>
              <a:rPr lang="en-US" dirty="0"/>
              <a:t> :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membeli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mendirikan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spekulasi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dikemudian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,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gas </a:t>
            </a:r>
            <a:r>
              <a:rPr lang="en-US" dirty="0" err="1"/>
              <a:t>beracun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bahaya</a:t>
            </a:r>
            <a:r>
              <a:rPr lang="en-US" dirty="0"/>
              <a:t> </a:t>
            </a:r>
            <a:r>
              <a:rPr lang="en-US" dirty="0" err="1"/>
              <a:t>polusi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dihadapkan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murni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1033-A380-40C9-9A24-9E4C0BA64EBD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3635-E0D8-49E4-AEDB-CD7971EB95E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560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8D09A948-F666-4E1E-A6E4-2EE64B0EE7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sifatnya</a:t>
            </a:r>
            <a:r>
              <a:rPr lang="en-US" dirty="0"/>
              <a:t> </a:t>
            </a:r>
            <a:r>
              <a:rPr lang="en-US" dirty="0" err="1"/>
              <a:t>murni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spekulatif</a:t>
            </a:r>
            <a:r>
              <a:rPr lang="en-US" dirty="0"/>
              <a:t>, </a:t>
            </a:r>
            <a:r>
              <a:rPr lang="en-US" dirty="0" err="1"/>
              <a:t>asalnya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yang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keseimbangan</a:t>
            </a:r>
            <a:r>
              <a:rPr lang="en-US" dirty="0"/>
              <a:t> </a:t>
            </a:r>
            <a:r>
              <a:rPr lang="en-US" dirty="0" err="1"/>
              <a:t>stabil</a:t>
            </a:r>
            <a:r>
              <a:rPr lang="en-US" dirty="0"/>
              <a:t>. </a:t>
            </a:r>
          </a:p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murni</a:t>
            </a:r>
            <a:r>
              <a:rPr lang="en-US" dirty="0"/>
              <a:t> </a:t>
            </a:r>
            <a:r>
              <a:rPr lang="en-US" dirty="0" err="1"/>
              <a:t>statis</a:t>
            </a:r>
            <a:r>
              <a:rPr lang="en-US" dirty="0"/>
              <a:t> : </a:t>
            </a:r>
            <a:r>
              <a:rPr lang="en-US" dirty="0" err="1"/>
              <a:t>ketidakpastian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sambaran</a:t>
            </a:r>
            <a:r>
              <a:rPr lang="en-US" dirty="0"/>
              <a:t> </a:t>
            </a:r>
            <a:r>
              <a:rPr lang="en-US" dirty="0" err="1"/>
              <a:t>petir</a:t>
            </a:r>
            <a:r>
              <a:rPr lang="en-US" dirty="0"/>
              <a:t>, </a:t>
            </a:r>
            <a:r>
              <a:rPr lang="en-US" dirty="0" err="1"/>
              <a:t>angin</a:t>
            </a:r>
            <a:r>
              <a:rPr lang="en-US" dirty="0"/>
              <a:t> </a:t>
            </a:r>
            <a:r>
              <a:rPr lang="en-US" dirty="0" err="1"/>
              <a:t>topan</a:t>
            </a:r>
            <a:r>
              <a:rPr lang="en-US" dirty="0"/>
              <a:t>.</a:t>
            </a:r>
          </a:p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spekulasi</a:t>
            </a:r>
            <a:r>
              <a:rPr lang="en-US" dirty="0"/>
              <a:t> </a:t>
            </a:r>
            <a:r>
              <a:rPr lang="en-US" dirty="0" err="1"/>
              <a:t>statis</a:t>
            </a:r>
            <a:r>
              <a:rPr lang="en-US" dirty="0"/>
              <a:t> :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stabil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1033-A380-40C9-9A24-9E4C0BA64EBD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3635-E0D8-49E4-AEDB-CD7971EB95E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statis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153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9AAE5C68-2085-46B0-BA28-F51190364E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</a:t>
            </a:r>
          </a:p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dinamis</a:t>
            </a:r>
            <a:r>
              <a:rPr lang="en-US" dirty="0"/>
              <a:t> : </a:t>
            </a:r>
            <a:r>
              <a:rPr lang="en-US" dirty="0" err="1"/>
              <a:t>urbanisasi</a:t>
            </a:r>
            <a:r>
              <a:rPr lang="en-US" dirty="0"/>
              <a:t>,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yang </a:t>
            </a:r>
            <a:r>
              <a:rPr lang="en-US" dirty="0" err="1"/>
              <a:t>kompleks</a:t>
            </a:r>
            <a:r>
              <a:rPr lang="en-US" dirty="0"/>
              <a:t>,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undang</a:t>
            </a:r>
            <a:r>
              <a:rPr lang="en-US" dirty="0"/>
              <a:t> </a:t>
            </a:r>
            <a:r>
              <a:rPr lang="en-US" dirty="0" err="1"/>
              <a:t>undang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1033-A380-40C9-9A24-9E4C0BA64EBD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3635-E0D8-49E4-AEDB-CD7971EB95E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dinamis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503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862EB60F-37F3-4876-962A-0205513044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statis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dinamis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independent</a:t>
            </a:r>
          </a:p>
          <a:p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dinamis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statis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tertentu</a:t>
            </a:r>
            <a:endParaRPr lang="en-US" dirty="0"/>
          </a:p>
          <a:p>
            <a:r>
              <a:rPr lang="en-US" dirty="0" err="1"/>
              <a:t>Contoh</a:t>
            </a:r>
            <a:r>
              <a:rPr lang="en-US" dirty="0"/>
              <a:t> : </a:t>
            </a:r>
            <a:r>
              <a:rPr lang="en-US" dirty="0" err="1"/>
              <a:t>ketidakpastian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yang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cuaca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statis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pencemaran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meningkatnya</a:t>
            </a:r>
            <a:r>
              <a:rPr lang="en-US" dirty="0"/>
              <a:t> </a:t>
            </a:r>
            <a:r>
              <a:rPr lang="en-US" dirty="0" err="1"/>
              <a:t>industrialisasi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musim</a:t>
            </a:r>
            <a:r>
              <a:rPr lang="en-US" dirty="0"/>
              <a:t> (</a:t>
            </a:r>
            <a:r>
              <a:rPr lang="en-US" dirty="0" err="1"/>
              <a:t>cuaca</a:t>
            </a:r>
            <a:r>
              <a:rPr lang="en-US" dirty="0"/>
              <a:t>) global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karenanya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statis</a:t>
            </a:r>
            <a:r>
              <a:rPr lang="en-US"/>
              <a:t>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1033-A380-40C9-9A24-9E4C0BA64EBD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3635-E0D8-49E4-AEDB-CD7971EB95E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9565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>
            <a:extLst>
              <a:ext uri="{FF2B5EF4-FFF2-40B4-BE49-F238E27FC236}">
                <a16:creationId xmlns:a16="http://schemas.microsoft.com/office/drawing/2014/main" id="{3EB1CBD4-05AC-4B5B-9EB8-8412B9C70A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3962400"/>
            <a:ext cx="5791200" cy="1752600"/>
          </a:xfrm>
        </p:spPr>
        <p:txBody>
          <a:bodyPr>
            <a:normAutofit/>
          </a:bodyPr>
          <a:lstStyle/>
          <a:p>
            <a:pPr marL="514350" indent="-514350">
              <a:buClrTx/>
              <a:buFont typeface="+mj-lt"/>
              <a:buAutoNum type="arabicPeriod"/>
            </a:pPr>
            <a:r>
              <a:rPr lang="en-US" sz="4800" kern="10" cap="small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IDENTIFIKASI  RISIKO </a:t>
            </a:r>
            <a:endParaRPr lang="en-US" sz="4800" b="1" dirty="0">
              <a:solidFill>
                <a:schemeClr val="accent3">
                  <a:lumMod val="60000"/>
                  <a:lumOff val="4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4800" kern="10" cap="small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ASESMEN RISIKO</a:t>
            </a:r>
            <a:endParaRPr lang="en-US" sz="4800" b="1" dirty="0">
              <a:solidFill>
                <a:schemeClr val="accent3">
                  <a:lumMod val="60000"/>
                  <a:lumOff val="4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42C3A39-FC59-4BDF-9A1D-DC068B02E86D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52B29F4D-1563-467C-9F13-8A0A45D827B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3657600" y="3048000"/>
            <a:ext cx="1295400" cy="533400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143000" y="762000"/>
            <a:ext cx="6934200" cy="1828800"/>
          </a:xfrm>
          <a:prstGeom prst="rect">
            <a:avLst/>
          </a:prstGeom>
          <a:solidFill>
            <a:schemeClr val="bg1"/>
          </a:solidFill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0" cap="small" spc="0" normalizeH="0" baseline="0" noProof="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  <a:t>MANAJEMEN RISIKO DI</a:t>
            </a:r>
            <a:r>
              <a:rPr kumimoji="0" lang="en-US" sz="5400" b="0" i="0" u="none" strike="noStrike" kern="10" cap="small" spc="0" normalizeH="0" noProof="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  <a:t> UNIT KERJA RMIK</a:t>
            </a:r>
            <a:endParaRPr kumimoji="0" lang="en-US" sz="4000" b="1" i="0" u="none" strike="noStrike" kern="1200" cap="small" spc="0" normalizeH="0" baseline="0" noProof="0" dirty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5A915B98-2245-4CC4-9AFE-890CD0E889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315200" cy="3657600"/>
          </a:xfrm>
        </p:spPr>
        <p:txBody>
          <a:bodyPr>
            <a:normAutofit lnSpcReduction="10000"/>
          </a:bodyPr>
          <a:lstStyle/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Identifikasi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Risiko</a:t>
            </a:r>
            <a:endParaRPr lang="en-US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Menentukan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prioritas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risiko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Rumus</a:t>
            </a:r>
            <a:endParaRPr lang="en-US" sz="3200" dirty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Tentukan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respon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rumah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sakit</a:t>
            </a:r>
            <a:endParaRPr lang="en-US" sz="3200" dirty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Kelola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kasus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risiko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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minimalkan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risiko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:</a:t>
            </a:r>
          </a:p>
          <a:p>
            <a:pPr lvl="2">
              <a:buFont typeface="Wingdings" pitchFamily="2" charset="2"/>
              <a:buChar char="ü"/>
            </a:pP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Pengendalian</a:t>
            </a:r>
            <a:endParaRPr lang="en-US" sz="3200" dirty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lvl="2">
              <a:buFont typeface="Wingdings" pitchFamily="2" charset="2"/>
              <a:buChar char="ü"/>
            </a:pP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Penanganan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736E2-88F7-4AC3-A2F2-355A28FDA760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3583635-E0D8-49E4-AEDB-CD7971EB95E8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TATA LAKSANA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9B8E7600-FA8C-4204-8435-9CB4DADF36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3581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Dilakukan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Melihat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potensi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adanya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suatu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kejadian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berdampak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negatif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mempengaruhi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pencapaian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tujuan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diinginkan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Tentukan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prioritas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risiko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membantu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pengambilan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keputusan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berdasarkan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hasil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analisis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risiko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85DDE-B44F-41F0-B146-1AF52090503C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3583635-E0D8-49E4-AEDB-CD7971EB95E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IDENTIFIKASI RISIKO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6D72320F-CC03-40B0-86C0-99DF3E8C7D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543800" cy="4114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sz="2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Usaha </a:t>
            </a:r>
            <a:r>
              <a:rPr lang="en-US" sz="2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mengidentifikasi</a:t>
            </a:r>
            <a:r>
              <a:rPr lang="en-US" sz="2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situasi</a:t>
            </a:r>
            <a:r>
              <a:rPr lang="en-US" sz="2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sz="2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dapat</a:t>
            </a:r>
            <a:r>
              <a:rPr lang="en-US" sz="2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menyebabkan</a:t>
            </a:r>
            <a:r>
              <a:rPr lang="en-US" sz="2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cedera</a:t>
            </a:r>
            <a:r>
              <a:rPr lang="en-US" sz="2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tuntutan</a:t>
            </a:r>
            <a:r>
              <a:rPr lang="en-US" sz="2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atau</a:t>
            </a:r>
            <a:r>
              <a:rPr lang="en-US" sz="2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kerugian</a:t>
            </a:r>
            <a:r>
              <a:rPr lang="en-US" sz="2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secara</a:t>
            </a:r>
            <a:r>
              <a:rPr lang="en-US" sz="2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finansial</a:t>
            </a:r>
            <a:endParaRPr lang="en-US" sz="28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3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Instrumen</a:t>
            </a:r>
            <a:r>
              <a:rPr lang="en-US" sz="3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</a:t>
            </a:r>
            <a:endParaRPr lang="en-US" sz="28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ClrTx/>
              <a:buFont typeface="+mj-lt"/>
              <a:buAutoNum type="arabicPeriod"/>
            </a:pPr>
            <a:r>
              <a:rPr lang="en-US" sz="2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Laporan</a:t>
            </a:r>
            <a:r>
              <a:rPr lang="en-US" sz="2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KTD, KNC, sentinel, </a:t>
            </a:r>
            <a:r>
              <a:rPr lang="en-US" sz="2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dll</a:t>
            </a:r>
            <a:endParaRPr lang="en-US" sz="28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ClrTx/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Review  RM (</a:t>
            </a:r>
            <a:r>
              <a:rPr lang="en-US" sz="2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memeriksa</a:t>
            </a:r>
            <a:r>
              <a:rPr lang="en-US" sz="2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RM </a:t>
            </a:r>
            <a:r>
              <a:rPr lang="en-US" sz="2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utk</a:t>
            </a:r>
            <a:r>
              <a:rPr lang="en-US" sz="2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mencari</a:t>
            </a:r>
            <a:r>
              <a:rPr lang="en-US" sz="2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penyimpangan</a:t>
            </a:r>
            <a:r>
              <a:rPr lang="en-US" sz="2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pd </a:t>
            </a:r>
            <a:r>
              <a:rPr lang="en-US" sz="2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praktik</a:t>
            </a:r>
            <a:r>
              <a:rPr lang="en-US" sz="2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&amp; </a:t>
            </a:r>
            <a:r>
              <a:rPr lang="en-US" sz="2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prosedur</a:t>
            </a:r>
            <a:r>
              <a:rPr lang="en-US" sz="2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</a:t>
            </a:r>
          </a:p>
          <a:p>
            <a:pPr marL="971550" lvl="1" indent="-514350">
              <a:buClrTx/>
              <a:buFont typeface="+mj-lt"/>
              <a:buAutoNum type="arabicPeriod"/>
            </a:pPr>
            <a:r>
              <a:rPr lang="en-US" sz="2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Pengaduan</a:t>
            </a:r>
            <a:r>
              <a:rPr lang="en-US" sz="2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pelanggan</a:t>
            </a:r>
            <a:endParaRPr lang="en-US" sz="28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81DF3201-146D-4827-8A9E-0B894568D20A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52B29F4D-1563-467C-9F13-8A0A45D827BA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5943600" cy="9144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br>
              <a:rPr lang="en-US" sz="4000" kern="1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r>
              <a:rPr lang="en-US" sz="5300" kern="1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IDENTIFIKASI  RISIKO</a:t>
            </a:r>
            <a:br>
              <a:rPr lang="en-US" sz="5300" kern="1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endParaRPr lang="en-US" sz="40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1F61D150-4240-4515-8CC9-3DEFE49959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391400" cy="4267200"/>
          </a:xfrm>
        </p:spPr>
        <p:txBody>
          <a:bodyPr>
            <a:normAutofit lnSpcReduction="10000"/>
          </a:bodyPr>
          <a:lstStyle/>
          <a:p>
            <a:pPr marL="742950" indent="-742950">
              <a:buClrTx/>
              <a:buFont typeface="+mj-lt"/>
              <a:buAutoNum type="arabicPeriod"/>
            </a:pP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Proses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utk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membantu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organisasi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menilai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ttg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luasnya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risiko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dihadapi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kemampuan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mengontrol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frekuensi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dampak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risiko</a:t>
            </a:r>
            <a:endParaRPr lang="en-US" sz="3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RS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standar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berisi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program 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asesmen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risiko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tahunan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pencatatan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risk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 register</a:t>
            </a:r>
            <a:endParaRPr lang="en-US" dirty="0">
              <a:solidFill>
                <a:schemeClr val="tx1"/>
              </a:solidFill>
              <a:latin typeface="Tahoma" pitchFamily="34" charset="0"/>
              <a:cs typeface="Tahoma" pitchFamily="34" charset="0"/>
              <a:sym typeface="Wingdings" pitchFamily="2" charset="2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23212855-3072-4582-999E-D175AFFC53E9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52B29F4D-1563-467C-9F13-8A0A45D827BA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33400"/>
            <a:ext cx="5410200" cy="9144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sz="6000" kern="1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ASESMEN RISIKO</a:t>
            </a:r>
            <a:br>
              <a:rPr lang="en-US" sz="6000" kern="1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endParaRPr lang="en-US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9C0FC8F5-728C-46D5-9EF0-CB6F8DEE1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2187575"/>
            <a:ext cx="7239000" cy="4213225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tx2"/>
              </a:buClr>
              <a:buFont typeface="Wingdings" pitchFamily="2" charset="2"/>
              <a:buNone/>
            </a:pPr>
            <a:r>
              <a:rPr lang="en-US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Umum</a:t>
            </a:r>
            <a:r>
              <a:rPr lang="en-US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pPr eaLnBrk="1" hangingPunct="1">
              <a:buClr>
                <a:schemeClr val="tx2"/>
              </a:buClr>
              <a:buNone/>
            </a:pPr>
            <a:r>
              <a:rPr lang="en-US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mengerti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memahami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manajemen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eaLnBrk="1" hangingPunct="1">
              <a:buClr>
                <a:schemeClr val="tx2"/>
              </a:buClr>
              <a:buNone/>
            </a:pPr>
            <a:r>
              <a:rPr lang="en-US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risiko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praktik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RS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None/>
            </a:pPr>
            <a:r>
              <a:rPr lang="en-US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Khusus</a:t>
            </a:r>
            <a:r>
              <a:rPr lang="en-US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en-US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Mahasiswa</a:t>
            </a:r>
            <a:r>
              <a:rPr lang="en-US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mampu</a:t>
            </a:r>
            <a:r>
              <a:rPr lang="en-US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Mengidentifikasi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risiko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unit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kerja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RMIK</a:t>
            </a: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Menganalisa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risiko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Menetapkan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prioritas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risiko</a:t>
            </a:r>
            <a:endParaRPr lang="en-US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Mencegah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terjadinya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risiko</a:t>
            </a:r>
            <a:endParaRPr lang="en-US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chemeClr val="tx2"/>
              </a:buClr>
              <a:buFont typeface="Wingdings" pitchFamily="2" charset="2"/>
              <a:buNone/>
            </a:pPr>
            <a:endParaRPr lang="en-US" b="1" dirty="0">
              <a:solidFill>
                <a:schemeClr val="accent3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chemeClr val="tx2"/>
              </a:buClr>
              <a:buNone/>
            </a:pPr>
            <a:endParaRPr lang="en-US" dirty="0">
              <a:solidFill>
                <a:schemeClr val="accent3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chemeClr val="tx2"/>
              </a:buClr>
              <a:buNone/>
            </a:pPr>
            <a:endParaRPr lang="en-US" dirty="0">
              <a:solidFill>
                <a:schemeClr val="accent3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CC028A9E-97DC-446B-B031-B41B7EA497F2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4B5FBE-FD61-4FCE-B7D4-217F082D19C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81001"/>
            <a:ext cx="6783388" cy="1676399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ctr" eaLnBrk="1" hangingPunct="1"/>
            <a:r>
              <a:rPr lang="en-US" sz="48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TUJUAN INSTRUKSIONAL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E94A97E4-15F6-481A-8EAD-91F8BD61B6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98637"/>
            <a:ext cx="6934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REGISTER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RISIKO:</a:t>
            </a:r>
            <a:endParaRPr lang="en-US" sz="32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Risiko</a:t>
            </a:r>
            <a:r>
              <a:rPr lang="en-US" sz="3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sz="3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teridentifikasi</a:t>
            </a:r>
            <a:r>
              <a:rPr lang="en-US" sz="3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dalam</a:t>
            </a:r>
            <a:r>
              <a:rPr lang="en-US" sz="3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1 </a:t>
            </a:r>
            <a:r>
              <a:rPr lang="en-US" sz="32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th</a:t>
            </a:r>
            <a:endParaRPr lang="en-US" sz="32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3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insiden</a:t>
            </a:r>
            <a:r>
              <a:rPr lang="en-US" sz="3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KP, </a:t>
            </a:r>
            <a:r>
              <a:rPr lang="en-US" sz="32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klaim</a:t>
            </a:r>
            <a:r>
              <a:rPr lang="en-US" sz="3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litigasi</a:t>
            </a:r>
            <a:r>
              <a:rPr lang="en-US" sz="3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3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keluhan</a:t>
            </a:r>
            <a:r>
              <a:rPr lang="en-US" sz="3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investigasi</a:t>
            </a:r>
            <a:r>
              <a:rPr lang="en-US" sz="3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eksternal</a:t>
            </a:r>
            <a:r>
              <a:rPr lang="en-US" sz="3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&amp; internal, </a:t>
            </a:r>
            <a:r>
              <a:rPr lang="en-US" sz="32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asesmen</a:t>
            </a:r>
            <a:r>
              <a:rPr lang="en-US" sz="3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eksternal</a:t>
            </a:r>
            <a:r>
              <a:rPr lang="en-US" sz="3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&amp; internal </a:t>
            </a:r>
            <a:r>
              <a:rPr lang="en-US" sz="32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3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akreditasi</a:t>
            </a:r>
            <a:endParaRPr lang="en-US" sz="32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3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potensial</a:t>
            </a:r>
            <a:r>
              <a:rPr lang="en-US" sz="3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risiko</a:t>
            </a:r>
            <a:r>
              <a:rPr lang="en-US" sz="3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maupun</a:t>
            </a:r>
            <a:r>
              <a:rPr lang="en-US" sz="3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risiko</a:t>
            </a:r>
            <a:endParaRPr lang="en-US" sz="32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A1879E32-7897-4E13-A3DC-B9E3BED517CB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52B29F4D-1563-467C-9F13-8A0A45D827BA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057400" y="533400"/>
            <a:ext cx="5410200" cy="1066800"/>
          </a:xfrm>
          <a:prstGeom prst="rect">
            <a:avLst/>
          </a:prstGeom>
          <a:solidFill>
            <a:schemeClr val="bg1"/>
          </a:solidFill>
        </p:spPr>
        <p:txBody>
          <a:bodyPr vert="horz" anchor="b">
            <a:normAutofit fontScale="3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3000" b="0" i="0" u="none" strike="noStrike" kern="1200" cap="small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en-US" sz="3000" b="0" i="0" u="none" strike="noStrike" kern="1200" cap="small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6000" b="0" i="0" u="none" strike="noStrike" kern="10" cap="small" spc="0" normalizeH="0" baseline="0" noProof="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  <a:t>ASESMEN RISIKO</a:t>
            </a:r>
            <a:endParaRPr kumimoji="0" lang="en-US" sz="9600" b="1" i="0" u="none" strike="noStrike" kern="1200" cap="small" spc="0" normalizeH="0" baseline="0" noProof="0" dirty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893FE5D4-5466-427F-940E-EF4F22E9AA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162800" cy="447992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ClrTx/>
              <a:buFont typeface="+mj-lt"/>
              <a:buAutoNum type="arabicPeriod"/>
            </a:pPr>
            <a:r>
              <a:rPr lang="en-US" sz="3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Harus</a:t>
            </a:r>
            <a:r>
              <a:rPr lang="en-US" sz="3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dilakukan</a:t>
            </a:r>
            <a:r>
              <a:rPr lang="en-US" sz="3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oleh</a:t>
            </a:r>
            <a:r>
              <a:rPr lang="en-US" sz="3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seluruh</a:t>
            </a:r>
            <a:r>
              <a:rPr lang="en-US" sz="3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staf</a:t>
            </a:r>
            <a:r>
              <a:rPr lang="en-US" sz="3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3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semua</a:t>
            </a:r>
            <a:r>
              <a:rPr lang="en-US" sz="3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pihak</a:t>
            </a:r>
            <a:r>
              <a:rPr lang="en-US" sz="3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sz="3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terlibat</a:t>
            </a:r>
            <a:r>
              <a:rPr lang="en-US" sz="3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termasuk</a:t>
            </a:r>
            <a:r>
              <a:rPr lang="en-US" sz="3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pasien</a:t>
            </a:r>
            <a:r>
              <a:rPr lang="en-US" sz="3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3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publik</a:t>
            </a:r>
            <a:r>
              <a:rPr lang="en-US" sz="3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Area </a:t>
            </a:r>
            <a:r>
              <a:rPr lang="en-US" sz="3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asesment</a:t>
            </a:r>
            <a:r>
              <a:rPr lang="en-US" sz="3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pPr marL="1371600" lvl="2" indent="-514350">
              <a:buClrTx/>
              <a:buFont typeface="+mj-lt"/>
              <a:buAutoNum type="alphaLcPeriod"/>
            </a:pPr>
            <a:r>
              <a:rPr lang="en-US" sz="2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Operasional</a:t>
            </a:r>
            <a:endParaRPr lang="en-US" sz="28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1371600" lvl="2" indent="-514350">
              <a:buClrTx/>
              <a:buFont typeface="+mj-lt"/>
              <a:buAutoNum type="alphaLcPeriod"/>
            </a:pPr>
            <a:r>
              <a:rPr lang="en-US" sz="2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Keuangan</a:t>
            </a:r>
            <a:endParaRPr lang="en-US" sz="28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1371600" lvl="2" indent="-514350">
              <a:buClrTx/>
              <a:buFont typeface="+mj-lt"/>
              <a:buAutoNum type="alphaLcPeriod"/>
            </a:pPr>
            <a:r>
              <a:rPr lang="en-US" sz="2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Sumber</a:t>
            </a:r>
            <a:r>
              <a:rPr lang="en-US" sz="2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daya</a:t>
            </a:r>
            <a:r>
              <a:rPr lang="en-US" sz="2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manusia</a:t>
            </a:r>
            <a:endParaRPr lang="en-US" sz="28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1371600" lvl="2" indent="-514350">
              <a:buClrTx/>
              <a:buFont typeface="+mj-lt"/>
              <a:buAutoNum type="alphaLcPeriod"/>
            </a:pPr>
            <a:r>
              <a:rPr lang="en-US" sz="2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Stratejik</a:t>
            </a:r>
            <a:endParaRPr lang="en-US" sz="28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1371600" lvl="2" indent="-514350">
              <a:buClrTx/>
              <a:buFont typeface="+mj-lt"/>
              <a:buAutoNum type="alphaLcPeriod"/>
            </a:pPr>
            <a:r>
              <a:rPr lang="en-US" sz="2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Hukum</a:t>
            </a:r>
            <a:r>
              <a:rPr lang="en-US" sz="2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en-US" sz="2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kebijakan</a:t>
            </a:r>
            <a:endParaRPr lang="en-US" sz="28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1371600" lvl="2" indent="-514350">
              <a:buClrTx/>
              <a:buFont typeface="+mj-lt"/>
              <a:buAutoNum type="alphaLcPeriod"/>
            </a:pPr>
            <a:r>
              <a:rPr lang="en-US" sz="2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Teknologi</a:t>
            </a:r>
            <a:endParaRPr lang="en-US" sz="28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A1879E32-7897-4E13-A3DC-B9E3BED517CB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52B29F4D-1563-467C-9F13-8A0A45D827BA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752600" y="304800"/>
            <a:ext cx="5410200" cy="1066800"/>
          </a:xfrm>
          <a:prstGeom prst="rect">
            <a:avLst/>
          </a:prstGeom>
          <a:solidFill>
            <a:schemeClr val="bg1"/>
          </a:solidFill>
        </p:spPr>
        <p:txBody>
          <a:bodyPr vert="horz" anchor="b">
            <a:normAutofit fontScale="3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3000" b="0" i="0" u="none" strike="noStrike" kern="1200" cap="small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en-US" sz="3000" b="0" i="0" u="none" strike="noStrike" kern="1200" cap="small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6000" b="0" i="0" u="none" strike="noStrike" kern="10" cap="small" spc="0" normalizeH="0" baseline="0" noProof="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  <a:t>ASESMEN RISIKO</a:t>
            </a:r>
            <a:endParaRPr kumimoji="0" lang="en-US" sz="9600" b="1" i="0" u="none" strike="noStrike" kern="1200" cap="small" spc="0" normalizeH="0" baseline="0" noProof="0" dirty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DF38475F-B410-4FA8-873E-4EC127955D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Wingdings" pitchFamily="2" charset="2"/>
              <a:buChar char="Ø"/>
            </a:pPr>
            <a:r>
              <a:rPr lang="en-US" sz="4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Analisis</a:t>
            </a:r>
            <a:r>
              <a:rPr lang="en-US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risiko</a:t>
            </a:r>
            <a:r>
              <a:rPr lang="en-US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dilakukan</a:t>
            </a:r>
            <a:r>
              <a:rPr lang="en-US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4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menghitung</a:t>
            </a:r>
            <a:r>
              <a:rPr lang="en-US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asumsi</a:t>
            </a:r>
            <a:r>
              <a:rPr lang="en-US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probabilitas</a:t>
            </a:r>
            <a:r>
              <a:rPr lang="en-US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kejadian</a:t>
            </a:r>
            <a:r>
              <a:rPr lang="en-US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(PELUANG)</a:t>
            </a:r>
            <a:r>
              <a:rPr lang="en-US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,  </a:t>
            </a:r>
            <a:r>
              <a:rPr lang="en-US" sz="4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besaran</a:t>
            </a:r>
            <a:r>
              <a:rPr lang="en-US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dampak</a:t>
            </a:r>
            <a:r>
              <a:rPr lang="en-US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40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(AKIBAT) </a:t>
            </a:r>
            <a:r>
              <a:rPr lang="en-US" sz="4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asumsi</a:t>
            </a:r>
            <a:r>
              <a:rPr lang="en-US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frekuensi</a:t>
            </a:r>
            <a:r>
              <a:rPr lang="en-US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terjadi</a:t>
            </a:r>
            <a:r>
              <a:rPr lang="en-US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(FREKUENSI)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Score/</a:t>
            </a:r>
            <a:r>
              <a:rPr lang="en-US" sz="4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tingkat</a:t>
            </a:r>
            <a:r>
              <a:rPr lang="en-US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risiko</a:t>
            </a:r>
            <a:r>
              <a:rPr lang="en-US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hasil</a:t>
            </a:r>
            <a:r>
              <a:rPr lang="en-US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perkalian</a:t>
            </a:r>
            <a:r>
              <a:rPr lang="en-US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RISIKO</a:t>
            </a:r>
            <a:r>
              <a:rPr lang="en-US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= </a:t>
            </a:r>
            <a:r>
              <a:rPr lang="en-US" sz="40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 x F x A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A659-BEA2-437C-80AA-7BFD72B521D4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3583635-E0D8-49E4-AEDB-CD7971EB95E8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ANALISIS RISIKO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arsil\Desktop\Smartcreative2.jpg">
            <a:extLst>
              <a:ext uri="{FF2B5EF4-FFF2-40B4-BE49-F238E27FC236}">
                <a16:creationId xmlns:a16="http://schemas.microsoft.com/office/drawing/2014/main" id="{E8BA58F5-52C2-425A-90DD-351010B1F9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524000"/>
          <a:ext cx="8686800" cy="4800600"/>
        </p:xfrm>
        <a:graphic>
          <a:graphicData uri="http://schemas.openxmlformats.org/drawingml/2006/table">
            <a:tbl>
              <a:tblPr/>
              <a:tblGrid>
                <a:gridCol w="1228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7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id-ID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NILAI</a:t>
                      </a:r>
                      <a:endParaRPr lang="en-US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KETERANGAN</a:t>
                      </a:r>
                      <a:endParaRPr lang="en-US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1800" b="1" i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Almost certain</a:t>
                      </a:r>
                      <a:r>
                        <a:rPr lang="id-ID" sz="1800" b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/Hampir pasti</a:t>
                      </a:r>
                      <a:r>
                        <a:rPr lang="id-ID" sz="18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</a:t>
                      </a:r>
                      <a:r>
                        <a:rPr lang="en-US" sz="18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</a:t>
                      </a:r>
                      <a:r>
                        <a:rPr lang="id-ID" sz="18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angat mungkin akan terjadi/</a:t>
                      </a:r>
                      <a:r>
                        <a:rPr lang="en-US" sz="18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d-ID" sz="18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hampir dipastikan akan terjadi pada semua kesempatan.</a:t>
                      </a:r>
                      <a:endParaRPr lang="en-US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1800" b="1" i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Quite possible</a:t>
                      </a:r>
                      <a:r>
                        <a:rPr lang="id-ID" sz="1800" b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/Mungkin terjadi</a:t>
                      </a:r>
                      <a:r>
                        <a:rPr lang="id-ID" sz="18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Mungkin akan terjadi atau bukan sesuatu hal yang aneh untuk terjadi (50</a:t>
                      </a:r>
                      <a:r>
                        <a:rPr lang="en-US" sz="18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r>
                        <a:rPr lang="id-ID" sz="18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 kesempatan)</a:t>
                      </a:r>
                      <a:endParaRPr lang="en-US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1800" b="1" i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Unusual but possible</a:t>
                      </a:r>
                      <a:r>
                        <a:rPr lang="id-ID" sz="1800" b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/Tidak biasa namun dapat terjadi</a:t>
                      </a:r>
                      <a:r>
                        <a:rPr lang="id-ID" sz="18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</a:t>
                      </a:r>
                      <a:r>
                        <a:rPr lang="en-US" sz="18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</a:t>
                      </a:r>
                      <a:r>
                        <a:rPr lang="id-ID" sz="18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iasanya t</a:t>
                      </a:r>
                      <a:r>
                        <a:rPr lang="en-US" sz="18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</a:t>
                      </a:r>
                      <a:r>
                        <a:rPr lang="id-ID" sz="18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 terjadi namun masih ada kemungkinan untuk dapat terjadi tiap saat.</a:t>
                      </a:r>
                      <a:endParaRPr lang="en-US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1800" b="1" i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Remotely possible</a:t>
                      </a:r>
                      <a:r>
                        <a:rPr lang="id-ID" sz="1800" b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/Kecil kemungkinannya</a:t>
                      </a:r>
                      <a:r>
                        <a:rPr lang="id-ID" sz="18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</a:t>
                      </a:r>
                      <a:r>
                        <a:rPr lang="en-US" sz="18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</a:t>
                      </a:r>
                      <a:r>
                        <a:rPr lang="id-ID" sz="18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ecil kemungkinannya untuk</a:t>
                      </a:r>
                      <a:r>
                        <a:rPr lang="en-US" sz="18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d-ID" sz="18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terjadi/sesuatu yang kebetulan terjadi</a:t>
                      </a:r>
                      <a:endParaRPr lang="en-US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0,5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1800" b="1" i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Conceivable</a:t>
                      </a:r>
                      <a:r>
                        <a:rPr lang="id-ID" sz="1800" b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/</a:t>
                      </a:r>
                      <a:r>
                        <a:rPr lang="en-US" sz="1800" b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</a:t>
                      </a:r>
                      <a:r>
                        <a:rPr lang="id-ID" sz="1800" b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angat kecil kemungkinannya</a:t>
                      </a:r>
                      <a:r>
                        <a:rPr lang="id-ID" sz="18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</a:t>
                      </a:r>
                      <a:r>
                        <a:rPr lang="en-US" sz="18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</a:t>
                      </a:r>
                      <a:r>
                        <a:rPr lang="id-ID" sz="18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elum pernah terjadi sebelumnya setelah bertahun-tahun terpapar bahaya / kecil sekali kemungkinannya untuk terjadi</a:t>
                      </a:r>
                      <a:endParaRPr lang="en-US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0,1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1800" b="1" i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Practically impossible</a:t>
                      </a:r>
                      <a:r>
                        <a:rPr lang="id-ID" sz="1800" b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/Secara praktek tidak mungkin terjadi; </a:t>
                      </a:r>
                      <a:r>
                        <a:rPr lang="en-US" sz="1800" b="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</a:t>
                      </a:r>
                      <a:r>
                        <a:rPr lang="id-ID" sz="1800" b="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elum </a:t>
                      </a:r>
                      <a:r>
                        <a:rPr lang="id-ID" sz="18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pernah terjadi sebelumnya dimanapun/merupakan sesuatu yang tidak mungkin untuk terjadi</a:t>
                      </a:r>
                      <a:endParaRPr lang="en-US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609600" y="685800"/>
            <a:ext cx="7772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25750" algn="ctr"/>
                <a:tab pos="3790950" algn="l"/>
              </a:tabLst>
            </a:pPr>
            <a:r>
              <a:rPr kumimoji="0" lang="id-ID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TINGKAT RISIKO = PELUANG  X  FREKUENSI PAJANAN  X  AKIBAT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25750" algn="ctr"/>
                <a:tab pos="3790950" algn="l"/>
              </a:tabLst>
            </a:pPr>
            <a:r>
              <a:rPr kumimoji="0" lang="id-ID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KRITERIA PELUANG (P)</a:t>
            </a:r>
            <a:endParaRPr kumimoji="0" lang="id-ID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22860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MENENTUKAN PRIORITAS RISIKO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4FBD4-8497-4D51-8D5A-215D8C8EF85E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3583635-E0D8-49E4-AEDB-CD7971EB95E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rsil\Desktop\Smartcreative2.jpg">
            <a:extLst>
              <a:ext uri="{FF2B5EF4-FFF2-40B4-BE49-F238E27FC236}">
                <a16:creationId xmlns:a16="http://schemas.microsoft.com/office/drawing/2014/main" id="{AC06B6B3-DCA6-430F-85D9-025BAF23F5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066800"/>
          <a:ext cx="8534400" cy="4754880"/>
        </p:xfrm>
        <a:graphic>
          <a:graphicData uri="http://schemas.openxmlformats.org/drawingml/2006/table">
            <a:tbl>
              <a:tblPr/>
              <a:tblGrid>
                <a:gridCol w="1350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841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id-ID" sz="2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NILAI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KETERANGAN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id-ID" sz="2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endParaRPr lang="en-US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2400" b="1" i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Continue</a:t>
                      </a:r>
                      <a:r>
                        <a:rPr lang="id-ID" sz="2400" b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/Terus-menerus;</a:t>
                      </a:r>
                      <a:r>
                        <a:rPr lang="id-ID" sz="24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terjadi beberapa kali dalam sehari.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id-ID" sz="2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en-US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2400" b="1" i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Frequent</a:t>
                      </a:r>
                      <a:r>
                        <a:rPr lang="id-ID" sz="2400" b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/Sering</a:t>
                      </a:r>
                      <a:r>
                        <a:rPr lang="id-ID" sz="24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terjadi harian/minimal sekali dalam sehari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id-ID" sz="2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en-US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2400" b="1" i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Occasional</a:t>
                      </a:r>
                      <a:r>
                        <a:rPr lang="id-ID" sz="2400" b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/Kadang-kadang</a:t>
                      </a:r>
                      <a:r>
                        <a:rPr lang="id-ID" sz="24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terjadi seminggu sekali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id-ID" sz="2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US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2400" b="1" i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Infrequent</a:t>
                      </a:r>
                      <a:r>
                        <a:rPr lang="id-ID" sz="2400" b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/Tidak sering</a:t>
                      </a:r>
                      <a:r>
                        <a:rPr lang="id-ID" sz="24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terjadi sekali antara seminggu sampai sebulan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id-ID" sz="2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2400" b="1" i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Rare</a:t>
                      </a:r>
                      <a:r>
                        <a:rPr lang="id-ID" sz="2400" b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/Jarang</a:t>
                      </a:r>
                      <a:r>
                        <a:rPr lang="id-ID" sz="24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beberapa kali dalam setahun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id-ID" sz="2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0,5</a:t>
                      </a:r>
                      <a:endParaRPr lang="en-US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2400" b="1" i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Very rare</a:t>
                      </a:r>
                      <a:r>
                        <a:rPr lang="id-ID" sz="2400" b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/Sangat jarang</a:t>
                      </a:r>
                      <a:r>
                        <a:rPr lang="id-ID" sz="24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terjadi sekali dalam setahun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id-ID" sz="2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US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2400" b="1" i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 exposure</a:t>
                      </a:r>
                      <a:r>
                        <a:rPr lang="en-US" sz="2400" b="1" i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/</a:t>
                      </a:r>
                      <a:r>
                        <a:rPr lang="id-ID" sz="2400" b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Tidak terpapar</a:t>
                      </a:r>
                      <a:r>
                        <a:rPr lang="id-ID" sz="2400" b="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</a:t>
                      </a:r>
                      <a:r>
                        <a:rPr lang="en-US" sz="2400" b="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d-ID" sz="2400" b="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tidak </a:t>
                      </a:r>
                      <a:r>
                        <a:rPr lang="id-ID" sz="24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pernah terjadi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437806" y="381000"/>
            <a:ext cx="64107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KRITERIA FREKUENSI PAJANAN (F)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83E94-0BA8-4448-813E-0505036EEBB5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3583635-E0D8-49E4-AEDB-CD7971EB95E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rsil\Desktop\Smartcreative2.jpg">
            <a:extLst>
              <a:ext uri="{FF2B5EF4-FFF2-40B4-BE49-F238E27FC236}">
                <a16:creationId xmlns:a16="http://schemas.microsoft.com/office/drawing/2014/main" id="{D9F6BFAC-9B71-40DA-A8DE-0F0AFE8B1A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701040"/>
          <a:ext cx="8839200" cy="5364480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6295"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>
                          <a:latin typeface="Arial" pitchFamily="34" charset="0"/>
                          <a:cs typeface="Arial" pitchFamily="34" charset="0"/>
                        </a:rPr>
                        <a:t>NILAI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>
                          <a:latin typeface="Arial" pitchFamily="34" charset="0"/>
                          <a:cs typeface="Arial" pitchFamily="34" charset="0"/>
                        </a:rPr>
                        <a:t>KETERANGAN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178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id-ID" sz="1600" b="1" dirty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id-ID" sz="1200" b="1" i="1" kern="1200" dirty="0">
                          <a:latin typeface="Arial" pitchFamily="34" charset="0"/>
                          <a:cs typeface="Arial" pitchFamily="34" charset="0"/>
                        </a:rPr>
                        <a:t>Catastrophe</a:t>
                      </a:r>
                      <a:r>
                        <a:rPr lang="id-ID" sz="1200" b="1" kern="1200" dirty="0">
                          <a:latin typeface="Arial" pitchFamily="34" charset="0"/>
                          <a:cs typeface="Arial" pitchFamily="34" charset="0"/>
                        </a:rPr>
                        <a:t> / Malapetaka/ Keuangan ekstrem</a:t>
                      </a:r>
                      <a:endParaRPr lang="en-US" sz="11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Banyak kematian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Kerugian sangat besar / berhenti total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Kerugian keuangan &gt; 10 Milyar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4061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id-ID" sz="1600" b="1" dirty="0"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id-ID" sz="1200" b="1" i="1" kern="1200" dirty="0">
                          <a:latin typeface="Arial" pitchFamily="34" charset="0"/>
                          <a:cs typeface="Arial" pitchFamily="34" charset="0"/>
                        </a:rPr>
                        <a:t>Disaster</a:t>
                      </a:r>
                      <a:r>
                        <a:rPr lang="id-ID" sz="1200" b="1" kern="1200" dirty="0">
                          <a:latin typeface="Arial" pitchFamily="34" charset="0"/>
                          <a:cs typeface="Arial" pitchFamily="34" charset="0"/>
                        </a:rPr>
                        <a:t> / Bencana/ Keuangan sangat berat</a:t>
                      </a:r>
                      <a:endParaRPr lang="en-US" sz="11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Beberapa kematian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Kerugian besar / sebagian proses berhenti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200" dirty="0">
                          <a:latin typeface="Arial" pitchFamily="34" charset="0"/>
                          <a:cs typeface="Arial" pitchFamily="34" charset="0"/>
                        </a:rPr>
                        <a:t>Menyebabkan penyakit yang bersifat komunitas/endemik pada karyawan atau pasien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Menyebabkan terhambatnya pelayanan hingga lebih dari 1 hari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Kerugian keuangan &gt; 5 M – 10M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6650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id-ID" sz="1600" b="1" dirty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id-ID" sz="1200" b="1" i="1" kern="1200" dirty="0">
                          <a:latin typeface="Arial" pitchFamily="34" charset="0"/>
                          <a:cs typeface="Arial" pitchFamily="34" charset="0"/>
                        </a:rPr>
                        <a:t>Very serious</a:t>
                      </a:r>
                      <a:r>
                        <a:rPr lang="id-ID" sz="1200" b="1" kern="1200" dirty="0">
                          <a:latin typeface="Arial" pitchFamily="34" charset="0"/>
                          <a:cs typeface="Arial" pitchFamily="34" charset="0"/>
                        </a:rPr>
                        <a:t> / Sangat serius/ Keuangan berat</a:t>
                      </a:r>
                      <a:endParaRPr lang="en-US" sz="11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Menyebabkan satu kematian, kerugian cukup besar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Memperberat atau menambah penyakit pada beberapa pasien atau karyawan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Menyebabkan penyakit yg bersifat permanen</a:t>
                      </a:r>
                      <a:r>
                        <a:rPr lang="en-US" sz="1200" kern="1200" dirty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kronis (HIV,</a:t>
                      </a:r>
                      <a:r>
                        <a:rPr lang="en-US" sz="1200" kern="12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Hepatitis,</a:t>
                      </a:r>
                      <a:r>
                        <a:rPr lang="en-US" sz="1200" kern="12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keganasan,</a:t>
                      </a:r>
                      <a:r>
                        <a:rPr lang="en-US" sz="1200" kern="1200" dirty="0">
                          <a:latin typeface="Arial" pitchFamily="34" charset="0"/>
                          <a:cs typeface="Arial" pitchFamily="34" charset="0"/>
                        </a:rPr>
                        <a:t> t</a:t>
                      </a: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uli,</a:t>
                      </a:r>
                      <a:r>
                        <a:rPr lang="en-US" sz="1200" kern="12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gangguan</a:t>
                      </a:r>
                      <a:r>
                        <a:rPr lang="en-US" sz="1200" kern="12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fungsi organ menetap).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Menyebabkan terhambatnya pelayanan lebih dari 30 menit hingga 1 hari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Kerugian keuangan 1 – 5 Milyar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4061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id-ID" sz="1600" b="1" dirty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id-ID" sz="1200" b="1" i="1" kern="1200" dirty="0">
                          <a:latin typeface="Arial" pitchFamily="34" charset="0"/>
                          <a:cs typeface="Arial" pitchFamily="34" charset="0"/>
                        </a:rPr>
                        <a:t>Serious</a:t>
                      </a:r>
                      <a:r>
                        <a:rPr lang="id-ID" sz="1200" b="1" kern="1200" dirty="0">
                          <a:latin typeface="Arial" pitchFamily="34" charset="0"/>
                          <a:cs typeface="Arial" pitchFamily="34" charset="0"/>
                        </a:rPr>
                        <a:t> / Serius/ Keuangan sedang </a:t>
                      </a:r>
                      <a:endParaRPr lang="en-US" sz="11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Menyebabkan cidera serius seperti cacat atau kehilangan anggota tubuh permanen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Menyebabkan penyakit yang memerlukan perawatan medis lebih dari 7 hari dan dapat disembuhkan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Menyebabkan terhambatnya pelayanan kurang dari 30 menit. 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Kerugian keuangan  500 jt – 1 Milyar 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178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id-ID" sz="1600" b="1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id-ID" sz="1200" b="1" i="1" kern="1200" dirty="0">
                          <a:latin typeface="Arial" pitchFamily="34" charset="0"/>
                          <a:cs typeface="Arial" pitchFamily="34" charset="0"/>
                        </a:rPr>
                        <a:t>Casualty treatment</a:t>
                      </a:r>
                      <a:r>
                        <a:rPr lang="id-ID" sz="1200" b="1" kern="1200" dirty="0">
                          <a:latin typeface="Arial" pitchFamily="34" charset="0"/>
                          <a:cs typeface="Arial" pitchFamily="34" charset="0"/>
                        </a:rPr>
                        <a:t> / Perawatan medis/ Keuangan ringan </a:t>
                      </a:r>
                      <a:endParaRPr lang="en-US" sz="11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Menyebabkan cidera/penyakit </a:t>
                      </a:r>
                      <a:r>
                        <a:rPr lang="en-US" sz="1200" kern="120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kern="1200" baseline="0" dirty="0" err="1">
                          <a:latin typeface="Arial" pitchFamily="34" charset="0"/>
                          <a:cs typeface="Arial" pitchFamily="34" charset="0"/>
                        </a:rPr>
                        <a:t>yg</a:t>
                      </a: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 memerlukan perawatan medis atau tidak dapat masuk bekerja hingga 7 hari.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Kerugian keuangan 50 juta – 500 juta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178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id-ID" sz="1600" b="1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id-ID" sz="1200" b="1" i="1" kern="1200" dirty="0">
                          <a:latin typeface="Arial" pitchFamily="34" charset="0"/>
                          <a:cs typeface="Arial" pitchFamily="34" charset="0"/>
                        </a:rPr>
                        <a:t>First aid treatment</a:t>
                      </a:r>
                      <a:r>
                        <a:rPr lang="id-ID" sz="1200" b="1" kern="1200" dirty="0">
                          <a:latin typeface="Arial" pitchFamily="34" charset="0"/>
                          <a:cs typeface="Arial" pitchFamily="34" charset="0"/>
                        </a:rPr>
                        <a:t> / P3K/ Keuangan sangat ringan</a:t>
                      </a:r>
                      <a:endParaRPr lang="en-US" sz="11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Cidera tidak serius / minor seperti lecet, luka kecil dan hanya perlu penanganan P3K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Kerugian keuangan s/d 50 juta 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048000" y="228600"/>
            <a:ext cx="2928302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KRITERIA AKIBAT (A)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7A0A6-C63B-40BA-B6C3-59C117E87D56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3583635-E0D8-49E4-AEDB-CD7971EB95E8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rsil\Desktop\Smartcreative2.jpg">
            <a:extLst>
              <a:ext uri="{FF2B5EF4-FFF2-40B4-BE49-F238E27FC236}">
                <a16:creationId xmlns:a16="http://schemas.microsoft.com/office/drawing/2014/main" id="{6EADC480-609B-47A9-A558-FC4BB6B636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126375"/>
          <a:ext cx="8534400" cy="5122025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4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6185"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>
                          <a:latin typeface="Arial" pitchFamily="34" charset="0"/>
                          <a:cs typeface="Arial" pitchFamily="34" charset="0"/>
                        </a:rPr>
                        <a:t>SKOR 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>
                          <a:latin typeface="Arial" pitchFamily="34" charset="0"/>
                          <a:cs typeface="Arial" pitchFamily="34" charset="0"/>
                        </a:rPr>
                        <a:t>KRITERIA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>
                          <a:latin typeface="Arial" pitchFamily="34" charset="0"/>
                          <a:cs typeface="Arial" pitchFamily="34" charset="0"/>
                        </a:rPr>
                        <a:t>KETERANGAN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371">
                <a:tc>
                  <a:txBody>
                    <a:bodyPr/>
                    <a:lstStyle/>
                    <a:p>
                      <a:pPr algn="ctr"/>
                      <a:r>
                        <a:rPr lang="id-ID" sz="28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≥ 400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id-ID" sz="1800" b="1" dirty="0">
                          <a:latin typeface="Arial" pitchFamily="34" charset="0"/>
                          <a:cs typeface="Arial" pitchFamily="34" charset="0"/>
                        </a:rPr>
                        <a:t>SANGAT TINGGI</a:t>
                      </a:r>
                      <a:r>
                        <a:rPr lang="id-ID" sz="18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2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Hentikan kegiatan dan perlu perhatian manajemen puncak.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371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BF5B0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id-ID" sz="2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200 – 400</a:t>
                      </a:r>
                      <a:endParaRPr lang="en-US" sz="28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id-ID" sz="1800" b="1" dirty="0">
                          <a:latin typeface="Arial" pitchFamily="34" charset="0"/>
                          <a:cs typeface="Arial" pitchFamily="34" charset="0"/>
                        </a:rPr>
                        <a:t>TINGGI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2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Perlu mendapat perhatian dari man</a:t>
                      </a:r>
                      <a:r>
                        <a:rPr lang="en-US" sz="2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</a:t>
                      </a:r>
                      <a:r>
                        <a:rPr lang="id-ID" sz="2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jemen puncak dan tindakan perbaikan segera dilakukan.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2371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id-ID" sz="28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70 – 199</a:t>
                      </a:r>
                      <a:endParaRPr lang="en-US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id-ID" sz="1800" b="1" dirty="0">
                          <a:latin typeface="Arial" pitchFamily="34" charset="0"/>
                          <a:cs typeface="Arial" pitchFamily="34" charset="0"/>
                        </a:rPr>
                        <a:t>SUBSTANTIAL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2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Lakukan perbaikan secepatnya dan tidak diperlukan keterlibatan pihak manajemen puncak.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8556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id-ID" sz="2800" b="1" dirty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20 – 69</a:t>
                      </a:r>
                      <a:endParaRPr lang="en-US" sz="2800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id-ID" sz="1800" b="1" dirty="0">
                          <a:latin typeface="Arial" pitchFamily="34" charset="0"/>
                          <a:cs typeface="Arial" pitchFamily="34" charset="0"/>
                        </a:rPr>
                        <a:t>MENENGAH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2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Tindakan perbaikan d</a:t>
                      </a:r>
                      <a:r>
                        <a:rPr lang="en-US" sz="2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apat</a:t>
                      </a:r>
                      <a:r>
                        <a:rPr lang="id-ID" sz="2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dijadwalkan kemudian dan penanganan cukup dilakukan dengan prosedur yang ada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185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      </a:t>
                      </a:r>
                      <a:r>
                        <a:rPr lang="id-ID" sz="28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id-ID" sz="28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b="1" dirty="0">
                          <a:latin typeface="Arial" pitchFamily="34" charset="0"/>
                          <a:cs typeface="Arial" pitchFamily="34" charset="0"/>
                        </a:rPr>
                        <a:t>RENDAH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2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Risiko dapat diterima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981200" y="391180"/>
            <a:ext cx="4953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25750" algn="ctr"/>
                <a:tab pos="3876675" algn="l"/>
              </a:tabLst>
            </a:pPr>
            <a:r>
              <a:rPr kumimoji="0" lang="id-ID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KRITERIA SKOR RISIKO (R)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E992-8EB2-417D-8DFE-A1588115D5C7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3583635-E0D8-49E4-AEDB-CD7971EB95E8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>
            <a:extLst>
              <a:ext uri="{FF2B5EF4-FFF2-40B4-BE49-F238E27FC236}">
                <a16:creationId xmlns:a16="http://schemas.microsoft.com/office/drawing/2014/main" id="{98AEF9C5-1120-4171-87E9-51F3B9B373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1260140"/>
          <a:ext cx="8229600" cy="4817872"/>
        </p:xfrm>
        <a:graphic>
          <a:graphicData uri="http://schemas.openxmlformats.org/drawingml/2006/table">
            <a:tbl>
              <a:tblPr/>
              <a:tblGrid>
                <a:gridCol w="2032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68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99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KLASIFIKASI </a:t>
                      </a:r>
                      <a:endParaRPr lang="en-US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990" marR="59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JENIS PENGENDALIAN </a:t>
                      </a:r>
                      <a:endParaRPr lang="en-US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990" marR="59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3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Menghindari risiko 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990" marR="59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Menghentikan kegiatan</a:t>
                      </a: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 </a:t>
                      </a:r>
                      <a:r>
                        <a:rPr lang="id-ID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Tidak melakukan kegiatan 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990" marR="59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91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Mengurangi risiko </a:t>
                      </a:r>
                      <a:endParaRPr lang="en-US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990" marR="59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Membuat Kebijakan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Membuat SPO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Mengganti atau membeli alat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Mengembangkan sistem informasi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Melaksanakan prosedur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</a:t>
                      </a:r>
                      <a:r>
                        <a:rPr lang="id-ID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engadaan, perbaikan dan pemeliharaan bangunan dan instrumen yang sesuai dengan persyaratan; pengadaan bahan habis pakai sesuai dengan prosedur dan persyaratan; pembuatan dan pembaruan prosedur, standar dan check-list; pelatihan penyegaran bagi personil, seminar, pembahasan kasus, poster, stiker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990" marR="59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9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Mentransfer risiko </a:t>
                      </a:r>
                      <a:endParaRPr lang="en-US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990" marR="59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Asuransi 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990" marR="59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Mengeksploitasi risiko </a:t>
                      </a:r>
                      <a:endParaRPr lang="en-US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990" marR="59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Mengambil kesempatan dengan kondisi yang ada dengan mempertimbangkan keuntungan lebih besar daripada kerugian 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990" marR="59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39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Menerima risiko</a:t>
                      </a:r>
                      <a:endParaRPr lang="en-US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990" marR="59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id-ID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990" marR="59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667000" y="457200"/>
            <a:ext cx="40831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OPSI PERLAKUAN RISIKO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777C-5057-49FA-A3D7-037B07D5066F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3583635-E0D8-49E4-AEDB-CD7971EB95E8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86EBAED5-28BF-4E4A-AD3E-1A549D5B6E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1"/>
            <a:ext cx="8382000" cy="3200399"/>
          </a:xfrm>
        </p:spPr>
        <p:txBody>
          <a:bodyPr>
            <a:normAutofit/>
          </a:bodyPr>
          <a:lstStyle/>
          <a:p>
            <a:pPr marL="514350" indent="-514350">
              <a:buClrTx/>
              <a:buFont typeface="+mj-lt"/>
              <a:buAutoNum type="arabicPeriod"/>
            </a:pP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Melakukan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identifikasi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risiko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unit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masing-masing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Menentukan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prioritas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risiko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en-US" b="1" dirty="0" err="1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Rumus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Tentukan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respon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rumah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sakit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Kelola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kasus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risiko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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minimalkan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risiko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dengan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pengendalian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penanganan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514350" indent="-514350">
              <a:buClrTx/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736E2-88F7-4AC3-A2F2-355A28FDA760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3583635-E0D8-49E4-AEDB-CD7971EB95E8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TINDAK LANJUT…?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A15B621E-2704-44A4-A52F-616D8A16FA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5B1AC-176D-49B8-B226-D53C46DDFEA8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3635-E0D8-49E4-AEDB-CD7971EB95E8}" type="slidenum">
              <a:rPr lang="en-US" smtClean="0"/>
              <a:pPr/>
              <a:t>29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1" y="304800"/>
          <a:ext cx="8458199" cy="5468051"/>
        </p:xfrm>
        <a:graphic>
          <a:graphicData uri="http://schemas.openxmlformats.org/drawingml/2006/table">
            <a:tbl>
              <a:tblPr/>
              <a:tblGrid>
                <a:gridCol w="7938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49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5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4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4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9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9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97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4322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5452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5844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DAFTAR RISIKO RS “A”</a:t>
                      </a: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03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UNIT KERJA: IGD RS  “A” 2015</a:t>
                      </a: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03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Keterangan </a:t>
                      </a: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2105"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Pelaksanaan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Identifikasi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dilakukan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dengan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melihat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potensi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adanya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suatu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kejadian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yang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berdampak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negatif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mempengaruhi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pencapaian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tujuan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yang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ingin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dicapai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.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Kemudian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ditentukan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prioritas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untuk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membantu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proses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pengambilan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keputusan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berdasarkan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hasil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analisis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Analisis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dilakukan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dengan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menghitung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asumsi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probabilitas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kejadian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(PELUANG) , 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besaran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dampak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(AKIBAT)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asumsi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frekuensi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terjadi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(FREKUENSI)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serta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score/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tingkat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adalah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hasil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perkalian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P x F x A.   </a:t>
                      </a: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0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NO.URUT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DAMPAK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 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KRITERIA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KETERANGAN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PENGENDALIAN RISIKO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64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Tertusuk jarum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Kerugian pada staff dan RS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Rendah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Risiko dapat diterima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Melakukan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prosedur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sesuai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SPO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24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Penodongan terhadap kasir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Kerugian pada staff dan RS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Rendah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Risiko dapat diterima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Melakukan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prosedur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sesuai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SPO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52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Kebakaran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Kerugian pada RS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Rendah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Risiko dapat diterima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Melakukan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prosedur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sesuai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SPO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44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Tabung gas meledak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Kerugian pada pasien, staff dan RS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Rendah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Risiko dapat diterima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Melakukan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prosedur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sesuai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SPO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52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Kebanjiran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Kerugian pada RS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Rendah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Risiko dapat diterima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Melakukan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prosedur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sesuai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SPO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80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Pengrusakan fasilitas oleh keluarga pasien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Kerugian pada pasien, staff dan RS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Rendah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Risiko dapat diterima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Melakukan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prosedur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sesuai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SPO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BE6B8C7C-3D52-4F5E-9431-321D956967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3810000"/>
          </a:xfrm>
        </p:spPr>
        <p:txBody>
          <a:bodyPr>
            <a:normAutofit fontScale="92500" lnSpcReduction="10000"/>
          </a:bodyPr>
          <a:lstStyle/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UU RI No.44/2009: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Rumah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Sakit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PMK RI No.1691/2011: KPRS</a:t>
            </a: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Standar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Akreditasi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MFK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dokumen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manajemen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risiko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bagi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RS </a:t>
            </a: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Pentingnya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implementasi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manajemen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risiko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RS</a:t>
            </a: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manajemen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risiko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pendekatan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sistematik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Hal-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hal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telah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dicapai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selama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ini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Harapan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masa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akan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datang</a:t>
            </a:r>
            <a:endParaRPr lang="en-US" dirty="0"/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LATAR BELAKANG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0DB4408D-DF50-405E-9F21-91E4A59135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744DB-3809-4D86-99AE-8D3F95A4EDB7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3635-E0D8-49E4-AEDB-CD7971EB95E8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457197"/>
          <a:ext cx="8382000" cy="4654035"/>
        </p:xfrm>
        <a:graphic>
          <a:graphicData uri="http://schemas.openxmlformats.org/drawingml/2006/table">
            <a:tbl>
              <a:tblPr/>
              <a:tblGrid>
                <a:gridCol w="7622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6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00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9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39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39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39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42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1313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8103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8203">
                <a:tc gridSpan="9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DAFTAR RISIKO RS “A”</a:t>
                      </a: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716">
                <a:tc gridSpan="9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UNIT KERJA: PERSONALIA 2015</a:t>
                      </a: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7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Keterangan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1857"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Pelaksanaan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identifikasi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dilakukan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dengan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melihat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potensi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adanya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suatu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kejadian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yang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berdampak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negatif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mempengaruhi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pencapaian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tujuan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yang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ingin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dicapai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.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Kemudian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ditentukan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prioritas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untuk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membantu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proses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pengambilan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keputusan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berdasarkan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hasil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analisis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Analisis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dilakukan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dengan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menghitung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asumsi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probabilitas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kejadian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(PELUANG) , 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besaran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dampak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(AKIBAT)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asumsi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frekuensi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terjadi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(FREKUENSI)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serta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score/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tingkat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adalah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hasil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perkalian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P x F x A.   </a:t>
                      </a: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716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2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NO.URUT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RISIKO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DAMPAK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KRITERIA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KETERANGAN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PENGENDALIAN RISIKO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67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Kehilangan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berkas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karyawan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Kerugian pada staf dan RS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Rendah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Risiko dapat diterima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Melakukan prosedur sesuai SPO dan buat daftar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67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Gangguan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penglihatan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staf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Kerugian Staf dan RS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1.5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Rendah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Risiko dapat diterima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Melakukan prosedur sesuai SPO dan istirahatkan mata 30 detik setiap 2 jam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62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Kesalahan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input data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pada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daftar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dinas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laryawan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Kerugian pada Staf dan RS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Rendah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Risiko dapat diterima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Melakukan prosedur sesuai SPO dan lakukan cros-check data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67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Kesalahan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memasukkan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data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karyawan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Kerugian pada staf dan RS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Rendah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Risiko dapat diterima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Melakukan prosedur sesuai SPO dan lakukan cros-check data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67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Kebocoran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rahasia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data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karyawan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Kerugian pada staf dan RS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Rendah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dapat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diterima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Melakukan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prosedur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sesuai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SPO 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>
            <a:extLst>
              <a:ext uri="{FF2B5EF4-FFF2-40B4-BE49-F238E27FC236}">
                <a16:creationId xmlns:a16="http://schemas.microsoft.com/office/drawing/2014/main" id="{99336E98-7CD9-46FF-AC28-69BD6E8F3F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744DB-3809-4D86-99AE-8D3F95A4EDB7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3635-E0D8-49E4-AEDB-CD7971EB95E8}" type="slidenum">
              <a:rPr lang="en-US" smtClean="0"/>
              <a:pPr/>
              <a:t>31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1" y="609602"/>
          <a:ext cx="8534400" cy="5333997"/>
        </p:xfrm>
        <a:graphic>
          <a:graphicData uri="http://schemas.openxmlformats.org/drawingml/2006/table">
            <a:tbl>
              <a:tblPr/>
              <a:tblGrid>
                <a:gridCol w="726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8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65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83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12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2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12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25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94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41699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8320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31314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DAFTAR RISIKO RS “A”</a:t>
                      </a: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65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i-FI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UNIT KERJA: UNIT RAWAT JALAN 2015</a:t>
                      </a: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65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Keterangan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035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Pelaksanaan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Identifikasi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dilakukan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dengan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melihat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potensi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adanya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suatu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kejadian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yang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berdampak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negatif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mempengaruhi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pencapaian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tujuan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yang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ingin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dicapai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.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Kemudian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ditentukan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prioritas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untuk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membantu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proses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pengambilan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keputusan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berdasarkan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hasil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analisis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Analisis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dilakukan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dengan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menghitung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asumsi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probabilitas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kejadian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(PELUANG), 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besaran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dampak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(AKIBAT)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asumsi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frekuensi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terjadi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(FREKUENSI)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serta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score/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tingkat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adalah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hasil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perkalian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P x F x A.   </a:t>
                      </a: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6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NO.URUT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DAMPAK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 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KRITERIA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KETERANGAN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PENGENDALIAN RISIKO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9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Perawat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tertusuk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jarum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Kerugian pada staff dan RS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Rendah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dapat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diterima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Melakukan prosedur sesuai SPO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9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Pasien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jatuh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Kerugian pada pasien, staff, RS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Rendah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Risiko dapat diterima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Melakukan prosedur sesuai SPO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057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Kebanjiran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Kerugian pada staff dan RS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Substansial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Tindakan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pencegahan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banjir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diperlukan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keterlibatan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pihak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manajemen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Menyiapkan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panduan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penanggulangan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banjir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melakukan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prosedur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sesuai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SPO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menggunakan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APD yang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ditetapkan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71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Pasien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marah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Kerugian pada staff dan RS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Menengah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Tindakan perbaikan dan melakukan prosedur yang ada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Melakukan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prosedur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sesuai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SPO,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melakukan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pengukuran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kepuasan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pelanggan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19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Kesalahan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rekam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medis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Kerugian pada pasien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Rendah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Risiko dapat diterima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Melakukan prosedur sesuai SPO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119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Kehilangan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barang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fasilitas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Kerugian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pada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pasien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RS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Rendah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dapat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diterima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Melakukan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prosedur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sesuai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SPO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>
            <a:extLst>
              <a:ext uri="{FF2B5EF4-FFF2-40B4-BE49-F238E27FC236}">
                <a16:creationId xmlns:a16="http://schemas.microsoft.com/office/drawing/2014/main" id="{00275555-CF39-41DB-9AC1-251630225F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744DB-3809-4D86-99AE-8D3F95A4EDB7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3635-E0D8-49E4-AEDB-CD7971EB95E8}" type="slidenum">
              <a:rPr lang="en-US" smtClean="0"/>
              <a:pPr/>
              <a:t>32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645478"/>
              </p:ext>
            </p:extLst>
          </p:nvPr>
        </p:nvGraphicFramePr>
        <p:xfrm>
          <a:off x="228601" y="381000"/>
          <a:ext cx="8610599" cy="5672461"/>
        </p:xfrm>
        <a:graphic>
          <a:graphicData uri="http://schemas.openxmlformats.org/drawingml/2006/table">
            <a:tbl>
              <a:tblPr/>
              <a:tblGrid>
                <a:gridCol w="585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2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81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5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05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05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05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04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8945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44756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2307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DAFTAR RISIKO RS “A”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77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UNIT KERJA:................................ TAHUN 2015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77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Keterangan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4470"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Pelaksanaan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identifikasi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dilakukan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dengan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melihat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potensi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adanya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suatu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kejadian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yang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berdampak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negatif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mempengaruhi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pencapaian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tujuan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yang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ingin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dicapai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.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Kemudian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ditentukan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prioritas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untuk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membantu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proses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pengambilan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keputusan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berdasarkan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hasil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analisis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Analisis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dilakukan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dengan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menghitung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asumsi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probabilitas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kejadian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(PELUANG) , 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besaran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dampak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(AKIBAT)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asumsi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frekuensi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terjadi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(FREKUENSI)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serta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score/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tingkat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adalah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hasil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perkalian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P x F x A.  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513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5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NO.URUT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RISIKO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DAMPAK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KRITERIA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KETERANGAN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PENGENDALIAN RISIKO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38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69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38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038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038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6F0E0B05-66F7-4483-89AD-193AEFCA25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96200" cy="4114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ClrTx/>
              <a:buFont typeface="+mj-lt"/>
              <a:buAutoNum type="arabicPeriod"/>
            </a:pPr>
            <a:r>
              <a:rPr lang="en-US" sz="3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elakukan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analisa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risiko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unit RMIK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Tindak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lanjut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mencegah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terjadinya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risiko</a:t>
            </a:r>
            <a:endParaRPr lang="en-US" sz="36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Presentasi</a:t>
            </a:r>
            <a:r>
              <a:rPr lang="en-US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hasil</a:t>
            </a:r>
            <a:r>
              <a:rPr lang="en-US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analisa</a:t>
            </a:r>
            <a:r>
              <a:rPr lang="en-US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manajemen</a:t>
            </a:r>
            <a:r>
              <a:rPr lang="en-US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risiko</a:t>
            </a:r>
            <a:r>
              <a:rPr lang="en-US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3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pertemuan</a:t>
            </a:r>
            <a:r>
              <a:rPr lang="en-US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 10)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Kumpulkan</a:t>
            </a:r>
            <a:r>
              <a:rPr lang="en-US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hasil</a:t>
            </a:r>
            <a:r>
              <a:rPr lang="en-US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diskusi</a:t>
            </a:r>
            <a:r>
              <a:rPr lang="en-US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pertemuan</a:t>
            </a:r>
            <a:r>
              <a:rPr lang="en-US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 11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Jilid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digabung</a:t>
            </a:r>
            <a:endParaRPr lang="en-US" sz="36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1033-A380-40C9-9A24-9E4C0BA64EBD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3635-E0D8-49E4-AEDB-CD7971EB95E8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533400"/>
            <a:ext cx="5574792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kern="10" cap="small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TUGAS 5</a:t>
            </a:r>
            <a:endParaRPr lang="en-US" sz="54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D6788AEA-D0B0-4C0D-A94F-BD4D3308FE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1066800" y="868680"/>
          <a:ext cx="71628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UNIT</a:t>
                      </a:r>
                      <a:r>
                        <a:rPr lang="en-US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KERJA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NAMA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Pendaftaran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Distribusi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Asembling</a:t>
                      </a:r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Analisis</a:t>
                      </a:r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data </a:t>
                      </a:r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Klasifikasi</a:t>
                      </a:r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penyakit</a:t>
                      </a:r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tindakan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Statistik</a:t>
                      </a:r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pelaporan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Penggabungan</a:t>
                      </a:r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Penjajaran</a:t>
                      </a:r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Pengambilan</a:t>
                      </a:r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kembali</a:t>
                      </a:r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Pemberian</a:t>
                      </a:r>
                      <a:r>
                        <a:rPr lang="en-US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baseline="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baseline="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Pengurusan</a:t>
                      </a:r>
                      <a:r>
                        <a:rPr lang="en-US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baseline="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klaim</a:t>
                      </a:r>
                      <a:r>
                        <a:rPr lang="en-US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baseline="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asuransi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Ruang</a:t>
                      </a:r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penyimpanan</a:t>
                      </a:r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Pemusnahan</a:t>
                      </a:r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Peminjaman</a:t>
                      </a:r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5B1AC-176D-49B8-B226-D53C46DDFEA8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3635-E0D8-49E4-AEDB-CD7971EB95E8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TUGAS 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1D95C57F-E349-44D4-9D45-676641E08B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/>
          <a:lstStyle/>
          <a:p>
            <a:pPr eaLnBrk="1" hangingPunct="1">
              <a:buNone/>
            </a:pP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DEFINISI</a:t>
            </a:r>
          </a:p>
          <a:p>
            <a:pPr eaLnBrk="1" hangingPunct="1">
              <a:buFont typeface="Arial" charset="0"/>
              <a:buNone/>
            </a:pPr>
            <a:r>
              <a:rPr lang="en-US" dirty="0"/>
              <a:t>		</a:t>
            </a:r>
          </a:p>
          <a:p>
            <a:pPr eaLnBrk="1" hangingPunct="1">
              <a:buFont typeface="Arial" charset="0"/>
              <a:buNone/>
            </a:pPr>
            <a:r>
              <a:rPr lang="en-US" dirty="0"/>
              <a:t>	</a:t>
            </a:r>
          </a:p>
        </p:txBody>
      </p:sp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RISIKO…?</a:t>
            </a:r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1676400" y="2057400"/>
            <a:ext cx="62484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800" b="1" dirty="0">
                <a:latin typeface="Calibri" pitchFamily="34" charset="0"/>
              </a:rPr>
              <a:t>“ POTENSI TERJADINYA KERUGIAN</a:t>
            </a:r>
          </a:p>
          <a:p>
            <a:pPr algn="just"/>
            <a:r>
              <a:rPr lang="nb-NO" sz="2800" dirty="0">
                <a:latin typeface="Calibri" pitchFamily="34" charset="0"/>
              </a:rPr>
              <a:t>YANG DAPAT TIMBUL DARI PROSES</a:t>
            </a:r>
            <a:endParaRPr lang="en-US" sz="2800" dirty="0">
              <a:latin typeface="Calibri" pitchFamily="34" charset="0"/>
            </a:endParaRPr>
          </a:p>
          <a:p>
            <a:pPr algn="just"/>
            <a:r>
              <a:rPr lang="en-US" sz="2800" dirty="0">
                <a:latin typeface="Calibri" pitchFamily="34" charset="0"/>
              </a:rPr>
              <a:t>KEGIATAN SAAT SEKARANG ATAU</a:t>
            </a:r>
          </a:p>
          <a:p>
            <a:pPr algn="just"/>
            <a:r>
              <a:rPr lang="en-US" sz="2800" dirty="0">
                <a:latin typeface="Calibri" pitchFamily="34" charset="0"/>
              </a:rPr>
              <a:t>KEJADIAN DI MASA DATANG.”</a:t>
            </a:r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3886200" y="4114800"/>
            <a:ext cx="4572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Calibri" pitchFamily="34" charset="0"/>
              </a:rPr>
              <a:t>ERM, Risk Management Handbook for Health Care Organization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E219AFA1-1B19-4ECF-A875-D8E9574031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1447800" y="1905000"/>
            <a:ext cx="7086600" cy="4114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4000" dirty="0" err="1">
                <a:latin typeface="Tahoma" pitchFamily="34" charset="0"/>
                <a:cs typeface="Tahoma" pitchFamily="34" charset="0"/>
              </a:rPr>
              <a:t>Adalah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pendekatan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proaktif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untuk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mengidentifikasi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menilai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dan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menyusun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prioritas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risiko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dengan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tujuan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untuk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menghilangkan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atau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meminimalkan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dampaknya</a:t>
            </a:r>
            <a:endParaRPr lang="en-US" sz="4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219281-1A1C-44BA-951E-05AB9E95E930}" type="datetime1">
              <a:rPr lang="en-US" smtClean="0"/>
              <a:pPr>
                <a:defRPr/>
              </a:pPr>
              <a:t>12/10/2017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62BD5-E6AF-4EF4-8618-ED5A6404FAF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1371600" y="457200"/>
            <a:ext cx="73152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5400" b="1" dirty="0">
                <a:latin typeface="Tahoma" pitchFamily="34" charset="0"/>
                <a:cs typeface="Tahoma" pitchFamily="34" charset="0"/>
              </a:rPr>
              <a:t>MANAJEMEN RISIKO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974B0140-0B78-48D5-8BBE-C707B5DA23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76400"/>
            <a:ext cx="7086600" cy="32765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Usaha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u="sng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mengetahui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3200" u="sng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menganalisa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serta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u="sng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mengendalikan</a:t>
            </a:r>
            <a:r>
              <a:rPr lang="en-US" sz="32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u="sng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risiko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setiap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kegiatan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memperoleh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u="sng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efisiensi</a:t>
            </a:r>
            <a:r>
              <a:rPr lang="en-US" sz="32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u="sng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32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u="sng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efektifitas</a:t>
            </a:r>
            <a:r>
              <a:rPr lang="en-US" sz="32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yang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lebih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tinggi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85DDE-B44F-41F0-B146-1AF52090503C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3583635-E0D8-49E4-AEDB-CD7971EB95E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MANAJEMEN RISIKO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>
            <a:extLst>
              <a:ext uri="{FF2B5EF4-FFF2-40B4-BE49-F238E27FC236}">
                <a16:creationId xmlns:a16="http://schemas.microsoft.com/office/drawing/2014/main" id="{21B3BB35-AE0F-4CEC-B9D5-F521E3D1CE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1038680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1033-A380-40C9-9A24-9E4C0BA64EBD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3635-E0D8-49E4-AEDB-CD7971EB95E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Types of Risk </a:t>
            </a:r>
            <a:r>
              <a:rPr lang="en-US" sz="1800" dirty="0"/>
              <a:t>(</a:t>
            </a:r>
            <a:r>
              <a:rPr lang="en-US" sz="1800" dirty="0" err="1"/>
              <a:t>sumber</a:t>
            </a:r>
            <a:r>
              <a:rPr lang="en-US" sz="1800" dirty="0"/>
              <a:t> : </a:t>
            </a:r>
            <a:r>
              <a:rPr lang="en-US" sz="1800" dirty="0" err="1"/>
              <a:t>Triesmann,Gustavson</a:t>
            </a:r>
            <a:r>
              <a:rPr lang="en-US" sz="1800" dirty="0"/>
              <a:t>, Hoyt, Risk Management and Insurance, 2001</a:t>
            </a:r>
          </a:p>
        </p:txBody>
      </p:sp>
    </p:spTree>
    <p:extLst>
      <p:ext uri="{BB962C8B-B14F-4D97-AF65-F5344CB8AC3E}">
        <p14:creationId xmlns:p14="http://schemas.microsoft.com/office/powerpoint/2010/main" val="3362195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AA187B49-7814-4F27-819F-5CBA20EE26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pasti</a:t>
            </a:r>
            <a:r>
              <a:rPr lang="en-US" dirty="0"/>
              <a:t> </a:t>
            </a:r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.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menajemen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1033-A380-40C9-9A24-9E4C0BA64EBD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3635-E0D8-49E4-AEDB-CD7971EB95E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840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00BC1DFE-CAE9-4AAD-8478-A6F6763890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ketidakpastian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pasti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.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.</a:t>
            </a:r>
          </a:p>
          <a:p>
            <a:r>
              <a:rPr lang="en-US" dirty="0" err="1"/>
              <a:t>Contoh</a:t>
            </a:r>
            <a:r>
              <a:rPr lang="en-US" dirty="0"/>
              <a:t> :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rusak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terbakar</a:t>
            </a:r>
            <a:r>
              <a:rPr lang="en-US" dirty="0"/>
              <a:t>,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terhanyut</a:t>
            </a:r>
            <a:r>
              <a:rPr lang="en-US" dirty="0"/>
              <a:t> </a:t>
            </a:r>
            <a:r>
              <a:rPr lang="en-US" dirty="0" err="1"/>
              <a:t>banjir</a:t>
            </a:r>
            <a:r>
              <a:rPr lang="en-US" dirty="0"/>
              <a:t>,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meninggal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kecelakaan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muda</a:t>
            </a:r>
            <a:r>
              <a:rPr lang="en-US" dirty="0"/>
              <a:t> </a:t>
            </a:r>
            <a:r>
              <a:rPr lang="en-US" dirty="0" err="1"/>
              <a:t>produktif</a:t>
            </a:r>
            <a:r>
              <a:rPr lang="en-US" dirty="0"/>
              <a:t>.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1033-A380-40C9-9A24-9E4C0BA64EBD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3635-E0D8-49E4-AEDB-CD7971EB95E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Murni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3839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579</TotalTime>
  <Words>2307</Words>
  <Application>Microsoft Office PowerPoint</Application>
  <PresentationFormat>On-screen Show (4:3)</PresentationFormat>
  <Paragraphs>577</Paragraphs>
  <Slides>34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6" baseType="lpstr">
      <vt:lpstr>Arial</vt:lpstr>
      <vt:lpstr>Calibri</vt:lpstr>
      <vt:lpstr>Impact</vt:lpstr>
      <vt:lpstr>Lucida Sans Unicode</vt:lpstr>
      <vt:lpstr>Symbol</vt:lpstr>
      <vt:lpstr>Tahoma</vt:lpstr>
      <vt:lpstr>Times New Roman</vt:lpstr>
      <vt:lpstr>Verdana</vt:lpstr>
      <vt:lpstr>Wingdings</vt:lpstr>
      <vt:lpstr>Wingdings 2</vt:lpstr>
      <vt:lpstr>Wingdings 3</vt:lpstr>
      <vt:lpstr>Concourse</vt:lpstr>
      <vt:lpstr>PowerPoint Presentation</vt:lpstr>
      <vt:lpstr>TUJUAN INSTRUKSIONAL</vt:lpstr>
      <vt:lpstr>LATAR BELAKANG</vt:lpstr>
      <vt:lpstr>RISIKO…?</vt:lpstr>
      <vt:lpstr>MANAJEMEN RISIKO</vt:lpstr>
      <vt:lpstr>MANAJEMEN RISIKO</vt:lpstr>
      <vt:lpstr>Types of Risk (sumber : Triesmann,Gustavson, Hoyt, Risk Management and Insurance, 2001</vt:lpstr>
      <vt:lpstr>PowerPoint Presentation</vt:lpstr>
      <vt:lpstr>Risiko Murni</vt:lpstr>
      <vt:lpstr>Risiko Spekulasi </vt:lpstr>
      <vt:lpstr>PowerPoint Presentation</vt:lpstr>
      <vt:lpstr>Risiko statis</vt:lpstr>
      <vt:lpstr>Risiko dinamis</vt:lpstr>
      <vt:lpstr>PowerPoint Presentation</vt:lpstr>
      <vt:lpstr>PowerPoint Presentation</vt:lpstr>
      <vt:lpstr>TATA LAKSANA</vt:lpstr>
      <vt:lpstr>IDENTIFIKASI RISIKO</vt:lpstr>
      <vt:lpstr> IDENTIFIKASI  RISIKO </vt:lpstr>
      <vt:lpstr> ASESMEN RISIKO </vt:lpstr>
      <vt:lpstr>PowerPoint Presentation</vt:lpstr>
      <vt:lpstr>PowerPoint Presentation</vt:lpstr>
      <vt:lpstr>ANALISIS RISIKO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TINDAK LANJUT…?</vt:lpstr>
      <vt:lpstr>PowerPoint Presentation</vt:lpstr>
      <vt:lpstr>PowerPoint Presentation</vt:lpstr>
      <vt:lpstr>PowerPoint Presentation</vt:lpstr>
      <vt:lpstr>PowerPoint Presentation</vt:lpstr>
      <vt:lpstr>TUGAS 5</vt:lpstr>
      <vt:lpstr>TUGAS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KERANGKA ACUAN MANAJEMEN RISIKO</dc:title>
  <dc:creator>Akreditasi</dc:creator>
  <cp:lastModifiedBy>Alif Naufal</cp:lastModifiedBy>
  <cp:revision>84</cp:revision>
  <dcterms:created xsi:type="dcterms:W3CDTF">2013-09-11T03:55:07Z</dcterms:created>
  <dcterms:modified xsi:type="dcterms:W3CDTF">2017-12-09T23:30:44Z</dcterms:modified>
</cp:coreProperties>
</file>