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0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18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955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3094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064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8ABACB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44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8ABACB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2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8ABACB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47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93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500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3940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538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020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5563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6635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995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898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581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3555"/>
          </a:xfrm>
          <a:custGeom>
            <a:avLst/>
            <a:gdLst/>
            <a:ahLst/>
            <a:cxnLst/>
            <a:rect l="l" t="t" r="r" b="b"/>
            <a:pathLst>
              <a:path w="9144000" h="6853555">
                <a:moveTo>
                  <a:pt x="0" y="6853428"/>
                </a:moveTo>
                <a:lnTo>
                  <a:pt x="9144000" y="6853428"/>
                </a:lnTo>
                <a:lnTo>
                  <a:pt x="9144000" y="0"/>
                </a:lnTo>
                <a:lnTo>
                  <a:pt x="0" y="0"/>
                </a:lnTo>
                <a:lnTo>
                  <a:pt x="0" y="6853428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1937" y="59207"/>
            <a:ext cx="611441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8ABACB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2048" y="1374216"/>
            <a:ext cx="7879902" cy="418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6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</a:rPr>
              <a:t>Manajemen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Keuangan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Pelayanan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Kesehatan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/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</a:rPr>
              <a:t>Sesi</a:t>
            </a:r>
            <a:r>
              <a:rPr lang="en-US" sz="2000" b="1" dirty="0" smtClean="0">
                <a:solidFill>
                  <a:prstClr val="black"/>
                </a:solidFill>
              </a:rPr>
              <a:t> 3 – </a:t>
            </a:r>
            <a:r>
              <a:rPr lang="en-US" sz="2000" b="1" dirty="0" err="1" smtClean="0">
                <a:solidFill>
                  <a:prstClr val="black"/>
                </a:solidFill>
              </a:rPr>
              <a:t>Laporan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Keuangan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2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2700426"/>
          </a:xfrm>
          <a:prstGeom prst="rect">
            <a:avLst/>
          </a:prstGeom>
        </p:spPr>
        <p:txBody>
          <a:bodyPr vert="horz" wrap="square" lIns="0" tIns="258571" rIns="0" bIns="0" rtlCol="0">
            <a:spAutoFit/>
          </a:bodyPr>
          <a:lstStyle/>
          <a:p>
            <a:pPr marR="5080" indent="-63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800" spc="-5" dirty="0">
                <a:solidFill>
                  <a:srgbClr val="FF0000"/>
                </a:solidFill>
              </a:rPr>
              <a:t>Perusahaan mendapatkan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uang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tunai </a:t>
            </a:r>
            <a:r>
              <a:rPr sz="2800" spc="-10" dirty="0">
                <a:solidFill>
                  <a:srgbClr val="FF0000"/>
                </a:solidFill>
              </a:rPr>
              <a:t>dan 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komputer, </a:t>
            </a:r>
            <a:r>
              <a:rPr sz="2800" dirty="0">
                <a:solidFill>
                  <a:srgbClr val="FF0000"/>
                </a:solidFill>
              </a:rPr>
              <a:t>serta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modal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pemilik </a:t>
            </a:r>
            <a:r>
              <a:rPr sz="2800" spc="-5" dirty="0">
                <a:solidFill>
                  <a:srgbClr val="FF0000"/>
                </a:solidFill>
              </a:rPr>
              <a:t>di perusahaan </a:t>
            </a:r>
            <a:r>
              <a:rPr sz="2800" spc="-5" dirty="0">
                <a:solidFill>
                  <a:srgbClr val="FF0000"/>
                </a:solidFill>
                <a:latin typeface="Wingdings"/>
                <a:cs typeface="Wingdings"/>
              </a:rPr>
              <a:t>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bertambah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  <a:p>
            <a:pPr marR="430530" indent="-635">
              <a:lnSpc>
                <a:spcPct val="100400"/>
              </a:lnSpc>
              <a:spcBef>
                <a:spcPts val="755"/>
              </a:spcBef>
            </a:pPr>
            <a:r>
              <a:rPr sz="3200" b="1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Pihak yang terlibat adalah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perusahaan dan  pemilik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428" y="4130890"/>
            <a:ext cx="7760334" cy="1796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200"/>
              </a:lnSpc>
              <a:spcBef>
                <a:spcPts val="95"/>
              </a:spcBef>
            </a:pPr>
            <a:r>
              <a:rPr sz="3200" b="1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Elemen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berubah adalah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aset (kas )  bertambah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Rpp1juta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dan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peralatan bertambah 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Rp5juta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serta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ekuitas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(modal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Ibu Sari)  bertambah</a:t>
            </a:r>
            <a:r>
              <a:rPr sz="2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Rp6juta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22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8515" y="2773679"/>
          <a:ext cx="8504553" cy="1826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385"/>
                <a:gridCol w="1148715"/>
                <a:gridCol w="1323975"/>
                <a:gridCol w="1117600"/>
                <a:gridCol w="1117600"/>
                <a:gridCol w="894079"/>
                <a:gridCol w="1266190"/>
                <a:gridCol w="969009"/>
              </a:tblGrid>
              <a:tr h="63944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Biaya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 bl</a:t>
                      </a:r>
                      <a:r>
                        <a:rPr sz="18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Utang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54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Ekuitas/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  atan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88265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1.000.000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B3B3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6.000.000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B3B3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(kas)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6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(modal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ibu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5.000.000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06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06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(alat)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182367" y="1973579"/>
            <a:ext cx="3268979" cy="518159"/>
          </a:xfrm>
          <a:custGeom>
            <a:avLst/>
            <a:gdLst/>
            <a:ahLst/>
            <a:cxnLst/>
            <a:rect l="l" t="t" r="r" b="b"/>
            <a:pathLst>
              <a:path w="3268979" h="518160">
                <a:moveTo>
                  <a:pt x="1580959" y="251460"/>
                </a:moveTo>
                <a:lnTo>
                  <a:pt x="1551432" y="251460"/>
                </a:lnTo>
                <a:lnTo>
                  <a:pt x="1551432" y="252984"/>
                </a:lnTo>
                <a:lnTo>
                  <a:pt x="1547621" y="252984"/>
                </a:lnTo>
                <a:lnTo>
                  <a:pt x="1546859" y="254508"/>
                </a:lnTo>
                <a:lnTo>
                  <a:pt x="45719" y="254508"/>
                </a:lnTo>
                <a:lnTo>
                  <a:pt x="44195" y="256032"/>
                </a:lnTo>
                <a:lnTo>
                  <a:pt x="41148" y="257556"/>
                </a:lnTo>
                <a:lnTo>
                  <a:pt x="41148" y="259080"/>
                </a:lnTo>
                <a:lnTo>
                  <a:pt x="39624" y="259080"/>
                </a:lnTo>
                <a:lnTo>
                  <a:pt x="36575" y="263651"/>
                </a:lnTo>
                <a:lnTo>
                  <a:pt x="33527" y="266700"/>
                </a:lnTo>
                <a:lnTo>
                  <a:pt x="30480" y="271272"/>
                </a:lnTo>
                <a:lnTo>
                  <a:pt x="25907" y="281939"/>
                </a:lnTo>
                <a:lnTo>
                  <a:pt x="22859" y="292608"/>
                </a:lnTo>
                <a:lnTo>
                  <a:pt x="18287" y="306324"/>
                </a:lnTo>
                <a:lnTo>
                  <a:pt x="15239" y="321563"/>
                </a:lnTo>
                <a:lnTo>
                  <a:pt x="12192" y="338327"/>
                </a:lnTo>
                <a:lnTo>
                  <a:pt x="9143" y="356615"/>
                </a:lnTo>
                <a:lnTo>
                  <a:pt x="7619" y="376427"/>
                </a:lnTo>
                <a:lnTo>
                  <a:pt x="4571" y="397763"/>
                </a:lnTo>
                <a:lnTo>
                  <a:pt x="2952" y="420624"/>
                </a:lnTo>
                <a:lnTo>
                  <a:pt x="0" y="467868"/>
                </a:lnTo>
                <a:lnTo>
                  <a:pt x="0" y="518160"/>
                </a:lnTo>
                <a:lnTo>
                  <a:pt x="28956" y="518160"/>
                </a:lnTo>
                <a:lnTo>
                  <a:pt x="28956" y="467868"/>
                </a:lnTo>
                <a:lnTo>
                  <a:pt x="30480" y="443484"/>
                </a:lnTo>
                <a:lnTo>
                  <a:pt x="33762" y="396239"/>
                </a:lnTo>
                <a:lnTo>
                  <a:pt x="44195" y="326136"/>
                </a:lnTo>
                <a:lnTo>
                  <a:pt x="56387" y="283463"/>
                </a:lnTo>
                <a:lnTo>
                  <a:pt x="59435" y="280415"/>
                </a:lnTo>
                <a:lnTo>
                  <a:pt x="56387" y="280415"/>
                </a:lnTo>
                <a:lnTo>
                  <a:pt x="60959" y="278891"/>
                </a:lnTo>
                <a:lnTo>
                  <a:pt x="1559052" y="278891"/>
                </a:lnTo>
                <a:lnTo>
                  <a:pt x="1562099" y="277368"/>
                </a:lnTo>
                <a:lnTo>
                  <a:pt x="1563623" y="277368"/>
                </a:lnTo>
                <a:lnTo>
                  <a:pt x="1569720" y="271272"/>
                </a:lnTo>
                <a:lnTo>
                  <a:pt x="1575816" y="262127"/>
                </a:lnTo>
                <a:lnTo>
                  <a:pt x="1580387" y="252984"/>
                </a:lnTo>
                <a:lnTo>
                  <a:pt x="1580959" y="251460"/>
                </a:lnTo>
                <a:close/>
              </a:path>
              <a:path w="3268979" h="518160">
                <a:moveTo>
                  <a:pt x="3208020" y="278891"/>
                </a:moveTo>
                <a:lnTo>
                  <a:pt x="3211068" y="281939"/>
                </a:lnTo>
                <a:lnTo>
                  <a:pt x="3211068" y="283463"/>
                </a:lnTo>
                <a:lnTo>
                  <a:pt x="3212592" y="284988"/>
                </a:lnTo>
                <a:lnTo>
                  <a:pt x="3224784" y="327660"/>
                </a:lnTo>
                <a:lnTo>
                  <a:pt x="3232404" y="379475"/>
                </a:lnTo>
                <a:lnTo>
                  <a:pt x="3235452" y="399288"/>
                </a:lnTo>
                <a:lnTo>
                  <a:pt x="3240023" y="467868"/>
                </a:lnTo>
                <a:lnTo>
                  <a:pt x="3240023" y="518160"/>
                </a:lnTo>
                <a:lnTo>
                  <a:pt x="3268979" y="518160"/>
                </a:lnTo>
                <a:lnTo>
                  <a:pt x="3268979" y="492251"/>
                </a:lnTo>
                <a:lnTo>
                  <a:pt x="3267455" y="467868"/>
                </a:lnTo>
                <a:lnTo>
                  <a:pt x="3267455" y="443484"/>
                </a:lnTo>
                <a:lnTo>
                  <a:pt x="3265931" y="419100"/>
                </a:lnTo>
                <a:lnTo>
                  <a:pt x="3262883" y="396239"/>
                </a:lnTo>
                <a:lnTo>
                  <a:pt x="3261359" y="376427"/>
                </a:lnTo>
                <a:lnTo>
                  <a:pt x="3258311" y="356615"/>
                </a:lnTo>
                <a:lnTo>
                  <a:pt x="3256787" y="338327"/>
                </a:lnTo>
                <a:lnTo>
                  <a:pt x="3253740" y="321563"/>
                </a:lnTo>
                <a:lnTo>
                  <a:pt x="3249168" y="306324"/>
                </a:lnTo>
                <a:lnTo>
                  <a:pt x="3246120" y="292608"/>
                </a:lnTo>
                <a:lnTo>
                  <a:pt x="3241547" y="280415"/>
                </a:lnTo>
                <a:lnTo>
                  <a:pt x="3211068" y="280415"/>
                </a:lnTo>
                <a:lnTo>
                  <a:pt x="3208020" y="278891"/>
                </a:lnTo>
                <a:close/>
              </a:path>
              <a:path w="3268979" h="518160">
                <a:moveTo>
                  <a:pt x="60959" y="278891"/>
                </a:moveTo>
                <a:lnTo>
                  <a:pt x="56387" y="280415"/>
                </a:lnTo>
                <a:lnTo>
                  <a:pt x="57912" y="280415"/>
                </a:lnTo>
                <a:lnTo>
                  <a:pt x="60959" y="278891"/>
                </a:lnTo>
                <a:close/>
              </a:path>
              <a:path w="3268979" h="518160">
                <a:moveTo>
                  <a:pt x="60959" y="278891"/>
                </a:moveTo>
                <a:lnTo>
                  <a:pt x="57912" y="280415"/>
                </a:lnTo>
                <a:lnTo>
                  <a:pt x="59435" y="280415"/>
                </a:lnTo>
                <a:lnTo>
                  <a:pt x="60959" y="278891"/>
                </a:lnTo>
                <a:close/>
              </a:path>
              <a:path w="3268979" h="518160">
                <a:moveTo>
                  <a:pt x="1559052" y="278891"/>
                </a:moveTo>
                <a:lnTo>
                  <a:pt x="60959" y="278891"/>
                </a:lnTo>
                <a:lnTo>
                  <a:pt x="59435" y="280415"/>
                </a:lnTo>
                <a:lnTo>
                  <a:pt x="1557528" y="280415"/>
                </a:lnTo>
                <a:lnTo>
                  <a:pt x="1559052" y="278891"/>
                </a:lnTo>
                <a:close/>
              </a:path>
              <a:path w="3268979" h="518160">
                <a:moveTo>
                  <a:pt x="1606385" y="15239"/>
                </a:moveTo>
                <a:lnTo>
                  <a:pt x="1606295" y="65532"/>
                </a:lnTo>
                <a:lnTo>
                  <a:pt x="1603247" y="114300"/>
                </a:lnTo>
                <a:lnTo>
                  <a:pt x="1600199" y="156972"/>
                </a:lnTo>
                <a:lnTo>
                  <a:pt x="1597152" y="176784"/>
                </a:lnTo>
                <a:lnTo>
                  <a:pt x="1594104" y="195072"/>
                </a:lnTo>
                <a:lnTo>
                  <a:pt x="1592580" y="203453"/>
                </a:lnTo>
                <a:lnTo>
                  <a:pt x="1594104" y="211836"/>
                </a:lnTo>
                <a:lnTo>
                  <a:pt x="1604772" y="251460"/>
                </a:lnTo>
                <a:lnTo>
                  <a:pt x="1618487" y="272796"/>
                </a:lnTo>
                <a:lnTo>
                  <a:pt x="1618487" y="274320"/>
                </a:lnTo>
                <a:lnTo>
                  <a:pt x="1621535" y="277368"/>
                </a:lnTo>
                <a:lnTo>
                  <a:pt x="1624583" y="277368"/>
                </a:lnTo>
                <a:lnTo>
                  <a:pt x="1627632" y="280415"/>
                </a:lnTo>
                <a:lnTo>
                  <a:pt x="3209544" y="280415"/>
                </a:lnTo>
                <a:lnTo>
                  <a:pt x="3208020" y="278891"/>
                </a:lnTo>
                <a:lnTo>
                  <a:pt x="3240785" y="278891"/>
                </a:lnTo>
                <a:lnTo>
                  <a:pt x="3236976" y="271272"/>
                </a:lnTo>
                <a:lnTo>
                  <a:pt x="3230880" y="262127"/>
                </a:lnTo>
                <a:lnTo>
                  <a:pt x="3229356" y="259080"/>
                </a:lnTo>
                <a:lnTo>
                  <a:pt x="3227832" y="259080"/>
                </a:lnTo>
                <a:lnTo>
                  <a:pt x="3227832" y="257556"/>
                </a:lnTo>
                <a:lnTo>
                  <a:pt x="3224784" y="256032"/>
                </a:lnTo>
                <a:lnTo>
                  <a:pt x="3223260" y="256032"/>
                </a:lnTo>
                <a:lnTo>
                  <a:pt x="3223260" y="254508"/>
                </a:lnTo>
                <a:lnTo>
                  <a:pt x="1638299" y="254508"/>
                </a:lnTo>
                <a:lnTo>
                  <a:pt x="1637537" y="252984"/>
                </a:lnTo>
                <a:lnTo>
                  <a:pt x="1636776" y="252984"/>
                </a:lnTo>
                <a:lnTo>
                  <a:pt x="1633728" y="251460"/>
                </a:lnTo>
                <a:lnTo>
                  <a:pt x="1636776" y="251460"/>
                </a:lnTo>
                <a:lnTo>
                  <a:pt x="1635252" y="249936"/>
                </a:lnTo>
                <a:lnTo>
                  <a:pt x="1632204" y="242315"/>
                </a:lnTo>
                <a:lnTo>
                  <a:pt x="1629156" y="233172"/>
                </a:lnTo>
                <a:lnTo>
                  <a:pt x="1624583" y="220980"/>
                </a:lnTo>
                <a:lnTo>
                  <a:pt x="1618487" y="190500"/>
                </a:lnTo>
                <a:lnTo>
                  <a:pt x="1616964" y="173736"/>
                </a:lnTo>
                <a:lnTo>
                  <a:pt x="1613916" y="153924"/>
                </a:lnTo>
                <a:lnTo>
                  <a:pt x="1612392" y="134112"/>
                </a:lnTo>
                <a:lnTo>
                  <a:pt x="1607820" y="65532"/>
                </a:lnTo>
                <a:lnTo>
                  <a:pt x="1607820" y="39624"/>
                </a:lnTo>
                <a:lnTo>
                  <a:pt x="1606385" y="15239"/>
                </a:lnTo>
                <a:close/>
              </a:path>
              <a:path w="3268979" h="518160">
                <a:moveTo>
                  <a:pt x="3208020" y="278891"/>
                </a:moveTo>
                <a:lnTo>
                  <a:pt x="3211068" y="280415"/>
                </a:lnTo>
                <a:lnTo>
                  <a:pt x="3212592" y="280415"/>
                </a:lnTo>
                <a:lnTo>
                  <a:pt x="3208020" y="278891"/>
                </a:lnTo>
                <a:close/>
              </a:path>
              <a:path w="3268979" h="518160">
                <a:moveTo>
                  <a:pt x="3240785" y="278891"/>
                </a:moveTo>
                <a:lnTo>
                  <a:pt x="3208020" y="278891"/>
                </a:lnTo>
                <a:lnTo>
                  <a:pt x="3212592" y="280415"/>
                </a:lnTo>
                <a:lnTo>
                  <a:pt x="3241547" y="280415"/>
                </a:lnTo>
                <a:lnTo>
                  <a:pt x="3240785" y="278891"/>
                </a:lnTo>
                <a:close/>
              </a:path>
              <a:path w="3268979" h="518160">
                <a:moveTo>
                  <a:pt x="1547621" y="252984"/>
                </a:moveTo>
                <a:lnTo>
                  <a:pt x="48768" y="252984"/>
                </a:lnTo>
                <a:lnTo>
                  <a:pt x="47243" y="254508"/>
                </a:lnTo>
                <a:lnTo>
                  <a:pt x="1546859" y="254508"/>
                </a:lnTo>
                <a:lnTo>
                  <a:pt x="1547621" y="252984"/>
                </a:lnTo>
                <a:close/>
              </a:path>
              <a:path w="3268979" h="518160">
                <a:moveTo>
                  <a:pt x="1637385" y="252679"/>
                </a:moveTo>
                <a:lnTo>
                  <a:pt x="1638299" y="254508"/>
                </a:lnTo>
                <a:lnTo>
                  <a:pt x="1638299" y="252984"/>
                </a:lnTo>
                <a:lnTo>
                  <a:pt x="1637385" y="252679"/>
                </a:lnTo>
                <a:close/>
              </a:path>
              <a:path w="3268979" h="518160">
                <a:moveTo>
                  <a:pt x="3220211" y="252984"/>
                </a:moveTo>
                <a:lnTo>
                  <a:pt x="1638299" y="252984"/>
                </a:lnTo>
                <a:lnTo>
                  <a:pt x="1638299" y="254508"/>
                </a:lnTo>
                <a:lnTo>
                  <a:pt x="3221735" y="254508"/>
                </a:lnTo>
                <a:lnTo>
                  <a:pt x="3220211" y="252984"/>
                </a:lnTo>
                <a:close/>
              </a:path>
              <a:path w="3268979" h="518160">
                <a:moveTo>
                  <a:pt x="1548383" y="251460"/>
                </a:moveTo>
                <a:lnTo>
                  <a:pt x="1546859" y="252984"/>
                </a:lnTo>
                <a:lnTo>
                  <a:pt x="1547774" y="252679"/>
                </a:lnTo>
                <a:lnTo>
                  <a:pt x="1548383" y="251460"/>
                </a:lnTo>
                <a:close/>
              </a:path>
              <a:path w="3268979" h="518160">
                <a:moveTo>
                  <a:pt x="1636776" y="251460"/>
                </a:moveTo>
                <a:lnTo>
                  <a:pt x="1637385" y="252679"/>
                </a:lnTo>
                <a:lnTo>
                  <a:pt x="1638299" y="252984"/>
                </a:lnTo>
                <a:lnTo>
                  <a:pt x="1636776" y="251460"/>
                </a:lnTo>
                <a:close/>
              </a:path>
              <a:path w="3268979" h="518160">
                <a:moveTo>
                  <a:pt x="1578864" y="39624"/>
                </a:moveTo>
                <a:lnTo>
                  <a:pt x="1575816" y="88391"/>
                </a:lnTo>
                <a:lnTo>
                  <a:pt x="1575816" y="111251"/>
                </a:lnTo>
                <a:lnTo>
                  <a:pt x="1572768" y="132587"/>
                </a:lnTo>
                <a:lnTo>
                  <a:pt x="1569720" y="172212"/>
                </a:lnTo>
                <a:lnTo>
                  <a:pt x="1560576" y="219456"/>
                </a:lnTo>
                <a:lnTo>
                  <a:pt x="1548383" y="251460"/>
                </a:lnTo>
                <a:lnTo>
                  <a:pt x="1547774" y="252679"/>
                </a:lnTo>
                <a:lnTo>
                  <a:pt x="1551431" y="251460"/>
                </a:lnTo>
                <a:lnTo>
                  <a:pt x="1580959" y="251460"/>
                </a:lnTo>
                <a:lnTo>
                  <a:pt x="1584959" y="240791"/>
                </a:lnTo>
                <a:lnTo>
                  <a:pt x="1588008" y="227075"/>
                </a:lnTo>
                <a:lnTo>
                  <a:pt x="1591056" y="211836"/>
                </a:lnTo>
                <a:lnTo>
                  <a:pt x="1592580" y="203453"/>
                </a:lnTo>
                <a:lnTo>
                  <a:pt x="1591056" y="195072"/>
                </a:lnTo>
                <a:lnTo>
                  <a:pt x="1588008" y="176784"/>
                </a:lnTo>
                <a:lnTo>
                  <a:pt x="1584959" y="156972"/>
                </a:lnTo>
                <a:lnTo>
                  <a:pt x="1583232" y="132587"/>
                </a:lnTo>
                <a:lnTo>
                  <a:pt x="1580292" y="88391"/>
                </a:lnTo>
                <a:lnTo>
                  <a:pt x="1578864" y="65532"/>
                </a:lnTo>
                <a:lnTo>
                  <a:pt x="1578864" y="39624"/>
                </a:lnTo>
                <a:close/>
              </a:path>
              <a:path w="3268979" h="518160">
                <a:moveTo>
                  <a:pt x="1636776" y="251460"/>
                </a:moveTo>
                <a:lnTo>
                  <a:pt x="1633728" y="251460"/>
                </a:lnTo>
                <a:lnTo>
                  <a:pt x="1637385" y="252679"/>
                </a:lnTo>
                <a:lnTo>
                  <a:pt x="1636776" y="251460"/>
                </a:lnTo>
                <a:close/>
              </a:path>
              <a:path w="3268979" h="518160">
                <a:moveTo>
                  <a:pt x="1600199" y="0"/>
                </a:moveTo>
                <a:lnTo>
                  <a:pt x="1584959" y="0"/>
                </a:lnTo>
                <a:lnTo>
                  <a:pt x="1578864" y="6096"/>
                </a:lnTo>
                <a:lnTo>
                  <a:pt x="1578864" y="65532"/>
                </a:lnTo>
                <a:lnTo>
                  <a:pt x="1580387" y="89915"/>
                </a:lnTo>
                <a:lnTo>
                  <a:pt x="1583435" y="135636"/>
                </a:lnTo>
                <a:lnTo>
                  <a:pt x="1588008" y="176784"/>
                </a:lnTo>
                <a:lnTo>
                  <a:pt x="1592580" y="203453"/>
                </a:lnTo>
                <a:lnTo>
                  <a:pt x="1594104" y="195072"/>
                </a:lnTo>
                <a:lnTo>
                  <a:pt x="1600199" y="156972"/>
                </a:lnTo>
                <a:lnTo>
                  <a:pt x="1603247" y="114300"/>
                </a:lnTo>
                <a:lnTo>
                  <a:pt x="1606295" y="65532"/>
                </a:lnTo>
                <a:lnTo>
                  <a:pt x="1606385" y="15239"/>
                </a:lnTo>
                <a:lnTo>
                  <a:pt x="1606295" y="6096"/>
                </a:lnTo>
                <a:lnTo>
                  <a:pt x="16001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055" y="1987295"/>
            <a:ext cx="2837815" cy="518159"/>
          </a:xfrm>
          <a:custGeom>
            <a:avLst/>
            <a:gdLst/>
            <a:ahLst/>
            <a:cxnLst/>
            <a:rect l="l" t="t" r="r" b="b"/>
            <a:pathLst>
              <a:path w="2837815" h="518160">
                <a:moveTo>
                  <a:pt x="1370647" y="251460"/>
                </a:moveTo>
                <a:lnTo>
                  <a:pt x="1341120" y="251460"/>
                </a:lnTo>
                <a:lnTo>
                  <a:pt x="1341120" y="252984"/>
                </a:lnTo>
                <a:lnTo>
                  <a:pt x="1338072" y="252984"/>
                </a:lnTo>
                <a:lnTo>
                  <a:pt x="1336548" y="254508"/>
                </a:lnTo>
                <a:lnTo>
                  <a:pt x="45720" y="254508"/>
                </a:lnTo>
                <a:lnTo>
                  <a:pt x="45720" y="256032"/>
                </a:lnTo>
                <a:lnTo>
                  <a:pt x="44196" y="256032"/>
                </a:lnTo>
                <a:lnTo>
                  <a:pt x="41148" y="259080"/>
                </a:lnTo>
                <a:lnTo>
                  <a:pt x="39624" y="259080"/>
                </a:lnTo>
                <a:lnTo>
                  <a:pt x="36576" y="263652"/>
                </a:lnTo>
                <a:lnTo>
                  <a:pt x="33528" y="266700"/>
                </a:lnTo>
                <a:lnTo>
                  <a:pt x="32004" y="272796"/>
                </a:lnTo>
                <a:lnTo>
                  <a:pt x="16764" y="321564"/>
                </a:lnTo>
                <a:lnTo>
                  <a:pt x="7620" y="376428"/>
                </a:lnTo>
                <a:lnTo>
                  <a:pt x="4572" y="419100"/>
                </a:lnTo>
                <a:lnTo>
                  <a:pt x="0" y="492252"/>
                </a:lnTo>
                <a:lnTo>
                  <a:pt x="0" y="518160"/>
                </a:lnTo>
                <a:lnTo>
                  <a:pt x="28956" y="518160"/>
                </a:lnTo>
                <a:lnTo>
                  <a:pt x="28956" y="492252"/>
                </a:lnTo>
                <a:lnTo>
                  <a:pt x="30480" y="467868"/>
                </a:lnTo>
                <a:lnTo>
                  <a:pt x="30480" y="443484"/>
                </a:lnTo>
                <a:lnTo>
                  <a:pt x="32112" y="419100"/>
                </a:lnTo>
                <a:lnTo>
                  <a:pt x="33528" y="399288"/>
                </a:lnTo>
                <a:lnTo>
                  <a:pt x="36576" y="379475"/>
                </a:lnTo>
                <a:lnTo>
                  <a:pt x="38100" y="359664"/>
                </a:lnTo>
                <a:lnTo>
                  <a:pt x="47244" y="312420"/>
                </a:lnTo>
                <a:lnTo>
                  <a:pt x="59436" y="281940"/>
                </a:lnTo>
                <a:lnTo>
                  <a:pt x="59436" y="280416"/>
                </a:lnTo>
                <a:lnTo>
                  <a:pt x="56388" y="280416"/>
                </a:lnTo>
                <a:lnTo>
                  <a:pt x="60960" y="278892"/>
                </a:lnTo>
                <a:lnTo>
                  <a:pt x="1350264" y="278892"/>
                </a:lnTo>
                <a:lnTo>
                  <a:pt x="1351788" y="277368"/>
                </a:lnTo>
                <a:lnTo>
                  <a:pt x="1353312" y="277368"/>
                </a:lnTo>
                <a:lnTo>
                  <a:pt x="1356360" y="275844"/>
                </a:lnTo>
                <a:lnTo>
                  <a:pt x="1356360" y="274320"/>
                </a:lnTo>
                <a:lnTo>
                  <a:pt x="1357884" y="274320"/>
                </a:lnTo>
                <a:lnTo>
                  <a:pt x="1357884" y="272796"/>
                </a:lnTo>
                <a:lnTo>
                  <a:pt x="1359408" y="271272"/>
                </a:lnTo>
                <a:lnTo>
                  <a:pt x="1365503" y="262128"/>
                </a:lnTo>
                <a:lnTo>
                  <a:pt x="1370076" y="252984"/>
                </a:lnTo>
                <a:lnTo>
                  <a:pt x="1370647" y="251460"/>
                </a:lnTo>
                <a:close/>
              </a:path>
              <a:path w="2837815" h="518160">
                <a:moveTo>
                  <a:pt x="2776728" y="278892"/>
                </a:moveTo>
                <a:lnTo>
                  <a:pt x="2779776" y="281940"/>
                </a:lnTo>
                <a:lnTo>
                  <a:pt x="2779776" y="283464"/>
                </a:lnTo>
                <a:lnTo>
                  <a:pt x="2781300" y="284988"/>
                </a:lnTo>
                <a:lnTo>
                  <a:pt x="2793492" y="327660"/>
                </a:lnTo>
                <a:lnTo>
                  <a:pt x="2801112" y="379475"/>
                </a:lnTo>
                <a:lnTo>
                  <a:pt x="2804160" y="399288"/>
                </a:lnTo>
                <a:lnTo>
                  <a:pt x="2808732" y="467868"/>
                </a:lnTo>
                <a:lnTo>
                  <a:pt x="2808732" y="518160"/>
                </a:lnTo>
                <a:lnTo>
                  <a:pt x="2837688" y="518160"/>
                </a:lnTo>
                <a:lnTo>
                  <a:pt x="2837688" y="492252"/>
                </a:lnTo>
                <a:lnTo>
                  <a:pt x="2836164" y="467868"/>
                </a:lnTo>
                <a:lnTo>
                  <a:pt x="2836164" y="443484"/>
                </a:lnTo>
                <a:lnTo>
                  <a:pt x="2834640" y="419100"/>
                </a:lnTo>
                <a:lnTo>
                  <a:pt x="2831592" y="396240"/>
                </a:lnTo>
                <a:lnTo>
                  <a:pt x="2830068" y="376428"/>
                </a:lnTo>
                <a:lnTo>
                  <a:pt x="2827020" y="356616"/>
                </a:lnTo>
                <a:lnTo>
                  <a:pt x="2825496" y="338328"/>
                </a:lnTo>
                <a:lnTo>
                  <a:pt x="2822448" y="321564"/>
                </a:lnTo>
                <a:lnTo>
                  <a:pt x="2817876" y="306324"/>
                </a:lnTo>
                <a:lnTo>
                  <a:pt x="2814828" y="292608"/>
                </a:lnTo>
                <a:lnTo>
                  <a:pt x="2810255" y="280416"/>
                </a:lnTo>
                <a:lnTo>
                  <a:pt x="2779776" y="280416"/>
                </a:lnTo>
                <a:lnTo>
                  <a:pt x="2776728" y="278892"/>
                </a:lnTo>
                <a:close/>
              </a:path>
              <a:path w="2837815" h="518160">
                <a:moveTo>
                  <a:pt x="60960" y="278892"/>
                </a:moveTo>
                <a:lnTo>
                  <a:pt x="56388" y="280416"/>
                </a:lnTo>
                <a:lnTo>
                  <a:pt x="59436" y="280416"/>
                </a:lnTo>
                <a:lnTo>
                  <a:pt x="60960" y="278892"/>
                </a:lnTo>
                <a:close/>
              </a:path>
              <a:path w="2837815" h="518160">
                <a:moveTo>
                  <a:pt x="1350264" y="278892"/>
                </a:moveTo>
                <a:lnTo>
                  <a:pt x="60960" y="278892"/>
                </a:lnTo>
                <a:lnTo>
                  <a:pt x="59436" y="280416"/>
                </a:lnTo>
                <a:lnTo>
                  <a:pt x="1348740" y="280416"/>
                </a:lnTo>
                <a:lnTo>
                  <a:pt x="1350264" y="278892"/>
                </a:lnTo>
                <a:close/>
              </a:path>
              <a:path w="2837815" h="518160">
                <a:moveTo>
                  <a:pt x="1397508" y="41148"/>
                </a:moveTo>
                <a:lnTo>
                  <a:pt x="1396079" y="64008"/>
                </a:lnTo>
                <a:lnTo>
                  <a:pt x="1395984" y="89916"/>
                </a:lnTo>
                <a:lnTo>
                  <a:pt x="1394460" y="114300"/>
                </a:lnTo>
                <a:lnTo>
                  <a:pt x="1391412" y="135636"/>
                </a:lnTo>
                <a:lnTo>
                  <a:pt x="1389888" y="156972"/>
                </a:lnTo>
                <a:lnTo>
                  <a:pt x="1386840" y="176784"/>
                </a:lnTo>
                <a:lnTo>
                  <a:pt x="1385316" y="195072"/>
                </a:lnTo>
                <a:lnTo>
                  <a:pt x="1383030" y="207645"/>
                </a:lnTo>
                <a:lnTo>
                  <a:pt x="1383792" y="211836"/>
                </a:lnTo>
                <a:lnTo>
                  <a:pt x="1386840" y="227075"/>
                </a:lnTo>
                <a:lnTo>
                  <a:pt x="1391412" y="239268"/>
                </a:lnTo>
                <a:lnTo>
                  <a:pt x="1394460" y="251460"/>
                </a:lnTo>
                <a:lnTo>
                  <a:pt x="1399032" y="260604"/>
                </a:lnTo>
                <a:lnTo>
                  <a:pt x="1405127" y="269748"/>
                </a:lnTo>
                <a:lnTo>
                  <a:pt x="1408176" y="272796"/>
                </a:lnTo>
                <a:lnTo>
                  <a:pt x="1408176" y="274320"/>
                </a:lnTo>
                <a:lnTo>
                  <a:pt x="1409700" y="274320"/>
                </a:lnTo>
                <a:lnTo>
                  <a:pt x="1409700" y="275844"/>
                </a:lnTo>
                <a:lnTo>
                  <a:pt x="1412748" y="277368"/>
                </a:lnTo>
                <a:lnTo>
                  <a:pt x="1414272" y="277368"/>
                </a:lnTo>
                <a:lnTo>
                  <a:pt x="1417320" y="280416"/>
                </a:lnTo>
                <a:lnTo>
                  <a:pt x="2778252" y="280416"/>
                </a:lnTo>
                <a:lnTo>
                  <a:pt x="2776728" y="278892"/>
                </a:lnTo>
                <a:lnTo>
                  <a:pt x="2809494" y="278892"/>
                </a:lnTo>
                <a:lnTo>
                  <a:pt x="2805684" y="271272"/>
                </a:lnTo>
                <a:lnTo>
                  <a:pt x="2799588" y="262128"/>
                </a:lnTo>
                <a:lnTo>
                  <a:pt x="2798064" y="259080"/>
                </a:lnTo>
                <a:lnTo>
                  <a:pt x="2796540" y="259080"/>
                </a:lnTo>
                <a:lnTo>
                  <a:pt x="2796540" y="257556"/>
                </a:lnTo>
                <a:lnTo>
                  <a:pt x="2793492" y="256032"/>
                </a:lnTo>
                <a:lnTo>
                  <a:pt x="2791968" y="256032"/>
                </a:lnTo>
                <a:lnTo>
                  <a:pt x="2791968" y="254508"/>
                </a:lnTo>
                <a:lnTo>
                  <a:pt x="1429512" y="254508"/>
                </a:lnTo>
                <a:lnTo>
                  <a:pt x="1427988" y="252984"/>
                </a:lnTo>
                <a:lnTo>
                  <a:pt x="1426464" y="252984"/>
                </a:lnTo>
                <a:lnTo>
                  <a:pt x="1424940" y="251460"/>
                </a:lnTo>
                <a:lnTo>
                  <a:pt x="1426464" y="251460"/>
                </a:lnTo>
                <a:lnTo>
                  <a:pt x="1424940" y="249936"/>
                </a:lnTo>
                <a:lnTo>
                  <a:pt x="1409700" y="190500"/>
                </a:lnTo>
                <a:lnTo>
                  <a:pt x="1402079" y="134112"/>
                </a:lnTo>
                <a:lnTo>
                  <a:pt x="1397508" y="65532"/>
                </a:lnTo>
                <a:lnTo>
                  <a:pt x="1397508" y="41148"/>
                </a:lnTo>
                <a:close/>
              </a:path>
              <a:path w="2837815" h="518160">
                <a:moveTo>
                  <a:pt x="2776728" y="278892"/>
                </a:moveTo>
                <a:lnTo>
                  <a:pt x="2779776" y="280416"/>
                </a:lnTo>
                <a:lnTo>
                  <a:pt x="2781300" y="280416"/>
                </a:lnTo>
                <a:lnTo>
                  <a:pt x="2776728" y="278892"/>
                </a:lnTo>
                <a:close/>
              </a:path>
              <a:path w="2837815" h="518160">
                <a:moveTo>
                  <a:pt x="2809494" y="278892"/>
                </a:moveTo>
                <a:lnTo>
                  <a:pt x="2776728" y="278892"/>
                </a:lnTo>
                <a:lnTo>
                  <a:pt x="2781300" y="280416"/>
                </a:lnTo>
                <a:lnTo>
                  <a:pt x="2810255" y="280416"/>
                </a:lnTo>
                <a:lnTo>
                  <a:pt x="2809494" y="278892"/>
                </a:lnTo>
                <a:close/>
              </a:path>
              <a:path w="2837815" h="518160">
                <a:moveTo>
                  <a:pt x="1338072" y="252984"/>
                </a:moveTo>
                <a:lnTo>
                  <a:pt x="50292" y="252984"/>
                </a:lnTo>
                <a:lnTo>
                  <a:pt x="48768" y="254508"/>
                </a:lnTo>
                <a:lnTo>
                  <a:pt x="1336548" y="254508"/>
                </a:lnTo>
                <a:lnTo>
                  <a:pt x="1338072" y="252984"/>
                </a:lnTo>
                <a:close/>
              </a:path>
              <a:path w="2837815" h="518160">
                <a:moveTo>
                  <a:pt x="2788920" y="252984"/>
                </a:moveTo>
                <a:lnTo>
                  <a:pt x="1427988" y="252984"/>
                </a:lnTo>
                <a:lnTo>
                  <a:pt x="1429512" y="254508"/>
                </a:lnTo>
                <a:lnTo>
                  <a:pt x="2790444" y="254508"/>
                </a:lnTo>
                <a:lnTo>
                  <a:pt x="2788920" y="252984"/>
                </a:lnTo>
                <a:close/>
              </a:path>
              <a:path w="2837815" h="518160">
                <a:moveTo>
                  <a:pt x="1339596" y="251460"/>
                </a:moveTo>
                <a:lnTo>
                  <a:pt x="1336548" y="252984"/>
                </a:lnTo>
                <a:lnTo>
                  <a:pt x="1338833" y="252222"/>
                </a:lnTo>
                <a:lnTo>
                  <a:pt x="1339596" y="251460"/>
                </a:lnTo>
                <a:close/>
              </a:path>
              <a:path w="2837815" h="518160">
                <a:moveTo>
                  <a:pt x="1426464" y="251460"/>
                </a:moveTo>
                <a:lnTo>
                  <a:pt x="1427226" y="252222"/>
                </a:lnTo>
                <a:lnTo>
                  <a:pt x="1429512" y="252984"/>
                </a:lnTo>
                <a:lnTo>
                  <a:pt x="1426464" y="251460"/>
                </a:lnTo>
                <a:close/>
              </a:path>
              <a:path w="2837815" h="518160">
                <a:moveTo>
                  <a:pt x="1368552" y="39624"/>
                </a:moveTo>
                <a:lnTo>
                  <a:pt x="1366926" y="89916"/>
                </a:lnTo>
                <a:lnTo>
                  <a:pt x="1363979" y="132587"/>
                </a:lnTo>
                <a:lnTo>
                  <a:pt x="1360932" y="153924"/>
                </a:lnTo>
                <a:lnTo>
                  <a:pt x="1359408" y="172212"/>
                </a:lnTo>
                <a:lnTo>
                  <a:pt x="1350264" y="219456"/>
                </a:lnTo>
                <a:lnTo>
                  <a:pt x="1339596" y="249936"/>
                </a:lnTo>
                <a:lnTo>
                  <a:pt x="1339596" y="251460"/>
                </a:lnTo>
                <a:lnTo>
                  <a:pt x="1338834" y="252222"/>
                </a:lnTo>
                <a:lnTo>
                  <a:pt x="1341120" y="251460"/>
                </a:lnTo>
                <a:lnTo>
                  <a:pt x="1370647" y="251460"/>
                </a:lnTo>
                <a:lnTo>
                  <a:pt x="1374648" y="240792"/>
                </a:lnTo>
                <a:lnTo>
                  <a:pt x="1377696" y="227075"/>
                </a:lnTo>
                <a:lnTo>
                  <a:pt x="1382268" y="211836"/>
                </a:lnTo>
                <a:lnTo>
                  <a:pt x="1383030" y="207645"/>
                </a:lnTo>
                <a:lnTo>
                  <a:pt x="1380744" y="195072"/>
                </a:lnTo>
                <a:lnTo>
                  <a:pt x="1377696" y="176784"/>
                </a:lnTo>
                <a:lnTo>
                  <a:pt x="1376172" y="156972"/>
                </a:lnTo>
                <a:lnTo>
                  <a:pt x="1373124" y="135636"/>
                </a:lnTo>
                <a:lnTo>
                  <a:pt x="1370076" y="89916"/>
                </a:lnTo>
                <a:lnTo>
                  <a:pt x="1369986" y="64008"/>
                </a:lnTo>
                <a:lnTo>
                  <a:pt x="1368552" y="39624"/>
                </a:lnTo>
                <a:close/>
              </a:path>
              <a:path w="2837815" h="518160">
                <a:moveTo>
                  <a:pt x="1426464" y="251460"/>
                </a:moveTo>
                <a:lnTo>
                  <a:pt x="1424940" y="251460"/>
                </a:lnTo>
                <a:lnTo>
                  <a:pt x="1427226" y="252222"/>
                </a:lnTo>
                <a:lnTo>
                  <a:pt x="1426464" y="251460"/>
                </a:lnTo>
                <a:close/>
              </a:path>
              <a:path w="2837815" h="518160">
                <a:moveTo>
                  <a:pt x="1391412" y="0"/>
                </a:moveTo>
                <a:lnTo>
                  <a:pt x="1374648" y="0"/>
                </a:lnTo>
                <a:lnTo>
                  <a:pt x="1368552" y="6096"/>
                </a:lnTo>
                <a:lnTo>
                  <a:pt x="1368641" y="41148"/>
                </a:lnTo>
                <a:lnTo>
                  <a:pt x="1369986" y="64008"/>
                </a:lnTo>
                <a:lnTo>
                  <a:pt x="1370076" y="89916"/>
                </a:lnTo>
                <a:lnTo>
                  <a:pt x="1373124" y="135636"/>
                </a:lnTo>
                <a:lnTo>
                  <a:pt x="1376172" y="156972"/>
                </a:lnTo>
                <a:lnTo>
                  <a:pt x="1377696" y="176784"/>
                </a:lnTo>
                <a:lnTo>
                  <a:pt x="1380744" y="195072"/>
                </a:lnTo>
                <a:lnTo>
                  <a:pt x="1383030" y="207645"/>
                </a:lnTo>
                <a:lnTo>
                  <a:pt x="1385316" y="195072"/>
                </a:lnTo>
                <a:lnTo>
                  <a:pt x="1386840" y="176784"/>
                </a:lnTo>
                <a:lnTo>
                  <a:pt x="1389888" y="156972"/>
                </a:lnTo>
                <a:lnTo>
                  <a:pt x="1391412" y="135636"/>
                </a:lnTo>
                <a:lnTo>
                  <a:pt x="1394460" y="114300"/>
                </a:lnTo>
                <a:lnTo>
                  <a:pt x="1395984" y="89916"/>
                </a:lnTo>
                <a:lnTo>
                  <a:pt x="1396079" y="64008"/>
                </a:lnTo>
                <a:lnTo>
                  <a:pt x="1397508" y="41148"/>
                </a:lnTo>
                <a:lnTo>
                  <a:pt x="1397508" y="6096"/>
                </a:lnTo>
                <a:lnTo>
                  <a:pt x="13914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59100" y="1550987"/>
            <a:ext cx="1929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Penggunaan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3144" y="1576818"/>
            <a:ext cx="167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Perolehan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9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110" y="256882"/>
            <a:ext cx="17519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Transaksi</a:t>
            </a:r>
            <a:r>
              <a:rPr sz="2800" b="1" spc="-9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2</a:t>
            </a:r>
            <a:endParaRPr sz="280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516" y="810323"/>
            <a:ext cx="7494905" cy="287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spcBef>
                <a:spcPts val="100"/>
              </a:spcBef>
              <a:buClr>
                <a:srgbClr val="6EA0B0"/>
              </a:buClr>
              <a:buSzPct val="79166"/>
              <a:buFont typeface="Wingdings"/>
              <a:buChar char=""/>
              <a:tabLst>
                <a:tab pos="396240" algn="l"/>
                <a:tab pos="396875" algn="l"/>
              </a:tabLst>
            </a:pP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Tanggal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2 Februari 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2011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membeli motor  senilai Rp6.000.000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secara kredit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(utang).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575"/>
              </a:spcBef>
              <a:buClr>
                <a:srgbClr val="6EA0B0"/>
              </a:buClr>
              <a:buSzPct val="79166"/>
              <a:buFont typeface="Wingdings"/>
              <a:buChar char=""/>
              <a:tabLst>
                <a:tab pos="396240" algn="l"/>
                <a:tab pos="39687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Analisis: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98500" lvl="1" indent="-274955">
              <a:lnSpc>
                <a:spcPct val="100000"/>
              </a:lnSpc>
              <a:spcBef>
                <a:spcPts val="575"/>
              </a:spcBef>
              <a:buClr>
                <a:srgbClr val="6EA0B0"/>
              </a:buClr>
              <a:buSzPct val="89583"/>
              <a:buFont typeface="Wingdings"/>
              <a:buChar char=""/>
              <a:tabLst>
                <a:tab pos="6985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Apa yang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berubah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dalam perusahaan</a:t>
            </a:r>
            <a:r>
              <a:rPr sz="24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pPr marL="698500" lvl="1" indent="-274955">
              <a:lnSpc>
                <a:spcPct val="100000"/>
              </a:lnSpc>
              <a:spcBef>
                <a:spcPts val="575"/>
              </a:spcBef>
              <a:buClr>
                <a:srgbClr val="6EA0B0"/>
              </a:buClr>
              <a:buSzPct val="89583"/>
              <a:buFont typeface="Wingdings"/>
              <a:buChar char=""/>
              <a:tabLst>
                <a:tab pos="6985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Pihak mana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saja yang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terlibat?</a:t>
            </a:r>
          </a:p>
          <a:p>
            <a:pPr marL="698500" marR="74295" lvl="1" indent="-274955">
              <a:lnSpc>
                <a:spcPct val="100000"/>
              </a:lnSpc>
              <a:spcBef>
                <a:spcPts val="580"/>
              </a:spcBef>
              <a:buClr>
                <a:srgbClr val="6EA0B0"/>
              </a:buClr>
              <a:buSzPct val="89583"/>
              <a:buFont typeface="Wingdings"/>
              <a:buChar char=""/>
              <a:tabLst>
                <a:tab pos="6985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Elemen (akun) apa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berubah dan bagaimana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sifat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perubahannya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77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6555" y="927709"/>
            <a:ext cx="7378065" cy="48987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58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mendapatkan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kendaraan  (aset),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utang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perusahaan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bertambah.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1378585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Pihak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terlibat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adalah 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dan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pemberi</a:t>
            </a:r>
            <a:r>
              <a:rPr sz="32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utang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Elemen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berubah adalah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aset 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(kendaraan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) bertambah Rp 6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juta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, 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serta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Utang usaha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bertambah Rp</a:t>
            </a:r>
            <a:r>
              <a:rPr sz="32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6juta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13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03349"/>
              </p:ext>
            </p:extLst>
          </p:nvPr>
        </p:nvGraphicFramePr>
        <p:xfrm>
          <a:off x="708659" y="2564891"/>
          <a:ext cx="8227057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215"/>
                <a:gridCol w="671195"/>
                <a:gridCol w="1521460"/>
                <a:gridCol w="828039"/>
                <a:gridCol w="1214119"/>
                <a:gridCol w="1331595"/>
                <a:gridCol w="1080134"/>
                <a:gridCol w="1130300"/>
              </a:tblGrid>
              <a:tr h="640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Biaya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embl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Utang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160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Ekuitas/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11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apa 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6.000.000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(Kendaraan)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6.000.000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(Utang)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965960" y="1973579"/>
            <a:ext cx="3268979" cy="518159"/>
          </a:xfrm>
          <a:custGeom>
            <a:avLst/>
            <a:gdLst/>
            <a:ahLst/>
            <a:cxnLst/>
            <a:rect l="l" t="t" r="r" b="b"/>
            <a:pathLst>
              <a:path w="3268979" h="518160">
                <a:moveTo>
                  <a:pt x="1580959" y="251460"/>
                </a:moveTo>
                <a:lnTo>
                  <a:pt x="1551431" y="251460"/>
                </a:lnTo>
                <a:lnTo>
                  <a:pt x="1551431" y="252984"/>
                </a:lnTo>
                <a:lnTo>
                  <a:pt x="1547622" y="252984"/>
                </a:lnTo>
                <a:lnTo>
                  <a:pt x="1546860" y="254508"/>
                </a:lnTo>
                <a:lnTo>
                  <a:pt x="45719" y="254508"/>
                </a:lnTo>
                <a:lnTo>
                  <a:pt x="45719" y="256032"/>
                </a:lnTo>
                <a:lnTo>
                  <a:pt x="44195" y="256032"/>
                </a:lnTo>
                <a:lnTo>
                  <a:pt x="41147" y="257556"/>
                </a:lnTo>
                <a:lnTo>
                  <a:pt x="41147" y="259080"/>
                </a:lnTo>
                <a:lnTo>
                  <a:pt x="39623" y="259080"/>
                </a:lnTo>
                <a:lnTo>
                  <a:pt x="36575" y="263651"/>
                </a:lnTo>
                <a:lnTo>
                  <a:pt x="33527" y="266700"/>
                </a:lnTo>
                <a:lnTo>
                  <a:pt x="30479" y="271272"/>
                </a:lnTo>
                <a:lnTo>
                  <a:pt x="25907" y="281939"/>
                </a:lnTo>
                <a:lnTo>
                  <a:pt x="22859" y="292608"/>
                </a:lnTo>
                <a:lnTo>
                  <a:pt x="19812" y="306324"/>
                </a:lnTo>
                <a:lnTo>
                  <a:pt x="15239" y="321563"/>
                </a:lnTo>
                <a:lnTo>
                  <a:pt x="12191" y="338327"/>
                </a:lnTo>
                <a:lnTo>
                  <a:pt x="10667" y="356615"/>
                </a:lnTo>
                <a:lnTo>
                  <a:pt x="7619" y="376427"/>
                </a:lnTo>
                <a:lnTo>
                  <a:pt x="4571" y="397763"/>
                </a:lnTo>
                <a:lnTo>
                  <a:pt x="2952" y="420624"/>
                </a:lnTo>
                <a:lnTo>
                  <a:pt x="1523" y="443484"/>
                </a:lnTo>
                <a:lnTo>
                  <a:pt x="1523" y="467868"/>
                </a:lnTo>
                <a:lnTo>
                  <a:pt x="0" y="492251"/>
                </a:lnTo>
                <a:lnTo>
                  <a:pt x="0" y="518160"/>
                </a:lnTo>
                <a:lnTo>
                  <a:pt x="28956" y="518160"/>
                </a:lnTo>
                <a:lnTo>
                  <a:pt x="28956" y="467868"/>
                </a:lnTo>
                <a:lnTo>
                  <a:pt x="30479" y="443484"/>
                </a:lnTo>
                <a:lnTo>
                  <a:pt x="32112" y="419100"/>
                </a:lnTo>
                <a:lnTo>
                  <a:pt x="33527" y="399288"/>
                </a:lnTo>
                <a:lnTo>
                  <a:pt x="36575" y="379475"/>
                </a:lnTo>
                <a:lnTo>
                  <a:pt x="38100" y="359663"/>
                </a:lnTo>
                <a:lnTo>
                  <a:pt x="47243" y="312420"/>
                </a:lnTo>
                <a:lnTo>
                  <a:pt x="59435" y="280415"/>
                </a:lnTo>
                <a:lnTo>
                  <a:pt x="56387" y="280415"/>
                </a:lnTo>
                <a:lnTo>
                  <a:pt x="60959" y="278891"/>
                </a:lnTo>
                <a:lnTo>
                  <a:pt x="1559052" y="278891"/>
                </a:lnTo>
                <a:lnTo>
                  <a:pt x="1562100" y="277368"/>
                </a:lnTo>
                <a:lnTo>
                  <a:pt x="1563624" y="277368"/>
                </a:lnTo>
                <a:lnTo>
                  <a:pt x="1569719" y="271272"/>
                </a:lnTo>
                <a:lnTo>
                  <a:pt x="1575815" y="262127"/>
                </a:lnTo>
                <a:lnTo>
                  <a:pt x="1580388" y="252984"/>
                </a:lnTo>
                <a:lnTo>
                  <a:pt x="1580959" y="251460"/>
                </a:lnTo>
                <a:close/>
              </a:path>
              <a:path w="3268979" h="518160">
                <a:moveTo>
                  <a:pt x="3208019" y="278891"/>
                </a:moveTo>
                <a:lnTo>
                  <a:pt x="3211067" y="281939"/>
                </a:lnTo>
                <a:lnTo>
                  <a:pt x="3211067" y="283463"/>
                </a:lnTo>
                <a:lnTo>
                  <a:pt x="3212591" y="284988"/>
                </a:lnTo>
                <a:lnTo>
                  <a:pt x="3215640" y="292608"/>
                </a:lnTo>
                <a:lnTo>
                  <a:pt x="3218688" y="301751"/>
                </a:lnTo>
                <a:lnTo>
                  <a:pt x="3223260" y="313944"/>
                </a:lnTo>
                <a:lnTo>
                  <a:pt x="3226307" y="327660"/>
                </a:lnTo>
                <a:lnTo>
                  <a:pt x="3227831" y="342900"/>
                </a:lnTo>
                <a:lnTo>
                  <a:pt x="3230879" y="359663"/>
                </a:lnTo>
                <a:lnTo>
                  <a:pt x="3233928" y="379475"/>
                </a:lnTo>
                <a:lnTo>
                  <a:pt x="3235452" y="399288"/>
                </a:lnTo>
                <a:lnTo>
                  <a:pt x="3240024" y="467868"/>
                </a:lnTo>
                <a:lnTo>
                  <a:pt x="3240024" y="518160"/>
                </a:lnTo>
                <a:lnTo>
                  <a:pt x="3268979" y="518160"/>
                </a:lnTo>
                <a:lnTo>
                  <a:pt x="3268979" y="467868"/>
                </a:lnTo>
                <a:lnTo>
                  <a:pt x="3265931" y="419100"/>
                </a:lnTo>
                <a:lnTo>
                  <a:pt x="3264407" y="396239"/>
                </a:lnTo>
                <a:lnTo>
                  <a:pt x="3261360" y="376427"/>
                </a:lnTo>
                <a:lnTo>
                  <a:pt x="3259836" y="356615"/>
                </a:lnTo>
                <a:lnTo>
                  <a:pt x="3250691" y="306324"/>
                </a:lnTo>
                <a:lnTo>
                  <a:pt x="3241548" y="280415"/>
                </a:lnTo>
                <a:lnTo>
                  <a:pt x="3211067" y="280415"/>
                </a:lnTo>
                <a:lnTo>
                  <a:pt x="3208019" y="278891"/>
                </a:lnTo>
                <a:close/>
              </a:path>
              <a:path w="3268979" h="518160">
                <a:moveTo>
                  <a:pt x="60959" y="278891"/>
                </a:moveTo>
                <a:lnTo>
                  <a:pt x="56387" y="280415"/>
                </a:lnTo>
                <a:lnTo>
                  <a:pt x="57912" y="280415"/>
                </a:lnTo>
                <a:lnTo>
                  <a:pt x="60959" y="278891"/>
                </a:lnTo>
                <a:close/>
              </a:path>
              <a:path w="3268979" h="518160">
                <a:moveTo>
                  <a:pt x="60959" y="278891"/>
                </a:moveTo>
                <a:lnTo>
                  <a:pt x="57912" y="280415"/>
                </a:lnTo>
                <a:lnTo>
                  <a:pt x="59435" y="280415"/>
                </a:lnTo>
                <a:lnTo>
                  <a:pt x="60959" y="278891"/>
                </a:lnTo>
                <a:close/>
              </a:path>
              <a:path w="3268979" h="518160">
                <a:moveTo>
                  <a:pt x="1559052" y="278891"/>
                </a:moveTo>
                <a:lnTo>
                  <a:pt x="60959" y="278891"/>
                </a:lnTo>
                <a:lnTo>
                  <a:pt x="59435" y="280415"/>
                </a:lnTo>
                <a:lnTo>
                  <a:pt x="1557527" y="280415"/>
                </a:lnTo>
                <a:lnTo>
                  <a:pt x="1559052" y="278891"/>
                </a:lnTo>
                <a:close/>
              </a:path>
              <a:path w="3268979" h="518160">
                <a:moveTo>
                  <a:pt x="1607819" y="41148"/>
                </a:moveTo>
                <a:lnTo>
                  <a:pt x="1604867" y="88391"/>
                </a:lnTo>
                <a:lnTo>
                  <a:pt x="1604772" y="114300"/>
                </a:lnTo>
                <a:lnTo>
                  <a:pt x="1601724" y="135636"/>
                </a:lnTo>
                <a:lnTo>
                  <a:pt x="1600200" y="156972"/>
                </a:lnTo>
                <a:lnTo>
                  <a:pt x="1597152" y="176784"/>
                </a:lnTo>
                <a:lnTo>
                  <a:pt x="1595627" y="195072"/>
                </a:lnTo>
                <a:lnTo>
                  <a:pt x="1592884" y="205130"/>
                </a:lnTo>
                <a:lnTo>
                  <a:pt x="1594103" y="211836"/>
                </a:lnTo>
                <a:lnTo>
                  <a:pt x="1597152" y="227075"/>
                </a:lnTo>
                <a:lnTo>
                  <a:pt x="1601724" y="239268"/>
                </a:lnTo>
                <a:lnTo>
                  <a:pt x="1604772" y="251460"/>
                </a:lnTo>
                <a:lnTo>
                  <a:pt x="1609343" y="260603"/>
                </a:lnTo>
                <a:lnTo>
                  <a:pt x="1615439" y="269748"/>
                </a:lnTo>
                <a:lnTo>
                  <a:pt x="1618488" y="272796"/>
                </a:lnTo>
                <a:lnTo>
                  <a:pt x="1618488" y="274320"/>
                </a:lnTo>
                <a:lnTo>
                  <a:pt x="1620012" y="274320"/>
                </a:lnTo>
                <a:lnTo>
                  <a:pt x="1620012" y="275844"/>
                </a:lnTo>
                <a:lnTo>
                  <a:pt x="1623060" y="277368"/>
                </a:lnTo>
                <a:lnTo>
                  <a:pt x="1624584" y="277368"/>
                </a:lnTo>
                <a:lnTo>
                  <a:pt x="1627631" y="280415"/>
                </a:lnTo>
                <a:lnTo>
                  <a:pt x="3209543" y="280415"/>
                </a:lnTo>
                <a:lnTo>
                  <a:pt x="3208019" y="278891"/>
                </a:lnTo>
                <a:lnTo>
                  <a:pt x="3240786" y="278891"/>
                </a:lnTo>
                <a:lnTo>
                  <a:pt x="3236976" y="271272"/>
                </a:lnTo>
                <a:lnTo>
                  <a:pt x="3235452" y="266700"/>
                </a:lnTo>
                <a:lnTo>
                  <a:pt x="3232404" y="262127"/>
                </a:lnTo>
                <a:lnTo>
                  <a:pt x="3229355" y="259080"/>
                </a:lnTo>
                <a:lnTo>
                  <a:pt x="3227831" y="259080"/>
                </a:lnTo>
                <a:lnTo>
                  <a:pt x="3227831" y="257556"/>
                </a:lnTo>
                <a:lnTo>
                  <a:pt x="3224784" y="256032"/>
                </a:lnTo>
                <a:lnTo>
                  <a:pt x="3223260" y="254508"/>
                </a:lnTo>
                <a:lnTo>
                  <a:pt x="1639824" y="254508"/>
                </a:lnTo>
                <a:lnTo>
                  <a:pt x="1638300" y="252984"/>
                </a:lnTo>
                <a:lnTo>
                  <a:pt x="1636776" y="252984"/>
                </a:lnTo>
                <a:lnTo>
                  <a:pt x="1635252" y="251460"/>
                </a:lnTo>
                <a:lnTo>
                  <a:pt x="1636776" y="251460"/>
                </a:lnTo>
                <a:lnTo>
                  <a:pt x="1635252" y="249936"/>
                </a:lnTo>
                <a:lnTo>
                  <a:pt x="1632203" y="242315"/>
                </a:lnTo>
                <a:lnTo>
                  <a:pt x="1620012" y="190500"/>
                </a:lnTo>
                <a:lnTo>
                  <a:pt x="1612391" y="134112"/>
                </a:lnTo>
                <a:lnTo>
                  <a:pt x="1607819" y="65532"/>
                </a:lnTo>
                <a:lnTo>
                  <a:pt x="1607819" y="41148"/>
                </a:lnTo>
                <a:close/>
              </a:path>
              <a:path w="3268979" h="518160">
                <a:moveTo>
                  <a:pt x="3208019" y="278891"/>
                </a:moveTo>
                <a:lnTo>
                  <a:pt x="3211067" y="280415"/>
                </a:lnTo>
                <a:lnTo>
                  <a:pt x="3212591" y="280415"/>
                </a:lnTo>
                <a:lnTo>
                  <a:pt x="3208019" y="278891"/>
                </a:lnTo>
                <a:close/>
              </a:path>
              <a:path w="3268979" h="518160">
                <a:moveTo>
                  <a:pt x="3240786" y="278891"/>
                </a:moveTo>
                <a:lnTo>
                  <a:pt x="3208019" y="278891"/>
                </a:lnTo>
                <a:lnTo>
                  <a:pt x="3212591" y="280415"/>
                </a:lnTo>
                <a:lnTo>
                  <a:pt x="3241548" y="280415"/>
                </a:lnTo>
                <a:lnTo>
                  <a:pt x="3240786" y="278891"/>
                </a:lnTo>
                <a:close/>
              </a:path>
              <a:path w="3268979" h="518160">
                <a:moveTo>
                  <a:pt x="1547622" y="252984"/>
                </a:moveTo>
                <a:lnTo>
                  <a:pt x="48767" y="252984"/>
                </a:lnTo>
                <a:lnTo>
                  <a:pt x="47243" y="254508"/>
                </a:lnTo>
                <a:lnTo>
                  <a:pt x="1546860" y="254508"/>
                </a:lnTo>
                <a:lnTo>
                  <a:pt x="1547622" y="252984"/>
                </a:lnTo>
                <a:close/>
              </a:path>
              <a:path w="3268979" h="518160">
                <a:moveTo>
                  <a:pt x="3220212" y="252984"/>
                </a:moveTo>
                <a:lnTo>
                  <a:pt x="1638300" y="252984"/>
                </a:lnTo>
                <a:lnTo>
                  <a:pt x="1639824" y="254508"/>
                </a:lnTo>
                <a:lnTo>
                  <a:pt x="3221736" y="254508"/>
                </a:lnTo>
                <a:lnTo>
                  <a:pt x="3220212" y="252984"/>
                </a:lnTo>
                <a:close/>
              </a:path>
              <a:path w="3268979" h="518160">
                <a:moveTo>
                  <a:pt x="1548384" y="251460"/>
                </a:moveTo>
                <a:lnTo>
                  <a:pt x="1546860" y="252984"/>
                </a:lnTo>
                <a:lnTo>
                  <a:pt x="1547774" y="252679"/>
                </a:lnTo>
                <a:lnTo>
                  <a:pt x="1548384" y="251460"/>
                </a:lnTo>
                <a:close/>
              </a:path>
              <a:path w="3268979" h="518160">
                <a:moveTo>
                  <a:pt x="1636776" y="251460"/>
                </a:moveTo>
                <a:lnTo>
                  <a:pt x="1637538" y="252222"/>
                </a:lnTo>
                <a:lnTo>
                  <a:pt x="1639824" y="252984"/>
                </a:lnTo>
                <a:lnTo>
                  <a:pt x="1636776" y="251460"/>
                </a:lnTo>
                <a:close/>
              </a:path>
              <a:path w="3268979" h="518160">
                <a:moveTo>
                  <a:pt x="1578864" y="39624"/>
                </a:moveTo>
                <a:lnTo>
                  <a:pt x="1577339" y="64008"/>
                </a:lnTo>
                <a:lnTo>
                  <a:pt x="1577238" y="89915"/>
                </a:lnTo>
                <a:lnTo>
                  <a:pt x="1575815" y="111251"/>
                </a:lnTo>
                <a:lnTo>
                  <a:pt x="1574291" y="132587"/>
                </a:lnTo>
                <a:lnTo>
                  <a:pt x="1571243" y="153924"/>
                </a:lnTo>
                <a:lnTo>
                  <a:pt x="1569719" y="172212"/>
                </a:lnTo>
                <a:lnTo>
                  <a:pt x="1560576" y="219456"/>
                </a:lnTo>
                <a:lnTo>
                  <a:pt x="1548384" y="251460"/>
                </a:lnTo>
                <a:lnTo>
                  <a:pt x="1547774" y="252679"/>
                </a:lnTo>
                <a:lnTo>
                  <a:pt x="1551431" y="251460"/>
                </a:lnTo>
                <a:lnTo>
                  <a:pt x="1580959" y="251460"/>
                </a:lnTo>
                <a:lnTo>
                  <a:pt x="1584960" y="240791"/>
                </a:lnTo>
                <a:lnTo>
                  <a:pt x="1588007" y="227075"/>
                </a:lnTo>
                <a:lnTo>
                  <a:pt x="1591055" y="211836"/>
                </a:lnTo>
                <a:lnTo>
                  <a:pt x="1592884" y="205130"/>
                </a:lnTo>
                <a:lnTo>
                  <a:pt x="1591055" y="195072"/>
                </a:lnTo>
                <a:lnTo>
                  <a:pt x="1588007" y="176784"/>
                </a:lnTo>
                <a:lnTo>
                  <a:pt x="1586484" y="156972"/>
                </a:lnTo>
                <a:lnTo>
                  <a:pt x="1583436" y="135636"/>
                </a:lnTo>
                <a:lnTo>
                  <a:pt x="1580388" y="89915"/>
                </a:lnTo>
                <a:lnTo>
                  <a:pt x="1580298" y="64008"/>
                </a:lnTo>
                <a:lnTo>
                  <a:pt x="1578864" y="39624"/>
                </a:lnTo>
                <a:close/>
              </a:path>
              <a:path w="3268979" h="518160">
                <a:moveTo>
                  <a:pt x="1636776" y="251460"/>
                </a:moveTo>
                <a:lnTo>
                  <a:pt x="1635252" y="251460"/>
                </a:lnTo>
                <a:lnTo>
                  <a:pt x="1637538" y="252222"/>
                </a:lnTo>
                <a:lnTo>
                  <a:pt x="1636776" y="251460"/>
                </a:lnTo>
                <a:close/>
              </a:path>
              <a:path w="3268979" h="518160">
                <a:moveTo>
                  <a:pt x="1600200" y="0"/>
                </a:moveTo>
                <a:lnTo>
                  <a:pt x="1584960" y="0"/>
                </a:lnTo>
                <a:lnTo>
                  <a:pt x="1578864" y="6096"/>
                </a:lnTo>
                <a:lnTo>
                  <a:pt x="1578953" y="41148"/>
                </a:lnTo>
                <a:lnTo>
                  <a:pt x="1580298" y="64008"/>
                </a:lnTo>
                <a:lnTo>
                  <a:pt x="1580388" y="89915"/>
                </a:lnTo>
                <a:lnTo>
                  <a:pt x="1583436" y="135636"/>
                </a:lnTo>
                <a:lnTo>
                  <a:pt x="1586484" y="156972"/>
                </a:lnTo>
                <a:lnTo>
                  <a:pt x="1588007" y="176784"/>
                </a:lnTo>
                <a:lnTo>
                  <a:pt x="1591055" y="195072"/>
                </a:lnTo>
                <a:lnTo>
                  <a:pt x="1592884" y="205130"/>
                </a:lnTo>
                <a:lnTo>
                  <a:pt x="1595627" y="195072"/>
                </a:lnTo>
                <a:lnTo>
                  <a:pt x="1597152" y="176784"/>
                </a:lnTo>
                <a:lnTo>
                  <a:pt x="1600200" y="156972"/>
                </a:lnTo>
                <a:lnTo>
                  <a:pt x="1601724" y="135636"/>
                </a:lnTo>
                <a:lnTo>
                  <a:pt x="1604772" y="114300"/>
                </a:lnTo>
                <a:lnTo>
                  <a:pt x="1604867" y="88391"/>
                </a:lnTo>
                <a:lnTo>
                  <a:pt x="1607819" y="41148"/>
                </a:lnTo>
                <a:lnTo>
                  <a:pt x="1607819" y="6096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2055" y="1987295"/>
            <a:ext cx="2837815" cy="518159"/>
          </a:xfrm>
          <a:custGeom>
            <a:avLst/>
            <a:gdLst/>
            <a:ahLst/>
            <a:cxnLst/>
            <a:rect l="l" t="t" r="r" b="b"/>
            <a:pathLst>
              <a:path w="2837815" h="518160">
                <a:moveTo>
                  <a:pt x="1370647" y="251460"/>
                </a:moveTo>
                <a:lnTo>
                  <a:pt x="1341120" y="251460"/>
                </a:lnTo>
                <a:lnTo>
                  <a:pt x="1341120" y="252984"/>
                </a:lnTo>
                <a:lnTo>
                  <a:pt x="1338072" y="252984"/>
                </a:lnTo>
                <a:lnTo>
                  <a:pt x="1336548" y="254508"/>
                </a:lnTo>
                <a:lnTo>
                  <a:pt x="45720" y="254508"/>
                </a:lnTo>
                <a:lnTo>
                  <a:pt x="45720" y="256032"/>
                </a:lnTo>
                <a:lnTo>
                  <a:pt x="44196" y="256032"/>
                </a:lnTo>
                <a:lnTo>
                  <a:pt x="41148" y="259080"/>
                </a:lnTo>
                <a:lnTo>
                  <a:pt x="39624" y="259080"/>
                </a:lnTo>
                <a:lnTo>
                  <a:pt x="36576" y="263652"/>
                </a:lnTo>
                <a:lnTo>
                  <a:pt x="33528" y="266700"/>
                </a:lnTo>
                <a:lnTo>
                  <a:pt x="32004" y="272796"/>
                </a:lnTo>
                <a:lnTo>
                  <a:pt x="16764" y="321564"/>
                </a:lnTo>
                <a:lnTo>
                  <a:pt x="7620" y="376428"/>
                </a:lnTo>
                <a:lnTo>
                  <a:pt x="4572" y="419100"/>
                </a:lnTo>
                <a:lnTo>
                  <a:pt x="0" y="492252"/>
                </a:lnTo>
                <a:lnTo>
                  <a:pt x="0" y="518160"/>
                </a:lnTo>
                <a:lnTo>
                  <a:pt x="28956" y="518160"/>
                </a:lnTo>
                <a:lnTo>
                  <a:pt x="28956" y="492252"/>
                </a:lnTo>
                <a:lnTo>
                  <a:pt x="30480" y="467868"/>
                </a:lnTo>
                <a:lnTo>
                  <a:pt x="30480" y="443484"/>
                </a:lnTo>
                <a:lnTo>
                  <a:pt x="32112" y="419100"/>
                </a:lnTo>
                <a:lnTo>
                  <a:pt x="33528" y="399288"/>
                </a:lnTo>
                <a:lnTo>
                  <a:pt x="36576" y="379475"/>
                </a:lnTo>
                <a:lnTo>
                  <a:pt x="38100" y="359664"/>
                </a:lnTo>
                <a:lnTo>
                  <a:pt x="47244" y="312420"/>
                </a:lnTo>
                <a:lnTo>
                  <a:pt x="59436" y="281940"/>
                </a:lnTo>
                <a:lnTo>
                  <a:pt x="59436" y="280416"/>
                </a:lnTo>
                <a:lnTo>
                  <a:pt x="56388" y="280416"/>
                </a:lnTo>
                <a:lnTo>
                  <a:pt x="60960" y="278892"/>
                </a:lnTo>
                <a:lnTo>
                  <a:pt x="1350264" y="278892"/>
                </a:lnTo>
                <a:lnTo>
                  <a:pt x="1351788" y="277368"/>
                </a:lnTo>
                <a:lnTo>
                  <a:pt x="1353312" y="277368"/>
                </a:lnTo>
                <a:lnTo>
                  <a:pt x="1356360" y="275844"/>
                </a:lnTo>
                <a:lnTo>
                  <a:pt x="1356360" y="274320"/>
                </a:lnTo>
                <a:lnTo>
                  <a:pt x="1357884" y="274320"/>
                </a:lnTo>
                <a:lnTo>
                  <a:pt x="1357884" y="272796"/>
                </a:lnTo>
                <a:lnTo>
                  <a:pt x="1359408" y="271272"/>
                </a:lnTo>
                <a:lnTo>
                  <a:pt x="1365503" y="262128"/>
                </a:lnTo>
                <a:lnTo>
                  <a:pt x="1370076" y="252984"/>
                </a:lnTo>
                <a:lnTo>
                  <a:pt x="1370647" y="251460"/>
                </a:lnTo>
                <a:close/>
              </a:path>
              <a:path w="2837815" h="518160">
                <a:moveTo>
                  <a:pt x="2776728" y="278892"/>
                </a:moveTo>
                <a:lnTo>
                  <a:pt x="2779776" y="281940"/>
                </a:lnTo>
                <a:lnTo>
                  <a:pt x="2779776" y="283464"/>
                </a:lnTo>
                <a:lnTo>
                  <a:pt x="2781300" y="284988"/>
                </a:lnTo>
                <a:lnTo>
                  <a:pt x="2793492" y="327660"/>
                </a:lnTo>
                <a:lnTo>
                  <a:pt x="2801112" y="379475"/>
                </a:lnTo>
                <a:lnTo>
                  <a:pt x="2804160" y="399288"/>
                </a:lnTo>
                <a:lnTo>
                  <a:pt x="2808732" y="467868"/>
                </a:lnTo>
                <a:lnTo>
                  <a:pt x="2808732" y="518160"/>
                </a:lnTo>
                <a:lnTo>
                  <a:pt x="2837688" y="518160"/>
                </a:lnTo>
                <a:lnTo>
                  <a:pt x="2837688" y="492252"/>
                </a:lnTo>
                <a:lnTo>
                  <a:pt x="2836164" y="467868"/>
                </a:lnTo>
                <a:lnTo>
                  <a:pt x="2836164" y="443484"/>
                </a:lnTo>
                <a:lnTo>
                  <a:pt x="2834640" y="419100"/>
                </a:lnTo>
                <a:lnTo>
                  <a:pt x="2831592" y="396240"/>
                </a:lnTo>
                <a:lnTo>
                  <a:pt x="2830068" y="376428"/>
                </a:lnTo>
                <a:lnTo>
                  <a:pt x="2827020" y="356616"/>
                </a:lnTo>
                <a:lnTo>
                  <a:pt x="2825496" y="338328"/>
                </a:lnTo>
                <a:lnTo>
                  <a:pt x="2822448" y="321564"/>
                </a:lnTo>
                <a:lnTo>
                  <a:pt x="2817876" y="306324"/>
                </a:lnTo>
                <a:lnTo>
                  <a:pt x="2814828" y="292608"/>
                </a:lnTo>
                <a:lnTo>
                  <a:pt x="2810255" y="280416"/>
                </a:lnTo>
                <a:lnTo>
                  <a:pt x="2779776" y="280416"/>
                </a:lnTo>
                <a:lnTo>
                  <a:pt x="2776728" y="278892"/>
                </a:lnTo>
                <a:close/>
              </a:path>
              <a:path w="2837815" h="518160">
                <a:moveTo>
                  <a:pt x="60960" y="278892"/>
                </a:moveTo>
                <a:lnTo>
                  <a:pt x="56388" y="280416"/>
                </a:lnTo>
                <a:lnTo>
                  <a:pt x="59436" y="280416"/>
                </a:lnTo>
                <a:lnTo>
                  <a:pt x="60960" y="278892"/>
                </a:lnTo>
                <a:close/>
              </a:path>
              <a:path w="2837815" h="518160">
                <a:moveTo>
                  <a:pt x="1350264" y="278892"/>
                </a:moveTo>
                <a:lnTo>
                  <a:pt x="60960" y="278892"/>
                </a:lnTo>
                <a:lnTo>
                  <a:pt x="59436" y="280416"/>
                </a:lnTo>
                <a:lnTo>
                  <a:pt x="1348740" y="280416"/>
                </a:lnTo>
                <a:lnTo>
                  <a:pt x="1350264" y="278892"/>
                </a:lnTo>
                <a:close/>
              </a:path>
              <a:path w="2837815" h="518160">
                <a:moveTo>
                  <a:pt x="1397508" y="41148"/>
                </a:moveTo>
                <a:lnTo>
                  <a:pt x="1396079" y="64008"/>
                </a:lnTo>
                <a:lnTo>
                  <a:pt x="1395984" y="89916"/>
                </a:lnTo>
                <a:lnTo>
                  <a:pt x="1394460" y="114300"/>
                </a:lnTo>
                <a:lnTo>
                  <a:pt x="1391412" y="135636"/>
                </a:lnTo>
                <a:lnTo>
                  <a:pt x="1389888" y="156972"/>
                </a:lnTo>
                <a:lnTo>
                  <a:pt x="1386840" y="176784"/>
                </a:lnTo>
                <a:lnTo>
                  <a:pt x="1385316" y="195072"/>
                </a:lnTo>
                <a:lnTo>
                  <a:pt x="1383030" y="207645"/>
                </a:lnTo>
                <a:lnTo>
                  <a:pt x="1383792" y="211836"/>
                </a:lnTo>
                <a:lnTo>
                  <a:pt x="1386840" y="227075"/>
                </a:lnTo>
                <a:lnTo>
                  <a:pt x="1391412" y="239268"/>
                </a:lnTo>
                <a:lnTo>
                  <a:pt x="1394460" y="251460"/>
                </a:lnTo>
                <a:lnTo>
                  <a:pt x="1399032" y="260604"/>
                </a:lnTo>
                <a:lnTo>
                  <a:pt x="1405127" y="269748"/>
                </a:lnTo>
                <a:lnTo>
                  <a:pt x="1408176" y="272796"/>
                </a:lnTo>
                <a:lnTo>
                  <a:pt x="1408176" y="274320"/>
                </a:lnTo>
                <a:lnTo>
                  <a:pt x="1409700" y="274320"/>
                </a:lnTo>
                <a:lnTo>
                  <a:pt x="1409700" y="275844"/>
                </a:lnTo>
                <a:lnTo>
                  <a:pt x="1412748" y="277368"/>
                </a:lnTo>
                <a:lnTo>
                  <a:pt x="1414272" y="277368"/>
                </a:lnTo>
                <a:lnTo>
                  <a:pt x="1417320" y="280416"/>
                </a:lnTo>
                <a:lnTo>
                  <a:pt x="2778252" y="280416"/>
                </a:lnTo>
                <a:lnTo>
                  <a:pt x="2776728" y="278892"/>
                </a:lnTo>
                <a:lnTo>
                  <a:pt x="2809494" y="278892"/>
                </a:lnTo>
                <a:lnTo>
                  <a:pt x="2805684" y="271272"/>
                </a:lnTo>
                <a:lnTo>
                  <a:pt x="2799588" y="262128"/>
                </a:lnTo>
                <a:lnTo>
                  <a:pt x="2798064" y="259080"/>
                </a:lnTo>
                <a:lnTo>
                  <a:pt x="2796540" y="259080"/>
                </a:lnTo>
                <a:lnTo>
                  <a:pt x="2796540" y="257556"/>
                </a:lnTo>
                <a:lnTo>
                  <a:pt x="2793492" y="256032"/>
                </a:lnTo>
                <a:lnTo>
                  <a:pt x="2791968" y="256032"/>
                </a:lnTo>
                <a:lnTo>
                  <a:pt x="2791968" y="254508"/>
                </a:lnTo>
                <a:lnTo>
                  <a:pt x="1429512" y="254508"/>
                </a:lnTo>
                <a:lnTo>
                  <a:pt x="1427988" y="252984"/>
                </a:lnTo>
                <a:lnTo>
                  <a:pt x="1426464" y="252984"/>
                </a:lnTo>
                <a:lnTo>
                  <a:pt x="1424940" y="251460"/>
                </a:lnTo>
                <a:lnTo>
                  <a:pt x="1426464" y="251460"/>
                </a:lnTo>
                <a:lnTo>
                  <a:pt x="1424940" y="249936"/>
                </a:lnTo>
                <a:lnTo>
                  <a:pt x="1409700" y="190500"/>
                </a:lnTo>
                <a:lnTo>
                  <a:pt x="1402079" y="134112"/>
                </a:lnTo>
                <a:lnTo>
                  <a:pt x="1397508" y="65532"/>
                </a:lnTo>
                <a:lnTo>
                  <a:pt x="1397508" y="41148"/>
                </a:lnTo>
                <a:close/>
              </a:path>
              <a:path w="2837815" h="518160">
                <a:moveTo>
                  <a:pt x="2776728" y="278892"/>
                </a:moveTo>
                <a:lnTo>
                  <a:pt x="2779776" y="280416"/>
                </a:lnTo>
                <a:lnTo>
                  <a:pt x="2781300" y="280416"/>
                </a:lnTo>
                <a:lnTo>
                  <a:pt x="2776728" y="278892"/>
                </a:lnTo>
                <a:close/>
              </a:path>
              <a:path w="2837815" h="518160">
                <a:moveTo>
                  <a:pt x="2809494" y="278892"/>
                </a:moveTo>
                <a:lnTo>
                  <a:pt x="2776728" y="278892"/>
                </a:lnTo>
                <a:lnTo>
                  <a:pt x="2781300" y="280416"/>
                </a:lnTo>
                <a:lnTo>
                  <a:pt x="2810255" y="280416"/>
                </a:lnTo>
                <a:lnTo>
                  <a:pt x="2809494" y="278892"/>
                </a:lnTo>
                <a:close/>
              </a:path>
              <a:path w="2837815" h="518160">
                <a:moveTo>
                  <a:pt x="1338072" y="252984"/>
                </a:moveTo>
                <a:lnTo>
                  <a:pt x="50292" y="252984"/>
                </a:lnTo>
                <a:lnTo>
                  <a:pt x="48768" y="254508"/>
                </a:lnTo>
                <a:lnTo>
                  <a:pt x="1336548" y="254508"/>
                </a:lnTo>
                <a:lnTo>
                  <a:pt x="1338072" y="252984"/>
                </a:lnTo>
                <a:close/>
              </a:path>
              <a:path w="2837815" h="518160">
                <a:moveTo>
                  <a:pt x="2788920" y="252984"/>
                </a:moveTo>
                <a:lnTo>
                  <a:pt x="1427988" y="252984"/>
                </a:lnTo>
                <a:lnTo>
                  <a:pt x="1429512" y="254508"/>
                </a:lnTo>
                <a:lnTo>
                  <a:pt x="2790444" y="254508"/>
                </a:lnTo>
                <a:lnTo>
                  <a:pt x="2788920" y="252984"/>
                </a:lnTo>
                <a:close/>
              </a:path>
              <a:path w="2837815" h="518160">
                <a:moveTo>
                  <a:pt x="1339596" y="251460"/>
                </a:moveTo>
                <a:lnTo>
                  <a:pt x="1336548" y="252984"/>
                </a:lnTo>
                <a:lnTo>
                  <a:pt x="1338833" y="252222"/>
                </a:lnTo>
                <a:lnTo>
                  <a:pt x="1339596" y="251460"/>
                </a:lnTo>
                <a:close/>
              </a:path>
              <a:path w="2837815" h="518160">
                <a:moveTo>
                  <a:pt x="1426464" y="251460"/>
                </a:moveTo>
                <a:lnTo>
                  <a:pt x="1427226" y="252222"/>
                </a:lnTo>
                <a:lnTo>
                  <a:pt x="1429512" y="252984"/>
                </a:lnTo>
                <a:lnTo>
                  <a:pt x="1426464" y="251460"/>
                </a:lnTo>
                <a:close/>
              </a:path>
              <a:path w="2837815" h="518160">
                <a:moveTo>
                  <a:pt x="1368552" y="39624"/>
                </a:moveTo>
                <a:lnTo>
                  <a:pt x="1366926" y="89916"/>
                </a:lnTo>
                <a:lnTo>
                  <a:pt x="1363979" y="132587"/>
                </a:lnTo>
                <a:lnTo>
                  <a:pt x="1360932" y="153924"/>
                </a:lnTo>
                <a:lnTo>
                  <a:pt x="1359408" y="172212"/>
                </a:lnTo>
                <a:lnTo>
                  <a:pt x="1350264" y="219456"/>
                </a:lnTo>
                <a:lnTo>
                  <a:pt x="1339596" y="249936"/>
                </a:lnTo>
                <a:lnTo>
                  <a:pt x="1339596" y="251460"/>
                </a:lnTo>
                <a:lnTo>
                  <a:pt x="1338834" y="252222"/>
                </a:lnTo>
                <a:lnTo>
                  <a:pt x="1341120" y="251460"/>
                </a:lnTo>
                <a:lnTo>
                  <a:pt x="1370647" y="251460"/>
                </a:lnTo>
                <a:lnTo>
                  <a:pt x="1374648" y="240792"/>
                </a:lnTo>
                <a:lnTo>
                  <a:pt x="1377696" y="227075"/>
                </a:lnTo>
                <a:lnTo>
                  <a:pt x="1382268" y="211836"/>
                </a:lnTo>
                <a:lnTo>
                  <a:pt x="1383030" y="207645"/>
                </a:lnTo>
                <a:lnTo>
                  <a:pt x="1380744" y="195072"/>
                </a:lnTo>
                <a:lnTo>
                  <a:pt x="1377696" y="176784"/>
                </a:lnTo>
                <a:lnTo>
                  <a:pt x="1376172" y="156972"/>
                </a:lnTo>
                <a:lnTo>
                  <a:pt x="1373124" y="135636"/>
                </a:lnTo>
                <a:lnTo>
                  <a:pt x="1370076" y="89916"/>
                </a:lnTo>
                <a:lnTo>
                  <a:pt x="1369986" y="64008"/>
                </a:lnTo>
                <a:lnTo>
                  <a:pt x="1368552" y="39624"/>
                </a:lnTo>
                <a:close/>
              </a:path>
              <a:path w="2837815" h="518160">
                <a:moveTo>
                  <a:pt x="1426464" y="251460"/>
                </a:moveTo>
                <a:lnTo>
                  <a:pt x="1424940" y="251460"/>
                </a:lnTo>
                <a:lnTo>
                  <a:pt x="1427226" y="252222"/>
                </a:lnTo>
                <a:lnTo>
                  <a:pt x="1426464" y="251460"/>
                </a:lnTo>
                <a:close/>
              </a:path>
              <a:path w="2837815" h="518160">
                <a:moveTo>
                  <a:pt x="1391412" y="0"/>
                </a:moveTo>
                <a:lnTo>
                  <a:pt x="1374648" y="0"/>
                </a:lnTo>
                <a:lnTo>
                  <a:pt x="1368552" y="6096"/>
                </a:lnTo>
                <a:lnTo>
                  <a:pt x="1368641" y="41148"/>
                </a:lnTo>
                <a:lnTo>
                  <a:pt x="1369986" y="64008"/>
                </a:lnTo>
                <a:lnTo>
                  <a:pt x="1370076" y="89916"/>
                </a:lnTo>
                <a:lnTo>
                  <a:pt x="1373124" y="135636"/>
                </a:lnTo>
                <a:lnTo>
                  <a:pt x="1376172" y="156972"/>
                </a:lnTo>
                <a:lnTo>
                  <a:pt x="1377696" y="176784"/>
                </a:lnTo>
                <a:lnTo>
                  <a:pt x="1380744" y="195072"/>
                </a:lnTo>
                <a:lnTo>
                  <a:pt x="1383030" y="207645"/>
                </a:lnTo>
                <a:lnTo>
                  <a:pt x="1385316" y="195072"/>
                </a:lnTo>
                <a:lnTo>
                  <a:pt x="1386840" y="176784"/>
                </a:lnTo>
                <a:lnTo>
                  <a:pt x="1389888" y="156972"/>
                </a:lnTo>
                <a:lnTo>
                  <a:pt x="1391412" y="135636"/>
                </a:lnTo>
                <a:lnTo>
                  <a:pt x="1394460" y="114300"/>
                </a:lnTo>
                <a:lnTo>
                  <a:pt x="1395984" y="89916"/>
                </a:lnTo>
                <a:lnTo>
                  <a:pt x="1396079" y="64008"/>
                </a:lnTo>
                <a:lnTo>
                  <a:pt x="1397508" y="41148"/>
                </a:lnTo>
                <a:lnTo>
                  <a:pt x="1397508" y="6096"/>
                </a:lnTo>
                <a:lnTo>
                  <a:pt x="13914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2615" y="1550987"/>
            <a:ext cx="1929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Penggunaan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3144" y="1576818"/>
            <a:ext cx="167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Perolehan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78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110" y="256882"/>
            <a:ext cx="1746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0000"/>
                </a:solidFill>
              </a:rPr>
              <a:t>Transaksi</a:t>
            </a:r>
            <a:r>
              <a:rPr sz="2800" spc="-7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3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516" y="810323"/>
            <a:ext cx="7191375" cy="369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spcBef>
                <a:spcPts val="100"/>
              </a:spcBef>
              <a:buClr>
                <a:srgbClr val="6EA0B0"/>
              </a:buClr>
              <a:buSzPct val="79166"/>
              <a:buFont typeface="Wingdings"/>
              <a:buChar char=""/>
              <a:tabLst>
                <a:tab pos="396240" algn="l"/>
                <a:tab pos="396875" algn="l"/>
              </a:tabLst>
            </a:pP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Tanggal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3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Maret 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2011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memperoleh 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pendapatan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senilai Rp7.000.000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karena telah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memberikan jasa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kepada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pelanggan.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Sebesar  Rp3.000.000 diterima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tunai, sisanya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akan diterima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kemudian.</a:t>
            </a:r>
          </a:p>
          <a:p>
            <a:pPr marL="396240" indent="-383540">
              <a:lnSpc>
                <a:spcPct val="100000"/>
              </a:lnSpc>
              <a:spcBef>
                <a:spcPts val="575"/>
              </a:spcBef>
              <a:buClr>
                <a:srgbClr val="6EA0B0"/>
              </a:buClr>
              <a:buSzPct val="79166"/>
              <a:buFont typeface="Wingdings"/>
              <a:buChar char=""/>
              <a:tabLst>
                <a:tab pos="396240" algn="l"/>
                <a:tab pos="39687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Analisis: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98500" lvl="1" indent="-274320">
              <a:lnSpc>
                <a:spcPct val="100000"/>
              </a:lnSpc>
              <a:spcBef>
                <a:spcPts val="484"/>
              </a:spcBef>
              <a:buClr>
                <a:srgbClr val="6EA0B0"/>
              </a:buClr>
              <a:buSzPct val="90000"/>
              <a:buFont typeface="Wingdings"/>
              <a:buChar char="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Apa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yang berubah dalam perusahaan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pPr marL="698500" lvl="1" indent="-274320">
              <a:lnSpc>
                <a:spcPct val="100000"/>
              </a:lnSpc>
              <a:spcBef>
                <a:spcPts val="480"/>
              </a:spcBef>
              <a:buClr>
                <a:srgbClr val="6EA0B0"/>
              </a:buClr>
              <a:buSzPct val="90000"/>
              <a:buFont typeface="Wingdings"/>
              <a:buChar char="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Pihak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mana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saja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yang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terlibat?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98500" marR="360045" lvl="1" indent="-274320">
              <a:lnSpc>
                <a:spcPct val="100000"/>
              </a:lnSpc>
              <a:spcBef>
                <a:spcPts val="480"/>
              </a:spcBef>
              <a:buClr>
                <a:srgbClr val="6EA0B0"/>
              </a:buClr>
              <a:buSzPct val="90000"/>
              <a:buFont typeface="Wingdings"/>
              <a:buChar char="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Elemen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(akun) apa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berubah dan bagaimana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sifat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perubahannya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83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018" y="1547812"/>
            <a:ext cx="6513830" cy="13201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265" marR="5080" indent="-457200">
              <a:lnSpc>
                <a:spcPct val="80000"/>
              </a:lnSpc>
              <a:spcBef>
                <a:spcPts val="695"/>
              </a:spcBef>
              <a:tabLst>
                <a:tab pos="469265" algn="l"/>
              </a:tabLst>
            </a:pP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FF0000"/>
                </a:solidFill>
                <a:latin typeface="Arial"/>
                <a:cs typeface="Arial"/>
              </a:rPr>
              <a:t>Perusahaan mendapatkan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kas (menerima 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uang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tunai),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piutang usaha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(pendapatan 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belum diterima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pembayarannya),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dan  pendapatan perusahaan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bertambah.</a:t>
            </a:r>
            <a:endParaRPr sz="25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018" y="2905734"/>
            <a:ext cx="7179309" cy="27515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</a:p>
          <a:p>
            <a:pPr marL="433070" marR="165735">
              <a:lnSpc>
                <a:spcPts val="2410"/>
              </a:lnSpc>
              <a:spcBef>
                <a:spcPts val="655"/>
              </a:spcBef>
            </a:pPr>
            <a:r>
              <a:rPr sz="2500" b="1" spc="-1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Arial"/>
                <a:cs typeface="Arial"/>
              </a:rPr>
              <a:t>Pihak yang terlibat adalah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perusahaan dan  pelanggan</a:t>
            </a:r>
            <a:endParaRPr sz="25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33070" marR="5080">
              <a:lnSpc>
                <a:spcPct val="80100"/>
              </a:lnSpc>
              <a:spcBef>
                <a:spcPts val="5"/>
              </a:spcBef>
              <a:tabLst>
                <a:tab pos="922019" algn="l"/>
              </a:tabLst>
            </a:pPr>
            <a:r>
              <a:rPr sz="2500" b="1" spc="-1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500" spc="-1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FF0000"/>
                </a:solidFill>
                <a:latin typeface="Arial"/>
                <a:cs typeface="Arial"/>
              </a:rPr>
              <a:t>Elemen yang berubah adalah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aset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(kas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dan  piutang usaha) bertambah Rp3.000.000 dan  Rp4.000.000,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serta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pendapatan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(pendapatan 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jasa)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bertambah</a:t>
            </a:r>
            <a:r>
              <a:rPr sz="25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Rp7.000.000.</a:t>
            </a:r>
            <a:endParaRPr sz="25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19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00175"/>
              </p:ext>
            </p:extLst>
          </p:nvPr>
        </p:nvGraphicFramePr>
        <p:xfrm>
          <a:off x="708659" y="2564891"/>
          <a:ext cx="8223881" cy="182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215"/>
                <a:gridCol w="763904"/>
                <a:gridCol w="1428115"/>
                <a:gridCol w="827405"/>
                <a:gridCol w="1213485"/>
                <a:gridCol w="956944"/>
                <a:gridCol w="998854"/>
                <a:gridCol w="1584959"/>
              </a:tblGrid>
              <a:tr h="640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Biaya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embl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Utang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768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Ekuitas/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Pendapatan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97155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3.000.000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B3B3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155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7.000.000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B3B3B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(Kas)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(Pendapatan)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4.000.000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B3B3B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06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(piutang)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965960" y="1973579"/>
            <a:ext cx="3268979" cy="518159"/>
          </a:xfrm>
          <a:custGeom>
            <a:avLst/>
            <a:gdLst/>
            <a:ahLst/>
            <a:cxnLst/>
            <a:rect l="l" t="t" r="r" b="b"/>
            <a:pathLst>
              <a:path w="3268979" h="518160">
                <a:moveTo>
                  <a:pt x="1580959" y="251460"/>
                </a:moveTo>
                <a:lnTo>
                  <a:pt x="1551431" y="251460"/>
                </a:lnTo>
                <a:lnTo>
                  <a:pt x="1551431" y="252984"/>
                </a:lnTo>
                <a:lnTo>
                  <a:pt x="1547622" y="252984"/>
                </a:lnTo>
                <a:lnTo>
                  <a:pt x="1546860" y="254508"/>
                </a:lnTo>
                <a:lnTo>
                  <a:pt x="45719" y="254508"/>
                </a:lnTo>
                <a:lnTo>
                  <a:pt x="45719" y="256032"/>
                </a:lnTo>
                <a:lnTo>
                  <a:pt x="44195" y="256032"/>
                </a:lnTo>
                <a:lnTo>
                  <a:pt x="41147" y="257556"/>
                </a:lnTo>
                <a:lnTo>
                  <a:pt x="41147" y="259080"/>
                </a:lnTo>
                <a:lnTo>
                  <a:pt x="39623" y="259080"/>
                </a:lnTo>
                <a:lnTo>
                  <a:pt x="36575" y="263651"/>
                </a:lnTo>
                <a:lnTo>
                  <a:pt x="33527" y="266700"/>
                </a:lnTo>
                <a:lnTo>
                  <a:pt x="30479" y="271272"/>
                </a:lnTo>
                <a:lnTo>
                  <a:pt x="25907" y="281939"/>
                </a:lnTo>
                <a:lnTo>
                  <a:pt x="22859" y="292608"/>
                </a:lnTo>
                <a:lnTo>
                  <a:pt x="19812" y="306324"/>
                </a:lnTo>
                <a:lnTo>
                  <a:pt x="15239" y="321563"/>
                </a:lnTo>
                <a:lnTo>
                  <a:pt x="12191" y="338327"/>
                </a:lnTo>
                <a:lnTo>
                  <a:pt x="10667" y="356615"/>
                </a:lnTo>
                <a:lnTo>
                  <a:pt x="7619" y="376427"/>
                </a:lnTo>
                <a:lnTo>
                  <a:pt x="4571" y="397763"/>
                </a:lnTo>
                <a:lnTo>
                  <a:pt x="2952" y="420624"/>
                </a:lnTo>
                <a:lnTo>
                  <a:pt x="1523" y="443484"/>
                </a:lnTo>
                <a:lnTo>
                  <a:pt x="1523" y="467868"/>
                </a:lnTo>
                <a:lnTo>
                  <a:pt x="0" y="492251"/>
                </a:lnTo>
                <a:lnTo>
                  <a:pt x="0" y="518160"/>
                </a:lnTo>
                <a:lnTo>
                  <a:pt x="28956" y="518160"/>
                </a:lnTo>
                <a:lnTo>
                  <a:pt x="28956" y="467868"/>
                </a:lnTo>
                <a:lnTo>
                  <a:pt x="30479" y="443484"/>
                </a:lnTo>
                <a:lnTo>
                  <a:pt x="32112" y="419100"/>
                </a:lnTo>
                <a:lnTo>
                  <a:pt x="33527" y="399288"/>
                </a:lnTo>
                <a:lnTo>
                  <a:pt x="36575" y="379475"/>
                </a:lnTo>
                <a:lnTo>
                  <a:pt x="38100" y="359663"/>
                </a:lnTo>
                <a:lnTo>
                  <a:pt x="47243" y="312420"/>
                </a:lnTo>
                <a:lnTo>
                  <a:pt x="59435" y="280415"/>
                </a:lnTo>
                <a:lnTo>
                  <a:pt x="56387" y="280415"/>
                </a:lnTo>
                <a:lnTo>
                  <a:pt x="60959" y="278891"/>
                </a:lnTo>
                <a:lnTo>
                  <a:pt x="1559052" y="278891"/>
                </a:lnTo>
                <a:lnTo>
                  <a:pt x="1562100" y="277368"/>
                </a:lnTo>
                <a:lnTo>
                  <a:pt x="1563624" y="277368"/>
                </a:lnTo>
                <a:lnTo>
                  <a:pt x="1569719" y="271272"/>
                </a:lnTo>
                <a:lnTo>
                  <a:pt x="1575815" y="262127"/>
                </a:lnTo>
                <a:lnTo>
                  <a:pt x="1580388" y="252984"/>
                </a:lnTo>
                <a:lnTo>
                  <a:pt x="1580959" y="251460"/>
                </a:lnTo>
                <a:close/>
              </a:path>
              <a:path w="3268979" h="518160">
                <a:moveTo>
                  <a:pt x="3208019" y="278891"/>
                </a:moveTo>
                <a:lnTo>
                  <a:pt x="3211067" y="281939"/>
                </a:lnTo>
                <a:lnTo>
                  <a:pt x="3211067" y="283463"/>
                </a:lnTo>
                <a:lnTo>
                  <a:pt x="3212591" y="284988"/>
                </a:lnTo>
                <a:lnTo>
                  <a:pt x="3215640" y="292608"/>
                </a:lnTo>
                <a:lnTo>
                  <a:pt x="3218688" y="301751"/>
                </a:lnTo>
                <a:lnTo>
                  <a:pt x="3223260" y="313944"/>
                </a:lnTo>
                <a:lnTo>
                  <a:pt x="3226307" y="327660"/>
                </a:lnTo>
                <a:lnTo>
                  <a:pt x="3227831" y="342900"/>
                </a:lnTo>
                <a:lnTo>
                  <a:pt x="3230879" y="359663"/>
                </a:lnTo>
                <a:lnTo>
                  <a:pt x="3233928" y="379475"/>
                </a:lnTo>
                <a:lnTo>
                  <a:pt x="3235452" y="399288"/>
                </a:lnTo>
                <a:lnTo>
                  <a:pt x="3240024" y="467868"/>
                </a:lnTo>
                <a:lnTo>
                  <a:pt x="3240024" y="518160"/>
                </a:lnTo>
                <a:lnTo>
                  <a:pt x="3268979" y="518160"/>
                </a:lnTo>
                <a:lnTo>
                  <a:pt x="3268979" y="467868"/>
                </a:lnTo>
                <a:lnTo>
                  <a:pt x="3265931" y="419100"/>
                </a:lnTo>
                <a:lnTo>
                  <a:pt x="3264407" y="396239"/>
                </a:lnTo>
                <a:lnTo>
                  <a:pt x="3261360" y="376427"/>
                </a:lnTo>
                <a:lnTo>
                  <a:pt x="3259836" y="356615"/>
                </a:lnTo>
                <a:lnTo>
                  <a:pt x="3250691" y="306324"/>
                </a:lnTo>
                <a:lnTo>
                  <a:pt x="3241548" y="280415"/>
                </a:lnTo>
                <a:lnTo>
                  <a:pt x="3211067" y="280415"/>
                </a:lnTo>
                <a:lnTo>
                  <a:pt x="3208019" y="278891"/>
                </a:lnTo>
                <a:close/>
              </a:path>
              <a:path w="3268979" h="518160">
                <a:moveTo>
                  <a:pt x="60959" y="278891"/>
                </a:moveTo>
                <a:lnTo>
                  <a:pt x="56387" y="280415"/>
                </a:lnTo>
                <a:lnTo>
                  <a:pt x="57912" y="280415"/>
                </a:lnTo>
                <a:lnTo>
                  <a:pt x="60959" y="278891"/>
                </a:lnTo>
                <a:close/>
              </a:path>
              <a:path w="3268979" h="518160">
                <a:moveTo>
                  <a:pt x="60959" y="278891"/>
                </a:moveTo>
                <a:lnTo>
                  <a:pt x="57912" y="280415"/>
                </a:lnTo>
                <a:lnTo>
                  <a:pt x="59435" y="280415"/>
                </a:lnTo>
                <a:lnTo>
                  <a:pt x="60959" y="278891"/>
                </a:lnTo>
                <a:close/>
              </a:path>
              <a:path w="3268979" h="518160">
                <a:moveTo>
                  <a:pt x="1559052" y="278891"/>
                </a:moveTo>
                <a:lnTo>
                  <a:pt x="60959" y="278891"/>
                </a:lnTo>
                <a:lnTo>
                  <a:pt x="59435" y="280415"/>
                </a:lnTo>
                <a:lnTo>
                  <a:pt x="1557527" y="280415"/>
                </a:lnTo>
                <a:lnTo>
                  <a:pt x="1559052" y="278891"/>
                </a:lnTo>
                <a:close/>
              </a:path>
              <a:path w="3268979" h="518160">
                <a:moveTo>
                  <a:pt x="1607819" y="41148"/>
                </a:moveTo>
                <a:lnTo>
                  <a:pt x="1604867" y="88391"/>
                </a:lnTo>
                <a:lnTo>
                  <a:pt x="1604772" y="114300"/>
                </a:lnTo>
                <a:lnTo>
                  <a:pt x="1601724" y="135636"/>
                </a:lnTo>
                <a:lnTo>
                  <a:pt x="1600200" y="156972"/>
                </a:lnTo>
                <a:lnTo>
                  <a:pt x="1597152" y="176784"/>
                </a:lnTo>
                <a:lnTo>
                  <a:pt x="1595627" y="195072"/>
                </a:lnTo>
                <a:lnTo>
                  <a:pt x="1592884" y="205130"/>
                </a:lnTo>
                <a:lnTo>
                  <a:pt x="1594103" y="211836"/>
                </a:lnTo>
                <a:lnTo>
                  <a:pt x="1597152" y="227075"/>
                </a:lnTo>
                <a:lnTo>
                  <a:pt x="1601724" y="239268"/>
                </a:lnTo>
                <a:lnTo>
                  <a:pt x="1604772" y="251460"/>
                </a:lnTo>
                <a:lnTo>
                  <a:pt x="1609343" y="260603"/>
                </a:lnTo>
                <a:lnTo>
                  <a:pt x="1615439" y="269748"/>
                </a:lnTo>
                <a:lnTo>
                  <a:pt x="1618488" y="272796"/>
                </a:lnTo>
                <a:lnTo>
                  <a:pt x="1618488" y="274320"/>
                </a:lnTo>
                <a:lnTo>
                  <a:pt x="1620012" y="274320"/>
                </a:lnTo>
                <a:lnTo>
                  <a:pt x="1620012" y="275844"/>
                </a:lnTo>
                <a:lnTo>
                  <a:pt x="1623060" y="277368"/>
                </a:lnTo>
                <a:lnTo>
                  <a:pt x="1624584" y="277368"/>
                </a:lnTo>
                <a:lnTo>
                  <a:pt x="1627631" y="280415"/>
                </a:lnTo>
                <a:lnTo>
                  <a:pt x="3209543" y="280415"/>
                </a:lnTo>
                <a:lnTo>
                  <a:pt x="3208019" y="278891"/>
                </a:lnTo>
                <a:lnTo>
                  <a:pt x="3240786" y="278891"/>
                </a:lnTo>
                <a:lnTo>
                  <a:pt x="3236976" y="271272"/>
                </a:lnTo>
                <a:lnTo>
                  <a:pt x="3235452" y="266700"/>
                </a:lnTo>
                <a:lnTo>
                  <a:pt x="3232404" y="262127"/>
                </a:lnTo>
                <a:lnTo>
                  <a:pt x="3229355" y="259080"/>
                </a:lnTo>
                <a:lnTo>
                  <a:pt x="3227831" y="259080"/>
                </a:lnTo>
                <a:lnTo>
                  <a:pt x="3227831" y="257556"/>
                </a:lnTo>
                <a:lnTo>
                  <a:pt x="3224784" y="256032"/>
                </a:lnTo>
                <a:lnTo>
                  <a:pt x="3223260" y="254508"/>
                </a:lnTo>
                <a:lnTo>
                  <a:pt x="1639824" y="254508"/>
                </a:lnTo>
                <a:lnTo>
                  <a:pt x="1638300" y="252984"/>
                </a:lnTo>
                <a:lnTo>
                  <a:pt x="1636776" y="252984"/>
                </a:lnTo>
                <a:lnTo>
                  <a:pt x="1635252" y="251460"/>
                </a:lnTo>
                <a:lnTo>
                  <a:pt x="1636776" y="251460"/>
                </a:lnTo>
                <a:lnTo>
                  <a:pt x="1635252" y="249936"/>
                </a:lnTo>
                <a:lnTo>
                  <a:pt x="1632203" y="242315"/>
                </a:lnTo>
                <a:lnTo>
                  <a:pt x="1620012" y="190500"/>
                </a:lnTo>
                <a:lnTo>
                  <a:pt x="1612391" y="134112"/>
                </a:lnTo>
                <a:lnTo>
                  <a:pt x="1607819" y="65532"/>
                </a:lnTo>
                <a:lnTo>
                  <a:pt x="1607819" y="41148"/>
                </a:lnTo>
                <a:close/>
              </a:path>
              <a:path w="3268979" h="518160">
                <a:moveTo>
                  <a:pt x="3208019" y="278891"/>
                </a:moveTo>
                <a:lnTo>
                  <a:pt x="3211067" y="280415"/>
                </a:lnTo>
                <a:lnTo>
                  <a:pt x="3212591" y="280415"/>
                </a:lnTo>
                <a:lnTo>
                  <a:pt x="3208019" y="278891"/>
                </a:lnTo>
                <a:close/>
              </a:path>
              <a:path w="3268979" h="518160">
                <a:moveTo>
                  <a:pt x="3240786" y="278891"/>
                </a:moveTo>
                <a:lnTo>
                  <a:pt x="3208019" y="278891"/>
                </a:lnTo>
                <a:lnTo>
                  <a:pt x="3212591" y="280415"/>
                </a:lnTo>
                <a:lnTo>
                  <a:pt x="3241548" y="280415"/>
                </a:lnTo>
                <a:lnTo>
                  <a:pt x="3240786" y="278891"/>
                </a:lnTo>
                <a:close/>
              </a:path>
              <a:path w="3268979" h="518160">
                <a:moveTo>
                  <a:pt x="1547622" y="252984"/>
                </a:moveTo>
                <a:lnTo>
                  <a:pt x="48767" y="252984"/>
                </a:lnTo>
                <a:lnTo>
                  <a:pt x="47243" y="254508"/>
                </a:lnTo>
                <a:lnTo>
                  <a:pt x="1546860" y="254508"/>
                </a:lnTo>
                <a:lnTo>
                  <a:pt x="1547622" y="252984"/>
                </a:lnTo>
                <a:close/>
              </a:path>
              <a:path w="3268979" h="518160">
                <a:moveTo>
                  <a:pt x="3220212" y="252984"/>
                </a:moveTo>
                <a:lnTo>
                  <a:pt x="1638300" y="252984"/>
                </a:lnTo>
                <a:lnTo>
                  <a:pt x="1639824" y="254508"/>
                </a:lnTo>
                <a:lnTo>
                  <a:pt x="3221736" y="254508"/>
                </a:lnTo>
                <a:lnTo>
                  <a:pt x="3220212" y="252984"/>
                </a:lnTo>
                <a:close/>
              </a:path>
              <a:path w="3268979" h="518160">
                <a:moveTo>
                  <a:pt x="1548384" y="251460"/>
                </a:moveTo>
                <a:lnTo>
                  <a:pt x="1546860" y="252984"/>
                </a:lnTo>
                <a:lnTo>
                  <a:pt x="1547774" y="252679"/>
                </a:lnTo>
                <a:lnTo>
                  <a:pt x="1548384" y="251460"/>
                </a:lnTo>
                <a:close/>
              </a:path>
              <a:path w="3268979" h="518160">
                <a:moveTo>
                  <a:pt x="1636776" y="251460"/>
                </a:moveTo>
                <a:lnTo>
                  <a:pt x="1637538" y="252222"/>
                </a:lnTo>
                <a:lnTo>
                  <a:pt x="1639824" y="252984"/>
                </a:lnTo>
                <a:lnTo>
                  <a:pt x="1636776" y="251460"/>
                </a:lnTo>
                <a:close/>
              </a:path>
              <a:path w="3268979" h="518160">
                <a:moveTo>
                  <a:pt x="1578864" y="39624"/>
                </a:moveTo>
                <a:lnTo>
                  <a:pt x="1577339" y="64008"/>
                </a:lnTo>
                <a:lnTo>
                  <a:pt x="1577238" y="89915"/>
                </a:lnTo>
                <a:lnTo>
                  <a:pt x="1575815" y="111251"/>
                </a:lnTo>
                <a:lnTo>
                  <a:pt x="1574291" y="132587"/>
                </a:lnTo>
                <a:lnTo>
                  <a:pt x="1571243" y="153924"/>
                </a:lnTo>
                <a:lnTo>
                  <a:pt x="1569719" y="172212"/>
                </a:lnTo>
                <a:lnTo>
                  <a:pt x="1560576" y="219456"/>
                </a:lnTo>
                <a:lnTo>
                  <a:pt x="1548384" y="251460"/>
                </a:lnTo>
                <a:lnTo>
                  <a:pt x="1547774" y="252679"/>
                </a:lnTo>
                <a:lnTo>
                  <a:pt x="1551431" y="251460"/>
                </a:lnTo>
                <a:lnTo>
                  <a:pt x="1580959" y="251460"/>
                </a:lnTo>
                <a:lnTo>
                  <a:pt x="1584960" y="240791"/>
                </a:lnTo>
                <a:lnTo>
                  <a:pt x="1588007" y="227075"/>
                </a:lnTo>
                <a:lnTo>
                  <a:pt x="1591055" y="211836"/>
                </a:lnTo>
                <a:lnTo>
                  <a:pt x="1592884" y="205130"/>
                </a:lnTo>
                <a:lnTo>
                  <a:pt x="1591055" y="195072"/>
                </a:lnTo>
                <a:lnTo>
                  <a:pt x="1588007" y="176784"/>
                </a:lnTo>
                <a:lnTo>
                  <a:pt x="1586484" y="156972"/>
                </a:lnTo>
                <a:lnTo>
                  <a:pt x="1583436" y="135636"/>
                </a:lnTo>
                <a:lnTo>
                  <a:pt x="1580388" y="89915"/>
                </a:lnTo>
                <a:lnTo>
                  <a:pt x="1580298" y="64008"/>
                </a:lnTo>
                <a:lnTo>
                  <a:pt x="1578864" y="39624"/>
                </a:lnTo>
                <a:close/>
              </a:path>
              <a:path w="3268979" h="518160">
                <a:moveTo>
                  <a:pt x="1636776" y="251460"/>
                </a:moveTo>
                <a:lnTo>
                  <a:pt x="1635252" y="251460"/>
                </a:lnTo>
                <a:lnTo>
                  <a:pt x="1637538" y="252222"/>
                </a:lnTo>
                <a:lnTo>
                  <a:pt x="1636776" y="251460"/>
                </a:lnTo>
                <a:close/>
              </a:path>
              <a:path w="3268979" h="518160">
                <a:moveTo>
                  <a:pt x="1600200" y="0"/>
                </a:moveTo>
                <a:lnTo>
                  <a:pt x="1584960" y="0"/>
                </a:lnTo>
                <a:lnTo>
                  <a:pt x="1578864" y="6096"/>
                </a:lnTo>
                <a:lnTo>
                  <a:pt x="1578953" y="41148"/>
                </a:lnTo>
                <a:lnTo>
                  <a:pt x="1580298" y="64008"/>
                </a:lnTo>
                <a:lnTo>
                  <a:pt x="1580388" y="89915"/>
                </a:lnTo>
                <a:lnTo>
                  <a:pt x="1583436" y="135636"/>
                </a:lnTo>
                <a:lnTo>
                  <a:pt x="1586484" y="156972"/>
                </a:lnTo>
                <a:lnTo>
                  <a:pt x="1588007" y="176784"/>
                </a:lnTo>
                <a:lnTo>
                  <a:pt x="1591055" y="195072"/>
                </a:lnTo>
                <a:lnTo>
                  <a:pt x="1592884" y="205130"/>
                </a:lnTo>
                <a:lnTo>
                  <a:pt x="1595627" y="195072"/>
                </a:lnTo>
                <a:lnTo>
                  <a:pt x="1597152" y="176784"/>
                </a:lnTo>
                <a:lnTo>
                  <a:pt x="1600200" y="156972"/>
                </a:lnTo>
                <a:lnTo>
                  <a:pt x="1601724" y="135636"/>
                </a:lnTo>
                <a:lnTo>
                  <a:pt x="1604772" y="114300"/>
                </a:lnTo>
                <a:lnTo>
                  <a:pt x="1604867" y="88391"/>
                </a:lnTo>
                <a:lnTo>
                  <a:pt x="1607819" y="41148"/>
                </a:lnTo>
                <a:lnTo>
                  <a:pt x="1607819" y="6096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2055" y="1987295"/>
            <a:ext cx="2837815" cy="518159"/>
          </a:xfrm>
          <a:custGeom>
            <a:avLst/>
            <a:gdLst/>
            <a:ahLst/>
            <a:cxnLst/>
            <a:rect l="l" t="t" r="r" b="b"/>
            <a:pathLst>
              <a:path w="2837815" h="518160">
                <a:moveTo>
                  <a:pt x="1370647" y="251460"/>
                </a:moveTo>
                <a:lnTo>
                  <a:pt x="1341120" y="251460"/>
                </a:lnTo>
                <a:lnTo>
                  <a:pt x="1341120" y="252984"/>
                </a:lnTo>
                <a:lnTo>
                  <a:pt x="1338072" y="252984"/>
                </a:lnTo>
                <a:lnTo>
                  <a:pt x="1336548" y="254508"/>
                </a:lnTo>
                <a:lnTo>
                  <a:pt x="45720" y="254508"/>
                </a:lnTo>
                <a:lnTo>
                  <a:pt x="45720" y="256032"/>
                </a:lnTo>
                <a:lnTo>
                  <a:pt x="44196" y="256032"/>
                </a:lnTo>
                <a:lnTo>
                  <a:pt x="41148" y="259080"/>
                </a:lnTo>
                <a:lnTo>
                  <a:pt x="39624" y="259080"/>
                </a:lnTo>
                <a:lnTo>
                  <a:pt x="36576" y="263652"/>
                </a:lnTo>
                <a:lnTo>
                  <a:pt x="33528" y="266700"/>
                </a:lnTo>
                <a:lnTo>
                  <a:pt x="32004" y="272796"/>
                </a:lnTo>
                <a:lnTo>
                  <a:pt x="16764" y="321564"/>
                </a:lnTo>
                <a:lnTo>
                  <a:pt x="7620" y="376428"/>
                </a:lnTo>
                <a:lnTo>
                  <a:pt x="4572" y="419100"/>
                </a:lnTo>
                <a:lnTo>
                  <a:pt x="0" y="492252"/>
                </a:lnTo>
                <a:lnTo>
                  <a:pt x="0" y="518160"/>
                </a:lnTo>
                <a:lnTo>
                  <a:pt x="28956" y="518160"/>
                </a:lnTo>
                <a:lnTo>
                  <a:pt x="28956" y="492252"/>
                </a:lnTo>
                <a:lnTo>
                  <a:pt x="30480" y="467868"/>
                </a:lnTo>
                <a:lnTo>
                  <a:pt x="30480" y="443484"/>
                </a:lnTo>
                <a:lnTo>
                  <a:pt x="32112" y="419100"/>
                </a:lnTo>
                <a:lnTo>
                  <a:pt x="33528" y="399288"/>
                </a:lnTo>
                <a:lnTo>
                  <a:pt x="36576" y="379475"/>
                </a:lnTo>
                <a:lnTo>
                  <a:pt x="38100" y="359664"/>
                </a:lnTo>
                <a:lnTo>
                  <a:pt x="47244" y="312420"/>
                </a:lnTo>
                <a:lnTo>
                  <a:pt x="59436" y="281940"/>
                </a:lnTo>
                <a:lnTo>
                  <a:pt x="59436" y="280416"/>
                </a:lnTo>
                <a:lnTo>
                  <a:pt x="56388" y="280416"/>
                </a:lnTo>
                <a:lnTo>
                  <a:pt x="60960" y="278892"/>
                </a:lnTo>
                <a:lnTo>
                  <a:pt x="1350264" y="278892"/>
                </a:lnTo>
                <a:lnTo>
                  <a:pt x="1351788" y="277368"/>
                </a:lnTo>
                <a:lnTo>
                  <a:pt x="1353312" y="277368"/>
                </a:lnTo>
                <a:lnTo>
                  <a:pt x="1356360" y="275844"/>
                </a:lnTo>
                <a:lnTo>
                  <a:pt x="1356360" y="274320"/>
                </a:lnTo>
                <a:lnTo>
                  <a:pt x="1357884" y="274320"/>
                </a:lnTo>
                <a:lnTo>
                  <a:pt x="1357884" y="272796"/>
                </a:lnTo>
                <a:lnTo>
                  <a:pt x="1359408" y="271272"/>
                </a:lnTo>
                <a:lnTo>
                  <a:pt x="1365503" y="262128"/>
                </a:lnTo>
                <a:lnTo>
                  <a:pt x="1370076" y="252984"/>
                </a:lnTo>
                <a:lnTo>
                  <a:pt x="1370647" y="251460"/>
                </a:lnTo>
                <a:close/>
              </a:path>
              <a:path w="2837815" h="518160">
                <a:moveTo>
                  <a:pt x="2776728" y="278892"/>
                </a:moveTo>
                <a:lnTo>
                  <a:pt x="2779776" y="281940"/>
                </a:lnTo>
                <a:lnTo>
                  <a:pt x="2779776" y="283464"/>
                </a:lnTo>
                <a:lnTo>
                  <a:pt x="2781300" y="284988"/>
                </a:lnTo>
                <a:lnTo>
                  <a:pt x="2793492" y="327660"/>
                </a:lnTo>
                <a:lnTo>
                  <a:pt x="2801112" y="379475"/>
                </a:lnTo>
                <a:lnTo>
                  <a:pt x="2804160" y="399288"/>
                </a:lnTo>
                <a:lnTo>
                  <a:pt x="2808732" y="467868"/>
                </a:lnTo>
                <a:lnTo>
                  <a:pt x="2808732" y="518160"/>
                </a:lnTo>
                <a:lnTo>
                  <a:pt x="2837688" y="518160"/>
                </a:lnTo>
                <a:lnTo>
                  <a:pt x="2837688" y="492252"/>
                </a:lnTo>
                <a:lnTo>
                  <a:pt x="2836164" y="467868"/>
                </a:lnTo>
                <a:lnTo>
                  <a:pt x="2836164" y="443484"/>
                </a:lnTo>
                <a:lnTo>
                  <a:pt x="2834640" y="419100"/>
                </a:lnTo>
                <a:lnTo>
                  <a:pt x="2831592" y="396240"/>
                </a:lnTo>
                <a:lnTo>
                  <a:pt x="2830068" y="376428"/>
                </a:lnTo>
                <a:lnTo>
                  <a:pt x="2827020" y="356616"/>
                </a:lnTo>
                <a:lnTo>
                  <a:pt x="2825496" y="338328"/>
                </a:lnTo>
                <a:lnTo>
                  <a:pt x="2822448" y="321564"/>
                </a:lnTo>
                <a:lnTo>
                  <a:pt x="2817876" y="306324"/>
                </a:lnTo>
                <a:lnTo>
                  <a:pt x="2814828" y="292608"/>
                </a:lnTo>
                <a:lnTo>
                  <a:pt x="2810255" y="280416"/>
                </a:lnTo>
                <a:lnTo>
                  <a:pt x="2779776" y="280416"/>
                </a:lnTo>
                <a:lnTo>
                  <a:pt x="2776728" y="278892"/>
                </a:lnTo>
                <a:close/>
              </a:path>
              <a:path w="2837815" h="518160">
                <a:moveTo>
                  <a:pt x="60960" y="278892"/>
                </a:moveTo>
                <a:lnTo>
                  <a:pt x="56388" y="280416"/>
                </a:lnTo>
                <a:lnTo>
                  <a:pt x="59436" y="280416"/>
                </a:lnTo>
                <a:lnTo>
                  <a:pt x="60960" y="278892"/>
                </a:lnTo>
                <a:close/>
              </a:path>
              <a:path w="2837815" h="518160">
                <a:moveTo>
                  <a:pt x="1350264" y="278892"/>
                </a:moveTo>
                <a:lnTo>
                  <a:pt x="60960" y="278892"/>
                </a:lnTo>
                <a:lnTo>
                  <a:pt x="59436" y="280416"/>
                </a:lnTo>
                <a:lnTo>
                  <a:pt x="1348740" y="280416"/>
                </a:lnTo>
                <a:lnTo>
                  <a:pt x="1350264" y="278892"/>
                </a:lnTo>
                <a:close/>
              </a:path>
              <a:path w="2837815" h="518160">
                <a:moveTo>
                  <a:pt x="1397508" y="41148"/>
                </a:moveTo>
                <a:lnTo>
                  <a:pt x="1396079" y="64008"/>
                </a:lnTo>
                <a:lnTo>
                  <a:pt x="1395984" y="89916"/>
                </a:lnTo>
                <a:lnTo>
                  <a:pt x="1394460" y="114300"/>
                </a:lnTo>
                <a:lnTo>
                  <a:pt x="1391412" y="135636"/>
                </a:lnTo>
                <a:lnTo>
                  <a:pt x="1389888" y="156972"/>
                </a:lnTo>
                <a:lnTo>
                  <a:pt x="1386840" y="176784"/>
                </a:lnTo>
                <a:lnTo>
                  <a:pt x="1385316" y="195072"/>
                </a:lnTo>
                <a:lnTo>
                  <a:pt x="1383030" y="207645"/>
                </a:lnTo>
                <a:lnTo>
                  <a:pt x="1383792" y="211836"/>
                </a:lnTo>
                <a:lnTo>
                  <a:pt x="1386840" y="227075"/>
                </a:lnTo>
                <a:lnTo>
                  <a:pt x="1391412" y="239268"/>
                </a:lnTo>
                <a:lnTo>
                  <a:pt x="1394460" y="251460"/>
                </a:lnTo>
                <a:lnTo>
                  <a:pt x="1399032" y="260604"/>
                </a:lnTo>
                <a:lnTo>
                  <a:pt x="1405127" y="269748"/>
                </a:lnTo>
                <a:lnTo>
                  <a:pt x="1408176" y="272796"/>
                </a:lnTo>
                <a:lnTo>
                  <a:pt x="1408176" y="274320"/>
                </a:lnTo>
                <a:lnTo>
                  <a:pt x="1409700" y="274320"/>
                </a:lnTo>
                <a:lnTo>
                  <a:pt x="1409700" y="275844"/>
                </a:lnTo>
                <a:lnTo>
                  <a:pt x="1412748" y="277368"/>
                </a:lnTo>
                <a:lnTo>
                  <a:pt x="1414272" y="277368"/>
                </a:lnTo>
                <a:lnTo>
                  <a:pt x="1417320" y="280416"/>
                </a:lnTo>
                <a:lnTo>
                  <a:pt x="2778252" y="280416"/>
                </a:lnTo>
                <a:lnTo>
                  <a:pt x="2776728" y="278892"/>
                </a:lnTo>
                <a:lnTo>
                  <a:pt x="2809494" y="278892"/>
                </a:lnTo>
                <a:lnTo>
                  <a:pt x="2805684" y="271272"/>
                </a:lnTo>
                <a:lnTo>
                  <a:pt x="2799588" y="262128"/>
                </a:lnTo>
                <a:lnTo>
                  <a:pt x="2798064" y="259080"/>
                </a:lnTo>
                <a:lnTo>
                  <a:pt x="2796540" y="259080"/>
                </a:lnTo>
                <a:lnTo>
                  <a:pt x="2796540" y="257556"/>
                </a:lnTo>
                <a:lnTo>
                  <a:pt x="2793492" y="256032"/>
                </a:lnTo>
                <a:lnTo>
                  <a:pt x="2791968" y="256032"/>
                </a:lnTo>
                <a:lnTo>
                  <a:pt x="2791968" y="254508"/>
                </a:lnTo>
                <a:lnTo>
                  <a:pt x="1429512" y="254508"/>
                </a:lnTo>
                <a:lnTo>
                  <a:pt x="1427988" y="252984"/>
                </a:lnTo>
                <a:lnTo>
                  <a:pt x="1426464" y="252984"/>
                </a:lnTo>
                <a:lnTo>
                  <a:pt x="1424940" y="251460"/>
                </a:lnTo>
                <a:lnTo>
                  <a:pt x="1426464" y="251460"/>
                </a:lnTo>
                <a:lnTo>
                  <a:pt x="1424940" y="249936"/>
                </a:lnTo>
                <a:lnTo>
                  <a:pt x="1409700" y="190500"/>
                </a:lnTo>
                <a:lnTo>
                  <a:pt x="1402079" y="134112"/>
                </a:lnTo>
                <a:lnTo>
                  <a:pt x="1397508" y="65532"/>
                </a:lnTo>
                <a:lnTo>
                  <a:pt x="1397508" y="41148"/>
                </a:lnTo>
                <a:close/>
              </a:path>
              <a:path w="2837815" h="518160">
                <a:moveTo>
                  <a:pt x="2776728" y="278892"/>
                </a:moveTo>
                <a:lnTo>
                  <a:pt x="2779776" y="280416"/>
                </a:lnTo>
                <a:lnTo>
                  <a:pt x="2781300" y="280416"/>
                </a:lnTo>
                <a:lnTo>
                  <a:pt x="2776728" y="278892"/>
                </a:lnTo>
                <a:close/>
              </a:path>
              <a:path w="2837815" h="518160">
                <a:moveTo>
                  <a:pt x="2809494" y="278892"/>
                </a:moveTo>
                <a:lnTo>
                  <a:pt x="2776728" y="278892"/>
                </a:lnTo>
                <a:lnTo>
                  <a:pt x="2781300" y="280416"/>
                </a:lnTo>
                <a:lnTo>
                  <a:pt x="2810255" y="280416"/>
                </a:lnTo>
                <a:lnTo>
                  <a:pt x="2809494" y="278892"/>
                </a:lnTo>
                <a:close/>
              </a:path>
              <a:path w="2837815" h="518160">
                <a:moveTo>
                  <a:pt x="1338072" y="252984"/>
                </a:moveTo>
                <a:lnTo>
                  <a:pt x="50292" y="252984"/>
                </a:lnTo>
                <a:lnTo>
                  <a:pt x="48768" y="254508"/>
                </a:lnTo>
                <a:lnTo>
                  <a:pt x="1336548" y="254508"/>
                </a:lnTo>
                <a:lnTo>
                  <a:pt x="1338072" y="252984"/>
                </a:lnTo>
                <a:close/>
              </a:path>
              <a:path w="2837815" h="518160">
                <a:moveTo>
                  <a:pt x="2788920" y="252984"/>
                </a:moveTo>
                <a:lnTo>
                  <a:pt x="1427988" y="252984"/>
                </a:lnTo>
                <a:lnTo>
                  <a:pt x="1429512" y="254508"/>
                </a:lnTo>
                <a:lnTo>
                  <a:pt x="2790444" y="254508"/>
                </a:lnTo>
                <a:lnTo>
                  <a:pt x="2788920" y="252984"/>
                </a:lnTo>
                <a:close/>
              </a:path>
              <a:path w="2837815" h="518160">
                <a:moveTo>
                  <a:pt x="1339596" y="251460"/>
                </a:moveTo>
                <a:lnTo>
                  <a:pt x="1336548" y="252984"/>
                </a:lnTo>
                <a:lnTo>
                  <a:pt x="1338833" y="252222"/>
                </a:lnTo>
                <a:lnTo>
                  <a:pt x="1339596" y="251460"/>
                </a:lnTo>
                <a:close/>
              </a:path>
              <a:path w="2837815" h="518160">
                <a:moveTo>
                  <a:pt x="1426464" y="251460"/>
                </a:moveTo>
                <a:lnTo>
                  <a:pt x="1427226" y="252222"/>
                </a:lnTo>
                <a:lnTo>
                  <a:pt x="1429512" y="252984"/>
                </a:lnTo>
                <a:lnTo>
                  <a:pt x="1426464" y="251460"/>
                </a:lnTo>
                <a:close/>
              </a:path>
              <a:path w="2837815" h="518160">
                <a:moveTo>
                  <a:pt x="1368552" y="39624"/>
                </a:moveTo>
                <a:lnTo>
                  <a:pt x="1366926" y="89916"/>
                </a:lnTo>
                <a:lnTo>
                  <a:pt x="1363979" y="132587"/>
                </a:lnTo>
                <a:lnTo>
                  <a:pt x="1360932" y="153924"/>
                </a:lnTo>
                <a:lnTo>
                  <a:pt x="1359408" y="172212"/>
                </a:lnTo>
                <a:lnTo>
                  <a:pt x="1350264" y="219456"/>
                </a:lnTo>
                <a:lnTo>
                  <a:pt x="1339596" y="249936"/>
                </a:lnTo>
                <a:lnTo>
                  <a:pt x="1339596" y="251460"/>
                </a:lnTo>
                <a:lnTo>
                  <a:pt x="1338834" y="252222"/>
                </a:lnTo>
                <a:lnTo>
                  <a:pt x="1341120" y="251460"/>
                </a:lnTo>
                <a:lnTo>
                  <a:pt x="1370647" y="251460"/>
                </a:lnTo>
                <a:lnTo>
                  <a:pt x="1374648" y="240792"/>
                </a:lnTo>
                <a:lnTo>
                  <a:pt x="1377696" y="227075"/>
                </a:lnTo>
                <a:lnTo>
                  <a:pt x="1382268" y="211836"/>
                </a:lnTo>
                <a:lnTo>
                  <a:pt x="1383030" y="207645"/>
                </a:lnTo>
                <a:lnTo>
                  <a:pt x="1380744" y="195072"/>
                </a:lnTo>
                <a:lnTo>
                  <a:pt x="1377696" y="176784"/>
                </a:lnTo>
                <a:lnTo>
                  <a:pt x="1376172" y="156972"/>
                </a:lnTo>
                <a:lnTo>
                  <a:pt x="1373124" y="135636"/>
                </a:lnTo>
                <a:lnTo>
                  <a:pt x="1370076" y="89916"/>
                </a:lnTo>
                <a:lnTo>
                  <a:pt x="1369986" y="64008"/>
                </a:lnTo>
                <a:lnTo>
                  <a:pt x="1368552" y="39624"/>
                </a:lnTo>
                <a:close/>
              </a:path>
              <a:path w="2837815" h="518160">
                <a:moveTo>
                  <a:pt x="1426464" y="251460"/>
                </a:moveTo>
                <a:lnTo>
                  <a:pt x="1424940" y="251460"/>
                </a:lnTo>
                <a:lnTo>
                  <a:pt x="1427226" y="252222"/>
                </a:lnTo>
                <a:lnTo>
                  <a:pt x="1426464" y="251460"/>
                </a:lnTo>
                <a:close/>
              </a:path>
              <a:path w="2837815" h="518160">
                <a:moveTo>
                  <a:pt x="1391412" y="0"/>
                </a:moveTo>
                <a:lnTo>
                  <a:pt x="1374648" y="0"/>
                </a:lnTo>
                <a:lnTo>
                  <a:pt x="1368552" y="6096"/>
                </a:lnTo>
                <a:lnTo>
                  <a:pt x="1368641" y="41148"/>
                </a:lnTo>
                <a:lnTo>
                  <a:pt x="1369986" y="64008"/>
                </a:lnTo>
                <a:lnTo>
                  <a:pt x="1370076" y="89916"/>
                </a:lnTo>
                <a:lnTo>
                  <a:pt x="1373124" y="135636"/>
                </a:lnTo>
                <a:lnTo>
                  <a:pt x="1376172" y="156972"/>
                </a:lnTo>
                <a:lnTo>
                  <a:pt x="1377696" y="176784"/>
                </a:lnTo>
                <a:lnTo>
                  <a:pt x="1380744" y="195072"/>
                </a:lnTo>
                <a:lnTo>
                  <a:pt x="1383030" y="207645"/>
                </a:lnTo>
                <a:lnTo>
                  <a:pt x="1385316" y="195072"/>
                </a:lnTo>
                <a:lnTo>
                  <a:pt x="1386840" y="176784"/>
                </a:lnTo>
                <a:lnTo>
                  <a:pt x="1389888" y="156972"/>
                </a:lnTo>
                <a:lnTo>
                  <a:pt x="1391412" y="135636"/>
                </a:lnTo>
                <a:lnTo>
                  <a:pt x="1394460" y="114300"/>
                </a:lnTo>
                <a:lnTo>
                  <a:pt x="1395984" y="89916"/>
                </a:lnTo>
                <a:lnTo>
                  <a:pt x="1396079" y="64008"/>
                </a:lnTo>
                <a:lnTo>
                  <a:pt x="1397508" y="41148"/>
                </a:lnTo>
                <a:lnTo>
                  <a:pt x="1397508" y="6096"/>
                </a:lnTo>
                <a:lnTo>
                  <a:pt x="13914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2615" y="1550987"/>
            <a:ext cx="1929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Penggunaan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3144" y="1576818"/>
            <a:ext cx="167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Perolehan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03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2743" y="282815"/>
            <a:ext cx="27711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Ringkasan: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88335"/>
              </p:ext>
            </p:extLst>
          </p:nvPr>
        </p:nvGraphicFramePr>
        <p:xfrm>
          <a:off x="352043" y="2266187"/>
          <a:ext cx="8586470" cy="3722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265"/>
                <a:gridCol w="796925"/>
                <a:gridCol w="1490980"/>
                <a:gridCol w="864870"/>
                <a:gridCol w="1092200"/>
                <a:gridCol w="1248410"/>
                <a:gridCol w="1192530"/>
                <a:gridCol w="1431290"/>
              </a:tblGrid>
              <a:tr h="63944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Biaya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12636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 bl</a:t>
                      </a:r>
                      <a:r>
                        <a:rPr sz="18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Utang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2743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Ekuitas/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Pendapatan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1.000.000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7155" marR="48387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(kas)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 5.000.000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(alat)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6.000.000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6520" marR="13906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(modal ibu 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6.000.000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(Kendaraan)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6.000.000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(Utang)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1/3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3.000.000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7155" marR="48387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(Kas) 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4.000.000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(piutang)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7.000.000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(Pendapatan)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19.000.000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6.000.000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6.000.000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7.000.000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955292" y="1630679"/>
            <a:ext cx="3268979" cy="520065"/>
          </a:xfrm>
          <a:custGeom>
            <a:avLst/>
            <a:gdLst/>
            <a:ahLst/>
            <a:cxnLst/>
            <a:rect l="l" t="t" r="r" b="b"/>
            <a:pathLst>
              <a:path w="3268979" h="520064">
                <a:moveTo>
                  <a:pt x="1547621" y="252984"/>
                </a:moveTo>
                <a:lnTo>
                  <a:pt x="48768" y="252984"/>
                </a:lnTo>
                <a:lnTo>
                  <a:pt x="45719" y="256032"/>
                </a:lnTo>
                <a:lnTo>
                  <a:pt x="44195" y="256032"/>
                </a:lnTo>
                <a:lnTo>
                  <a:pt x="41147" y="257556"/>
                </a:lnTo>
                <a:lnTo>
                  <a:pt x="41147" y="259080"/>
                </a:lnTo>
                <a:lnTo>
                  <a:pt x="39624" y="259080"/>
                </a:lnTo>
                <a:lnTo>
                  <a:pt x="39624" y="260603"/>
                </a:lnTo>
                <a:lnTo>
                  <a:pt x="36575" y="263651"/>
                </a:lnTo>
                <a:lnTo>
                  <a:pt x="30480" y="272796"/>
                </a:lnTo>
                <a:lnTo>
                  <a:pt x="25907" y="281939"/>
                </a:lnTo>
                <a:lnTo>
                  <a:pt x="22859" y="294132"/>
                </a:lnTo>
                <a:lnTo>
                  <a:pt x="18287" y="306324"/>
                </a:lnTo>
                <a:lnTo>
                  <a:pt x="15239" y="321563"/>
                </a:lnTo>
                <a:lnTo>
                  <a:pt x="12191" y="338327"/>
                </a:lnTo>
                <a:lnTo>
                  <a:pt x="9143" y="356615"/>
                </a:lnTo>
                <a:lnTo>
                  <a:pt x="7619" y="376427"/>
                </a:lnTo>
                <a:lnTo>
                  <a:pt x="4571" y="397763"/>
                </a:lnTo>
                <a:lnTo>
                  <a:pt x="1524" y="443484"/>
                </a:lnTo>
                <a:lnTo>
                  <a:pt x="1428" y="469391"/>
                </a:lnTo>
                <a:lnTo>
                  <a:pt x="0" y="492251"/>
                </a:lnTo>
                <a:lnTo>
                  <a:pt x="0" y="518160"/>
                </a:lnTo>
                <a:lnTo>
                  <a:pt x="28956" y="519684"/>
                </a:lnTo>
                <a:lnTo>
                  <a:pt x="28956" y="467868"/>
                </a:lnTo>
                <a:lnTo>
                  <a:pt x="33527" y="399288"/>
                </a:lnTo>
                <a:lnTo>
                  <a:pt x="38100" y="359663"/>
                </a:lnTo>
                <a:lnTo>
                  <a:pt x="47243" y="312420"/>
                </a:lnTo>
                <a:lnTo>
                  <a:pt x="57911" y="281939"/>
                </a:lnTo>
                <a:lnTo>
                  <a:pt x="56387" y="281939"/>
                </a:lnTo>
                <a:lnTo>
                  <a:pt x="57912" y="280415"/>
                </a:lnTo>
                <a:lnTo>
                  <a:pt x="59435" y="280415"/>
                </a:lnTo>
                <a:lnTo>
                  <a:pt x="60959" y="278891"/>
                </a:lnTo>
                <a:lnTo>
                  <a:pt x="1562099" y="278891"/>
                </a:lnTo>
                <a:lnTo>
                  <a:pt x="1562099" y="277368"/>
                </a:lnTo>
                <a:lnTo>
                  <a:pt x="1563623" y="277368"/>
                </a:lnTo>
                <a:lnTo>
                  <a:pt x="1566671" y="274320"/>
                </a:lnTo>
                <a:lnTo>
                  <a:pt x="1568195" y="274320"/>
                </a:lnTo>
                <a:lnTo>
                  <a:pt x="1569720" y="271272"/>
                </a:lnTo>
                <a:lnTo>
                  <a:pt x="1575816" y="262127"/>
                </a:lnTo>
                <a:lnTo>
                  <a:pt x="1579625" y="254508"/>
                </a:lnTo>
                <a:lnTo>
                  <a:pt x="1546859" y="254508"/>
                </a:lnTo>
                <a:lnTo>
                  <a:pt x="1547621" y="252984"/>
                </a:lnTo>
                <a:close/>
              </a:path>
              <a:path w="3268979" h="520064">
                <a:moveTo>
                  <a:pt x="1607820" y="15239"/>
                </a:moveTo>
                <a:lnTo>
                  <a:pt x="1606385" y="39624"/>
                </a:lnTo>
                <a:lnTo>
                  <a:pt x="1606295" y="65532"/>
                </a:lnTo>
                <a:lnTo>
                  <a:pt x="1603247" y="114300"/>
                </a:lnTo>
                <a:lnTo>
                  <a:pt x="1600199" y="156972"/>
                </a:lnTo>
                <a:lnTo>
                  <a:pt x="1594104" y="195072"/>
                </a:lnTo>
                <a:lnTo>
                  <a:pt x="1592580" y="203453"/>
                </a:lnTo>
                <a:lnTo>
                  <a:pt x="1594104" y="211836"/>
                </a:lnTo>
                <a:lnTo>
                  <a:pt x="1597152" y="227075"/>
                </a:lnTo>
                <a:lnTo>
                  <a:pt x="1601723" y="240791"/>
                </a:lnTo>
                <a:lnTo>
                  <a:pt x="1604771" y="251460"/>
                </a:lnTo>
                <a:lnTo>
                  <a:pt x="1609344" y="262127"/>
                </a:lnTo>
                <a:lnTo>
                  <a:pt x="1612392" y="266700"/>
                </a:lnTo>
                <a:lnTo>
                  <a:pt x="1615440" y="269748"/>
                </a:lnTo>
                <a:lnTo>
                  <a:pt x="1618487" y="274320"/>
                </a:lnTo>
                <a:lnTo>
                  <a:pt x="1620011" y="274320"/>
                </a:lnTo>
                <a:lnTo>
                  <a:pt x="1620011" y="275844"/>
                </a:lnTo>
                <a:lnTo>
                  <a:pt x="1621535" y="277368"/>
                </a:lnTo>
                <a:lnTo>
                  <a:pt x="1623059" y="277368"/>
                </a:lnTo>
                <a:lnTo>
                  <a:pt x="1624583" y="278891"/>
                </a:lnTo>
                <a:lnTo>
                  <a:pt x="3208020" y="278891"/>
                </a:lnTo>
                <a:lnTo>
                  <a:pt x="3209544" y="280415"/>
                </a:lnTo>
                <a:lnTo>
                  <a:pt x="3212592" y="280415"/>
                </a:lnTo>
                <a:lnTo>
                  <a:pt x="3212592" y="281939"/>
                </a:lnTo>
                <a:lnTo>
                  <a:pt x="3211068" y="281939"/>
                </a:lnTo>
                <a:lnTo>
                  <a:pt x="3211068" y="283463"/>
                </a:lnTo>
                <a:lnTo>
                  <a:pt x="3212592" y="284988"/>
                </a:lnTo>
                <a:lnTo>
                  <a:pt x="3215640" y="292608"/>
                </a:lnTo>
                <a:lnTo>
                  <a:pt x="3227832" y="342900"/>
                </a:lnTo>
                <a:lnTo>
                  <a:pt x="3236975" y="422148"/>
                </a:lnTo>
                <a:lnTo>
                  <a:pt x="3239928" y="467868"/>
                </a:lnTo>
                <a:lnTo>
                  <a:pt x="3240023" y="519684"/>
                </a:lnTo>
                <a:lnTo>
                  <a:pt x="3268979" y="518160"/>
                </a:lnTo>
                <a:lnTo>
                  <a:pt x="3268979" y="492251"/>
                </a:lnTo>
                <a:lnTo>
                  <a:pt x="3267551" y="469391"/>
                </a:lnTo>
                <a:lnTo>
                  <a:pt x="3267455" y="443484"/>
                </a:lnTo>
                <a:lnTo>
                  <a:pt x="3265931" y="419100"/>
                </a:lnTo>
                <a:lnTo>
                  <a:pt x="3264407" y="397763"/>
                </a:lnTo>
                <a:lnTo>
                  <a:pt x="3261359" y="376427"/>
                </a:lnTo>
                <a:lnTo>
                  <a:pt x="3258311" y="356615"/>
                </a:lnTo>
                <a:lnTo>
                  <a:pt x="3256787" y="338327"/>
                </a:lnTo>
                <a:lnTo>
                  <a:pt x="3253740" y="321563"/>
                </a:lnTo>
                <a:lnTo>
                  <a:pt x="3249168" y="306324"/>
                </a:lnTo>
                <a:lnTo>
                  <a:pt x="3246120" y="292608"/>
                </a:lnTo>
                <a:lnTo>
                  <a:pt x="3242119" y="281939"/>
                </a:lnTo>
                <a:lnTo>
                  <a:pt x="3212592" y="281939"/>
                </a:lnTo>
                <a:lnTo>
                  <a:pt x="3210306" y="281177"/>
                </a:lnTo>
                <a:lnTo>
                  <a:pt x="3241833" y="281177"/>
                </a:lnTo>
                <a:lnTo>
                  <a:pt x="3241547" y="280415"/>
                </a:lnTo>
                <a:lnTo>
                  <a:pt x="3236975" y="271272"/>
                </a:lnTo>
                <a:lnTo>
                  <a:pt x="3230880" y="262127"/>
                </a:lnTo>
                <a:lnTo>
                  <a:pt x="3229356" y="260603"/>
                </a:lnTo>
                <a:lnTo>
                  <a:pt x="3229356" y="259080"/>
                </a:lnTo>
                <a:lnTo>
                  <a:pt x="3227832" y="259080"/>
                </a:lnTo>
                <a:lnTo>
                  <a:pt x="3227832" y="257556"/>
                </a:lnTo>
                <a:lnTo>
                  <a:pt x="3224784" y="256032"/>
                </a:lnTo>
                <a:lnTo>
                  <a:pt x="3223260" y="256032"/>
                </a:lnTo>
                <a:lnTo>
                  <a:pt x="3221735" y="254508"/>
                </a:lnTo>
                <a:lnTo>
                  <a:pt x="1638299" y="254508"/>
                </a:lnTo>
                <a:lnTo>
                  <a:pt x="1633728" y="252984"/>
                </a:lnTo>
                <a:lnTo>
                  <a:pt x="1638299" y="252984"/>
                </a:lnTo>
                <a:lnTo>
                  <a:pt x="1635252" y="249936"/>
                </a:lnTo>
                <a:lnTo>
                  <a:pt x="1632204" y="242315"/>
                </a:lnTo>
                <a:lnTo>
                  <a:pt x="1629156" y="233172"/>
                </a:lnTo>
                <a:lnTo>
                  <a:pt x="1624583" y="220980"/>
                </a:lnTo>
                <a:lnTo>
                  <a:pt x="1621535" y="207263"/>
                </a:lnTo>
                <a:lnTo>
                  <a:pt x="1618487" y="190500"/>
                </a:lnTo>
                <a:lnTo>
                  <a:pt x="1616963" y="173736"/>
                </a:lnTo>
                <a:lnTo>
                  <a:pt x="1613916" y="153924"/>
                </a:lnTo>
                <a:lnTo>
                  <a:pt x="1612392" y="134112"/>
                </a:lnTo>
                <a:lnTo>
                  <a:pt x="1610868" y="112775"/>
                </a:lnTo>
                <a:lnTo>
                  <a:pt x="1609248" y="88391"/>
                </a:lnTo>
                <a:lnTo>
                  <a:pt x="1607820" y="65532"/>
                </a:lnTo>
                <a:lnTo>
                  <a:pt x="1607820" y="15239"/>
                </a:lnTo>
                <a:close/>
              </a:path>
              <a:path w="3268979" h="520064">
                <a:moveTo>
                  <a:pt x="58674" y="281177"/>
                </a:moveTo>
                <a:lnTo>
                  <a:pt x="56387" y="281939"/>
                </a:lnTo>
                <a:lnTo>
                  <a:pt x="57911" y="281939"/>
                </a:lnTo>
                <a:lnTo>
                  <a:pt x="58674" y="281177"/>
                </a:lnTo>
                <a:close/>
              </a:path>
              <a:path w="3268979" h="520064">
                <a:moveTo>
                  <a:pt x="60959" y="280415"/>
                </a:moveTo>
                <a:lnTo>
                  <a:pt x="58674" y="281177"/>
                </a:lnTo>
                <a:lnTo>
                  <a:pt x="57912" y="281939"/>
                </a:lnTo>
                <a:lnTo>
                  <a:pt x="60959" y="280415"/>
                </a:lnTo>
                <a:close/>
              </a:path>
              <a:path w="3268979" h="520064">
                <a:moveTo>
                  <a:pt x="3208020" y="280415"/>
                </a:moveTo>
                <a:lnTo>
                  <a:pt x="3211068" y="281939"/>
                </a:lnTo>
                <a:lnTo>
                  <a:pt x="3210306" y="281177"/>
                </a:lnTo>
                <a:lnTo>
                  <a:pt x="3208020" y="280415"/>
                </a:lnTo>
                <a:close/>
              </a:path>
              <a:path w="3268979" h="520064">
                <a:moveTo>
                  <a:pt x="1559052" y="278891"/>
                </a:moveTo>
                <a:lnTo>
                  <a:pt x="60959" y="278891"/>
                </a:lnTo>
                <a:lnTo>
                  <a:pt x="59435" y="280415"/>
                </a:lnTo>
                <a:lnTo>
                  <a:pt x="1557528" y="280415"/>
                </a:lnTo>
                <a:lnTo>
                  <a:pt x="1559052" y="278891"/>
                </a:lnTo>
                <a:close/>
              </a:path>
              <a:path w="3268979" h="520064">
                <a:moveTo>
                  <a:pt x="3208020" y="278891"/>
                </a:moveTo>
                <a:lnTo>
                  <a:pt x="1626108" y="278891"/>
                </a:lnTo>
                <a:lnTo>
                  <a:pt x="1627632" y="280415"/>
                </a:lnTo>
                <a:lnTo>
                  <a:pt x="3209544" y="280415"/>
                </a:lnTo>
                <a:lnTo>
                  <a:pt x="3208020" y="278891"/>
                </a:lnTo>
                <a:close/>
              </a:path>
              <a:path w="3268979" h="520064">
                <a:moveTo>
                  <a:pt x="1578863" y="39624"/>
                </a:moveTo>
                <a:lnTo>
                  <a:pt x="1577340" y="65532"/>
                </a:lnTo>
                <a:lnTo>
                  <a:pt x="1577238" y="89915"/>
                </a:lnTo>
                <a:lnTo>
                  <a:pt x="1574292" y="134112"/>
                </a:lnTo>
                <a:lnTo>
                  <a:pt x="1571244" y="153924"/>
                </a:lnTo>
                <a:lnTo>
                  <a:pt x="1569720" y="173736"/>
                </a:lnTo>
                <a:lnTo>
                  <a:pt x="1566671" y="190500"/>
                </a:lnTo>
                <a:lnTo>
                  <a:pt x="1557528" y="231648"/>
                </a:lnTo>
                <a:lnTo>
                  <a:pt x="1548383" y="251460"/>
                </a:lnTo>
                <a:lnTo>
                  <a:pt x="1546859" y="254508"/>
                </a:lnTo>
                <a:lnTo>
                  <a:pt x="1548383" y="252984"/>
                </a:lnTo>
                <a:lnTo>
                  <a:pt x="1580387" y="252984"/>
                </a:lnTo>
                <a:lnTo>
                  <a:pt x="1584959" y="240791"/>
                </a:lnTo>
                <a:lnTo>
                  <a:pt x="1588008" y="227075"/>
                </a:lnTo>
                <a:lnTo>
                  <a:pt x="1591056" y="211836"/>
                </a:lnTo>
                <a:lnTo>
                  <a:pt x="1592580" y="203453"/>
                </a:lnTo>
                <a:lnTo>
                  <a:pt x="1591056" y="195072"/>
                </a:lnTo>
                <a:lnTo>
                  <a:pt x="1588008" y="176784"/>
                </a:lnTo>
                <a:lnTo>
                  <a:pt x="1586483" y="156972"/>
                </a:lnTo>
                <a:lnTo>
                  <a:pt x="1583435" y="135636"/>
                </a:lnTo>
                <a:lnTo>
                  <a:pt x="1581816" y="112775"/>
                </a:lnTo>
                <a:lnTo>
                  <a:pt x="1578863" y="65532"/>
                </a:lnTo>
                <a:lnTo>
                  <a:pt x="1578863" y="39624"/>
                </a:lnTo>
                <a:close/>
              </a:path>
              <a:path w="3268979" h="520064">
                <a:moveTo>
                  <a:pt x="1551432" y="252984"/>
                </a:moveTo>
                <a:lnTo>
                  <a:pt x="1548383" y="252984"/>
                </a:lnTo>
                <a:lnTo>
                  <a:pt x="1546859" y="254508"/>
                </a:lnTo>
                <a:lnTo>
                  <a:pt x="1551432" y="252984"/>
                </a:lnTo>
                <a:close/>
              </a:path>
              <a:path w="3268979" h="520064">
                <a:moveTo>
                  <a:pt x="1580387" y="252984"/>
                </a:moveTo>
                <a:lnTo>
                  <a:pt x="1551432" y="252984"/>
                </a:lnTo>
                <a:lnTo>
                  <a:pt x="1546859" y="254508"/>
                </a:lnTo>
                <a:lnTo>
                  <a:pt x="1579625" y="254508"/>
                </a:lnTo>
                <a:lnTo>
                  <a:pt x="1580387" y="252984"/>
                </a:lnTo>
                <a:close/>
              </a:path>
              <a:path w="3268979" h="520064">
                <a:moveTo>
                  <a:pt x="1636775" y="252984"/>
                </a:moveTo>
                <a:lnTo>
                  <a:pt x="1633728" y="252984"/>
                </a:lnTo>
                <a:lnTo>
                  <a:pt x="1638299" y="254508"/>
                </a:lnTo>
                <a:lnTo>
                  <a:pt x="1636775" y="252984"/>
                </a:lnTo>
                <a:close/>
              </a:path>
              <a:path w="3268979" h="520064">
                <a:moveTo>
                  <a:pt x="1638299" y="252984"/>
                </a:moveTo>
                <a:lnTo>
                  <a:pt x="1636775" y="252984"/>
                </a:lnTo>
                <a:lnTo>
                  <a:pt x="1638299" y="254508"/>
                </a:lnTo>
                <a:lnTo>
                  <a:pt x="1638299" y="252984"/>
                </a:lnTo>
                <a:close/>
              </a:path>
              <a:path w="3268979" h="520064">
                <a:moveTo>
                  <a:pt x="3220211" y="252984"/>
                </a:moveTo>
                <a:lnTo>
                  <a:pt x="1638299" y="252984"/>
                </a:lnTo>
                <a:lnTo>
                  <a:pt x="1638299" y="254508"/>
                </a:lnTo>
                <a:lnTo>
                  <a:pt x="3221735" y="254508"/>
                </a:lnTo>
                <a:lnTo>
                  <a:pt x="3220211" y="252984"/>
                </a:lnTo>
                <a:close/>
              </a:path>
              <a:path w="3268979" h="520064">
                <a:moveTo>
                  <a:pt x="1600199" y="0"/>
                </a:moveTo>
                <a:lnTo>
                  <a:pt x="1584959" y="0"/>
                </a:lnTo>
                <a:lnTo>
                  <a:pt x="1578863" y="6096"/>
                </a:lnTo>
                <a:lnTo>
                  <a:pt x="1578863" y="65532"/>
                </a:lnTo>
                <a:lnTo>
                  <a:pt x="1581911" y="114300"/>
                </a:lnTo>
                <a:lnTo>
                  <a:pt x="1583435" y="135636"/>
                </a:lnTo>
                <a:lnTo>
                  <a:pt x="1586483" y="156972"/>
                </a:lnTo>
                <a:lnTo>
                  <a:pt x="1588008" y="176784"/>
                </a:lnTo>
                <a:lnTo>
                  <a:pt x="1591056" y="195072"/>
                </a:lnTo>
                <a:lnTo>
                  <a:pt x="1592580" y="203453"/>
                </a:lnTo>
                <a:lnTo>
                  <a:pt x="1594104" y="195072"/>
                </a:lnTo>
                <a:lnTo>
                  <a:pt x="1600199" y="156972"/>
                </a:lnTo>
                <a:lnTo>
                  <a:pt x="1603343" y="112775"/>
                </a:lnTo>
                <a:lnTo>
                  <a:pt x="1606295" y="65532"/>
                </a:lnTo>
                <a:lnTo>
                  <a:pt x="1606385" y="39624"/>
                </a:lnTo>
                <a:lnTo>
                  <a:pt x="1607820" y="15239"/>
                </a:lnTo>
                <a:lnTo>
                  <a:pt x="1606295" y="7620"/>
                </a:lnTo>
                <a:lnTo>
                  <a:pt x="16001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71388" y="1644395"/>
            <a:ext cx="2837815" cy="520065"/>
          </a:xfrm>
          <a:custGeom>
            <a:avLst/>
            <a:gdLst/>
            <a:ahLst/>
            <a:cxnLst/>
            <a:rect l="l" t="t" r="r" b="b"/>
            <a:pathLst>
              <a:path w="2837815" h="520064">
                <a:moveTo>
                  <a:pt x="1337310" y="252984"/>
                </a:moveTo>
                <a:lnTo>
                  <a:pt x="48767" y="252984"/>
                </a:lnTo>
                <a:lnTo>
                  <a:pt x="45720" y="256032"/>
                </a:lnTo>
                <a:lnTo>
                  <a:pt x="44196" y="256032"/>
                </a:lnTo>
                <a:lnTo>
                  <a:pt x="41148" y="257556"/>
                </a:lnTo>
                <a:lnTo>
                  <a:pt x="41148" y="259080"/>
                </a:lnTo>
                <a:lnTo>
                  <a:pt x="39624" y="259080"/>
                </a:lnTo>
                <a:lnTo>
                  <a:pt x="39624" y="260604"/>
                </a:lnTo>
                <a:lnTo>
                  <a:pt x="36575" y="263652"/>
                </a:lnTo>
                <a:lnTo>
                  <a:pt x="30479" y="272796"/>
                </a:lnTo>
                <a:lnTo>
                  <a:pt x="27432" y="281940"/>
                </a:lnTo>
                <a:lnTo>
                  <a:pt x="22860" y="294132"/>
                </a:lnTo>
                <a:lnTo>
                  <a:pt x="19812" y="306324"/>
                </a:lnTo>
                <a:lnTo>
                  <a:pt x="15239" y="321564"/>
                </a:lnTo>
                <a:lnTo>
                  <a:pt x="12191" y="338328"/>
                </a:lnTo>
                <a:lnTo>
                  <a:pt x="10667" y="356616"/>
                </a:lnTo>
                <a:lnTo>
                  <a:pt x="7620" y="376428"/>
                </a:lnTo>
                <a:lnTo>
                  <a:pt x="4572" y="397764"/>
                </a:lnTo>
                <a:lnTo>
                  <a:pt x="1524" y="443484"/>
                </a:lnTo>
                <a:lnTo>
                  <a:pt x="1428" y="469392"/>
                </a:lnTo>
                <a:lnTo>
                  <a:pt x="0" y="492252"/>
                </a:lnTo>
                <a:lnTo>
                  <a:pt x="0" y="518160"/>
                </a:lnTo>
                <a:lnTo>
                  <a:pt x="28956" y="519684"/>
                </a:lnTo>
                <a:lnTo>
                  <a:pt x="28956" y="467868"/>
                </a:lnTo>
                <a:lnTo>
                  <a:pt x="33527" y="399288"/>
                </a:lnTo>
                <a:lnTo>
                  <a:pt x="36575" y="379475"/>
                </a:lnTo>
                <a:lnTo>
                  <a:pt x="38100" y="359664"/>
                </a:lnTo>
                <a:lnTo>
                  <a:pt x="41148" y="342900"/>
                </a:lnTo>
                <a:lnTo>
                  <a:pt x="50291" y="300228"/>
                </a:lnTo>
                <a:lnTo>
                  <a:pt x="57912" y="281940"/>
                </a:lnTo>
                <a:lnTo>
                  <a:pt x="56387" y="281940"/>
                </a:lnTo>
                <a:lnTo>
                  <a:pt x="57912" y="280416"/>
                </a:lnTo>
                <a:lnTo>
                  <a:pt x="59436" y="280416"/>
                </a:lnTo>
                <a:lnTo>
                  <a:pt x="60960" y="278892"/>
                </a:lnTo>
                <a:lnTo>
                  <a:pt x="1351788" y="278892"/>
                </a:lnTo>
                <a:lnTo>
                  <a:pt x="1351788" y="277368"/>
                </a:lnTo>
                <a:lnTo>
                  <a:pt x="1353312" y="277368"/>
                </a:lnTo>
                <a:lnTo>
                  <a:pt x="1356360" y="274320"/>
                </a:lnTo>
                <a:lnTo>
                  <a:pt x="1357884" y="274320"/>
                </a:lnTo>
                <a:lnTo>
                  <a:pt x="1359408" y="271272"/>
                </a:lnTo>
                <a:lnTo>
                  <a:pt x="1365504" y="262128"/>
                </a:lnTo>
                <a:lnTo>
                  <a:pt x="1369314" y="254508"/>
                </a:lnTo>
                <a:lnTo>
                  <a:pt x="1336547" y="254508"/>
                </a:lnTo>
                <a:lnTo>
                  <a:pt x="1337310" y="252984"/>
                </a:lnTo>
                <a:close/>
              </a:path>
              <a:path w="2837815" h="520064">
                <a:moveTo>
                  <a:pt x="2777642" y="280720"/>
                </a:moveTo>
                <a:lnTo>
                  <a:pt x="2778252" y="281940"/>
                </a:lnTo>
                <a:lnTo>
                  <a:pt x="2781300" y="284988"/>
                </a:lnTo>
                <a:lnTo>
                  <a:pt x="2784347" y="292608"/>
                </a:lnTo>
                <a:lnTo>
                  <a:pt x="2796540" y="342900"/>
                </a:lnTo>
                <a:lnTo>
                  <a:pt x="2801112" y="379475"/>
                </a:lnTo>
                <a:lnTo>
                  <a:pt x="2804160" y="400812"/>
                </a:lnTo>
                <a:lnTo>
                  <a:pt x="2805684" y="422148"/>
                </a:lnTo>
                <a:lnTo>
                  <a:pt x="2807106" y="443484"/>
                </a:lnTo>
                <a:lnTo>
                  <a:pt x="2807208" y="469392"/>
                </a:lnTo>
                <a:lnTo>
                  <a:pt x="2808636" y="492252"/>
                </a:lnTo>
                <a:lnTo>
                  <a:pt x="2808732" y="519684"/>
                </a:lnTo>
                <a:lnTo>
                  <a:pt x="2837688" y="518160"/>
                </a:lnTo>
                <a:lnTo>
                  <a:pt x="2836253" y="493775"/>
                </a:lnTo>
                <a:lnTo>
                  <a:pt x="2836164" y="467868"/>
                </a:lnTo>
                <a:lnTo>
                  <a:pt x="2833116" y="419100"/>
                </a:lnTo>
                <a:lnTo>
                  <a:pt x="2830067" y="376428"/>
                </a:lnTo>
                <a:lnTo>
                  <a:pt x="2823971" y="338328"/>
                </a:lnTo>
                <a:lnTo>
                  <a:pt x="2814828" y="292608"/>
                </a:lnTo>
                <a:lnTo>
                  <a:pt x="2810827" y="281940"/>
                </a:lnTo>
                <a:lnTo>
                  <a:pt x="2781300" y="281940"/>
                </a:lnTo>
                <a:lnTo>
                  <a:pt x="2777642" y="280720"/>
                </a:lnTo>
                <a:close/>
              </a:path>
              <a:path w="2837815" h="520064">
                <a:moveTo>
                  <a:pt x="58674" y="281178"/>
                </a:moveTo>
                <a:lnTo>
                  <a:pt x="56387" y="281940"/>
                </a:lnTo>
                <a:lnTo>
                  <a:pt x="57912" y="281940"/>
                </a:lnTo>
                <a:lnTo>
                  <a:pt x="58674" y="281178"/>
                </a:lnTo>
                <a:close/>
              </a:path>
              <a:path w="2837815" h="520064">
                <a:moveTo>
                  <a:pt x="60960" y="280416"/>
                </a:moveTo>
                <a:lnTo>
                  <a:pt x="58674" y="281178"/>
                </a:lnTo>
                <a:lnTo>
                  <a:pt x="57912" y="281940"/>
                </a:lnTo>
                <a:lnTo>
                  <a:pt x="60960" y="280416"/>
                </a:lnTo>
                <a:close/>
              </a:path>
              <a:path w="2837815" h="520064">
                <a:moveTo>
                  <a:pt x="2776728" y="280416"/>
                </a:moveTo>
                <a:lnTo>
                  <a:pt x="2778252" y="281940"/>
                </a:lnTo>
                <a:lnTo>
                  <a:pt x="2777642" y="280720"/>
                </a:lnTo>
                <a:lnTo>
                  <a:pt x="2776728" y="280416"/>
                </a:lnTo>
                <a:close/>
              </a:path>
              <a:path w="2837815" h="520064">
                <a:moveTo>
                  <a:pt x="1397508" y="15240"/>
                </a:moveTo>
                <a:lnTo>
                  <a:pt x="1396073" y="39624"/>
                </a:lnTo>
                <a:lnTo>
                  <a:pt x="1395984" y="65532"/>
                </a:lnTo>
                <a:lnTo>
                  <a:pt x="1392936" y="114300"/>
                </a:lnTo>
                <a:lnTo>
                  <a:pt x="1389888" y="156972"/>
                </a:lnTo>
                <a:lnTo>
                  <a:pt x="1383791" y="195072"/>
                </a:lnTo>
                <a:lnTo>
                  <a:pt x="1382267" y="203454"/>
                </a:lnTo>
                <a:lnTo>
                  <a:pt x="1383791" y="211836"/>
                </a:lnTo>
                <a:lnTo>
                  <a:pt x="1386839" y="227075"/>
                </a:lnTo>
                <a:lnTo>
                  <a:pt x="1391412" y="240792"/>
                </a:lnTo>
                <a:lnTo>
                  <a:pt x="1394460" y="251460"/>
                </a:lnTo>
                <a:lnTo>
                  <a:pt x="1399032" y="262128"/>
                </a:lnTo>
                <a:lnTo>
                  <a:pt x="1402080" y="266700"/>
                </a:lnTo>
                <a:lnTo>
                  <a:pt x="1405128" y="269748"/>
                </a:lnTo>
                <a:lnTo>
                  <a:pt x="1408176" y="274320"/>
                </a:lnTo>
                <a:lnTo>
                  <a:pt x="1409700" y="274320"/>
                </a:lnTo>
                <a:lnTo>
                  <a:pt x="1409700" y="275844"/>
                </a:lnTo>
                <a:lnTo>
                  <a:pt x="1412747" y="277368"/>
                </a:lnTo>
                <a:lnTo>
                  <a:pt x="1414271" y="278892"/>
                </a:lnTo>
                <a:lnTo>
                  <a:pt x="2776728" y="278892"/>
                </a:lnTo>
                <a:lnTo>
                  <a:pt x="2777490" y="280416"/>
                </a:lnTo>
                <a:lnTo>
                  <a:pt x="2781300" y="280416"/>
                </a:lnTo>
                <a:lnTo>
                  <a:pt x="2781300" y="281940"/>
                </a:lnTo>
                <a:lnTo>
                  <a:pt x="2810827" y="281940"/>
                </a:lnTo>
                <a:lnTo>
                  <a:pt x="2810256" y="280416"/>
                </a:lnTo>
                <a:lnTo>
                  <a:pt x="2805684" y="271272"/>
                </a:lnTo>
                <a:lnTo>
                  <a:pt x="2799588" y="262128"/>
                </a:lnTo>
                <a:lnTo>
                  <a:pt x="2793491" y="256032"/>
                </a:lnTo>
                <a:lnTo>
                  <a:pt x="2791967" y="256032"/>
                </a:lnTo>
                <a:lnTo>
                  <a:pt x="2788919" y="254508"/>
                </a:lnTo>
                <a:lnTo>
                  <a:pt x="1429512" y="254508"/>
                </a:lnTo>
                <a:lnTo>
                  <a:pt x="1424939" y="252984"/>
                </a:lnTo>
                <a:lnTo>
                  <a:pt x="1427988" y="252984"/>
                </a:lnTo>
                <a:lnTo>
                  <a:pt x="1424939" y="249936"/>
                </a:lnTo>
                <a:lnTo>
                  <a:pt x="1412747" y="207264"/>
                </a:lnTo>
                <a:lnTo>
                  <a:pt x="1403604" y="153924"/>
                </a:lnTo>
                <a:lnTo>
                  <a:pt x="1400556" y="112775"/>
                </a:lnTo>
                <a:lnTo>
                  <a:pt x="1397508" y="65532"/>
                </a:lnTo>
                <a:lnTo>
                  <a:pt x="1397508" y="15240"/>
                </a:lnTo>
                <a:close/>
              </a:path>
              <a:path w="2837815" h="520064">
                <a:moveTo>
                  <a:pt x="1348739" y="278892"/>
                </a:moveTo>
                <a:lnTo>
                  <a:pt x="60960" y="278892"/>
                </a:lnTo>
                <a:lnTo>
                  <a:pt x="59436" y="280416"/>
                </a:lnTo>
                <a:lnTo>
                  <a:pt x="1347215" y="280416"/>
                </a:lnTo>
                <a:lnTo>
                  <a:pt x="1348739" y="278892"/>
                </a:lnTo>
                <a:close/>
              </a:path>
              <a:path w="2837815" h="520064">
                <a:moveTo>
                  <a:pt x="2776728" y="278892"/>
                </a:moveTo>
                <a:lnTo>
                  <a:pt x="1415795" y="278892"/>
                </a:lnTo>
                <a:lnTo>
                  <a:pt x="1417319" y="280416"/>
                </a:lnTo>
                <a:lnTo>
                  <a:pt x="2777490" y="280416"/>
                </a:lnTo>
                <a:lnTo>
                  <a:pt x="2776728" y="278892"/>
                </a:lnTo>
                <a:close/>
              </a:path>
              <a:path w="2837815" h="520064">
                <a:moveTo>
                  <a:pt x="1368552" y="39624"/>
                </a:moveTo>
                <a:lnTo>
                  <a:pt x="1367028" y="65532"/>
                </a:lnTo>
                <a:lnTo>
                  <a:pt x="1366926" y="89916"/>
                </a:lnTo>
                <a:lnTo>
                  <a:pt x="1363980" y="134112"/>
                </a:lnTo>
                <a:lnTo>
                  <a:pt x="1360932" y="153924"/>
                </a:lnTo>
                <a:lnTo>
                  <a:pt x="1359408" y="173736"/>
                </a:lnTo>
                <a:lnTo>
                  <a:pt x="1356360" y="190500"/>
                </a:lnTo>
                <a:lnTo>
                  <a:pt x="1347215" y="231648"/>
                </a:lnTo>
                <a:lnTo>
                  <a:pt x="1338071" y="251460"/>
                </a:lnTo>
                <a:lnTo>
                  <a:pt x="1336547" y="254508"/>
                </a:lnTo>
                <a:lnTo>
                  <a:pt x="1338071" y="252984"/>
                </a:lnTo>
                <a:lnTo>
                  <a:pt x="1370076" y="252984"/>
                </a:lnTo>
                <a:lnTo>
                  <a:pt x="1374647" y="240792"/>
                </a:lnTo>
                <a:lnTo>
                  <a:pt x="1377695" y="227075"/>
                </a:lnTo>
                <a:lnTo>
                  <a:pt x="1380743" y="211836"/>
                </a:lnTo>
                <a:lnTo>
                  <a:pt x="1382267" y="203454"/>
                </a:lnTo>
                <a:lnTo>
                  <a:pt x="1380743" y="195072"/>
                </a:lnTo>
                <a:lnTo>
                  <a:pt x="1377695" y="176784"/>
                </a:lnTo>
                <a:lnTo>
                  <a:pt x="1376171" y="156972"/>
                </a:lnTo>
                <a:lnTo>
                  <a:pt x="1373123" y="135636"/>
                </a:lnTo>
                <a:lnTo>
                  <a:pt x="1371504" y="112775"/>
                </a:lnTo>
                <a:lnTo>
                  <a:pt x="1368552" y="65532"/>
                </a:lnTo>
                <a:lnTo>
                  <a:pt x="1368552" y="39624"/>
                </a:lnTo>
                <a:close/>
              </a:path>
              <a:path w="2837815" h="520064">
                <a:moveTo>
                  <a:pt x="1341119" y="252984"/>
                </a:moveTo>
                <a:lnTo>
                  <a:pt x="1338071" y="252984"/>
                </a:lnTo>
                <a:lnTo>
                  <a:pt x="1336547" y="254508"/>
                </a:lnTo>
                <a:lnTo>
                  <a:pt x="1341119" y="252984"/>
                </a:lnTo>
                <a:close/>
              </a:path>
              <a:path w="2837815" h="520064">
                <a:moveTo>
                  <a:pt x="1370076" y="252984"/>
                </a:moveTo>
                <a:lnTo>
                  <a:pt x="1341119" y="252984"/>
                </a:lnTo>
                <a:lnTo>
                  <a:pt x="1336547" y="254508"/>
                </a:lnTo>
                <a:lnTo>
                  <a:pt x="1369314" y="254508"/>
                </a:lnTo>
                <a:lnTo>
                  <a:pt x="1370076" y="252984"/>
                </a:lnTo>
                <a:close/>
              </a:path>
              <a:path w="2837815" h="520064">
                <a:moveTo>
                  <a:pt x="1426464" y="252984"/>
                </a:moveTo>
                <a:lnTo>
                  <a:pt x="1424939" y="252984"/>
                </a:lnTo>
                <a:lnTo>
                  <a:pt x="1429512" y="254508"/>
                </a:lnTo>
                <a:lnTo>
                  <a:pt x="1426464" y="252984"/>
                </a:lnTo>
                <a:close/>
              </a:path>
              <a:path w="2837815" h="520064">
                <a:moveTo>
                  <a:pt x="1427988" y="252984"/>
                </a:moveTo>
                <a:lnTo>
                  <a:pt x="1426464" y="252984"/>
                </a:lnTo>
                <a:lnTo>
                  <a:pt x="1429512" y="254508"/>
                </a:lnTo>
                <a:lnTo>
                  <a:pt x="1427988" y="252984"/>
                </a:lnTo>
                <a:close/>
              </a:path>
              <a:path w="2837815" h="520064">
                <a:moveTo>
                  <a:pt x="2787395" y="252984"/>
                </a:moveTo>
                <a:lnTo>
                  <a:pt x="1427988" y="252984"/>
                </a:lnTo>
                <a:lnTo>
                  <a:pt x="1429512" y="254508"/>
                </a:lnTo>
                <a:lnTo>
                  <a:pt x="2788919" y="254508"/>
                </a:lnTo>
                <a:lnTo>
                  <a:pt x="2787395" y="252984"/>
                </a:lnTo>
                <a:close/>
              </a:path>
              <a:path w="2837815" h="520064">
                <a:moveTo>
                  <a:pt x="1389888" y="0"/>
                </a:moveTo>
                <a:lnTo>
                  <a:pt x="1374647" y="0"/>
                </a:lnTo>
                <a:lnTo>
                  <a:pt x="1368552" y="6096"/>
                </a:lnTo>
                <a:lnTo>
                  <a:pt x="1368552" y="65532"/>
                </a:lnTo>
                <a:lnTo>
                  <a:pt x="1371600" y="114300"/>
                </a:lnTo>
                <a:lnTo>
                  <a:pt x="1373123" y="135636"/>
                </a:lnTo>
                <a:lnTo>
                  <a:pt x="1376171" y="156972"/>
                </a:lnTo>
                <a:lnTo>
                  <a:pt x="1377695" y="176784"/>
                </a:lnTo>
                <a:lnTo>
                  <a:pt x="1380743" y="195072"/>
                </a:lnTo>
                <a:lnTo>
                  <a:pt x="1382267" y="203454"/>
                </a:lnTo>
                <a:lnTo>
                  <a:pt x="1383791" y="195072"/>
                </a:lnTo>
                <a:lnTo>
                  <a:pt x="1389888" y="156972"/>
                </a:lnTo>
                <a:lnTo>
                  <a:pt x="1393031" y="112775"/>
                </a:lnTo>
                <a:lnTo>
                  <a:pt x="1395984" y="65532"/>
                </a:lnTo>
                <a:lnTo>
                  <a:pt x="1396073" y="39624"/>
                </a:lnTo>
                <a:lnTo>
                  <a:pt x="1397508" y="15240"/>
                </a:lnTo>
                <a:lnTo>
                  <a:pt x="1397508" y="7620"/>
                </a:lnTo>
                <a:lnTo>
                  <a:pt x="13898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2100" y="1208087"/>
            <a:ext cx="1929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Penggunaan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2400" y="1233918"/>
            <a:ext cx="167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Perolehan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4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265" y="502246"/>
            <a:ext cx="709866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Siklus </a:t>
            </a:r>
            <a:r>
              <a:rPr sz="4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Akuntasi </a:t>
            </a:r>
            <a:r>
              <a:rPr sz="4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perioda</a:t>
            </a:r>
            <a:r>
              <a:rPr sz="4100" b="1" spc="-12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4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berjalan</a:t>
            </a:r>
            <a:endParaRPr sz="4100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29193"/>
            <a:ext cx="6926580" cy="451533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459"/>
              </a:spcBef>
            </a:pP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THINGS </a:t>
            </a:r>
            <a:r>
              <a:rPr sz="3000" spc="-2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0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REMEMBER!!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33070" indent="-384175">
              <a:lnSpc>
                <a:spcPct val="100000"/>
              </a:lnSpc>
              <a:spcBef>
                <a:spcPts val="36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433705" algn="l"/>
              </a:tabLst>
            </a:pP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Input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utama adalah</a:t>
            </a:r>
            <a:r>
              <a:rPr sz="3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transaksi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33070" marR="5080" indent="-384175">
              <a:lnSpc>
                <a:spcPts val="3240"/>
              </a:lnSpc>
              <a:spcBef>
                <a:spcPts val="77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433705" algn="l"/>
              </a:tabLst>
            </a:pPr>
            <a:r>
              <a:rPr sz="3000" spc="-25" dirty="0">
                <a:solidFill>
                  <a:srgbClr val="FF0000"/>
                </a:solidFill>
                <a:latin typeface="Arial"/>
                <a:cs typeface="Arial"/>
              </a:rPr>
              <a:t>Tidak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memenuhi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syarat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transaksi</a:t>
            </a:r>
            <a:r>
              <a:rPr sz="30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tidak 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diproses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310"/>
              </a:spcBef>
            </a:pP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Oleh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karenanya,</a:t>
            </a:r>
          </a:p>
          <a:p>
            <a:pPr marL="527685" indent="-514984">
              <a:lnSpc>
                <a:spcPct val="100000"/>
              </a:lnSpc>
              <a:spcBef>
                <a:spcPts val="360"/>
              </a:spcBef>
              <a:buClr>
                <a:srgbClr val="6EA0B0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Identifikasi : transaksi 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atau</a:t>
            </a:r>
            <a:r>
              <a:rPr sz="3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tidak</a:t>
            </a:r>
          </a:p>
          <a:p>
            <a:pPr marL="527685" indent="-514984">
              <a:lnSpc>
                <a:spcPct val="100000"/>
              </a:lnSpc>
              <a:spcBef>
                <a:spcPts val="360"/>
              </a:spcBef>
              <a:buClr>
                <a:srgbClr val="6EA0B0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Satuan</a:t>
            </a:r>
            <a:r>
              <a:rPr sz="3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moneter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Jurnal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sz="30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posting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28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390143" y="1551431"/>
            <a:ext cx="5413248" cy="4977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/>
          <p:nvPr/>
        </p:nvSpPr>
        <p:spPr>
          <a:xfrm rot="2246012">
            <a:off x="6098479" y="4863704"/>
            <a:ext cx="1642872" cy="1527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90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1194" y="1031290"/>
            <a:ext cx="73736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876425" algn="l"/>
              </a:tabLst>
            </a:pPr>
            <a:r>
              <a:rPr sz="2000" b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Transaksi </a:t>
            </a:r>
            <a:r>
              <a:rPr sz="2000" b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 </a:t>
            </a:r>
            <a:r>
              <a:rPr sz="2000" spc="-20" dirty="0">
                <a:solidFill>
                  <a:srgbClr val="FFFFFF"/>
                </a:solidFill>
              </a:rPr>
              <a:t>Tanggal </a:t>
            </a:r>
            <a:r>
              <a:rPr sz="2000" dirty="0">
                <a:solidFill>
                  <a:srgbClr val="FFFFFF"/>
                </a:solidFill>
              </a:rPr>
              <a:t>2 </a:t>
            </a:r>
            <a:r>
              <a:rPr sz="2000" spc="-5" dirty="0">
                <a:solidFill>
                  <a:srgbClr val="FFFFFF"/>
                </a:solidFill>
              </a:rPr>
              <a:t>Januari </a:t>
            </a:r>
            <a:r>
              <a:rPr sz="2000" spc="-20" dirty="0">
                <a:solidFill>
                  <a:srgbClr val="FFFFFF"/>
                </a:solidFill>
              </a:rPr>
              <a:t>2013 </a:t>
            </a:r>
            <a:r>
              <a:rPr sz="2000" spc="-5" dirty="0">
                <a:solidFill>
                  <a:srgbClr val="FFFFFF"/>
                </a:solidFill>
              </a:rPr>
              <a:t>Klinik Medika </a:t>
            </a:r>
            <a:r>
              <a:rPr sz="2000" spc="-10" dirty="0">
                <a:solidFill>
                  <a:srgbClr val="FFFFFF"/>
                </a:solidFill>
              </a:rPr>
              <a:t>membayar </a:t>
            </a:r>
            <a:r>
              <a:rPr sz="2000" spc="-5" dirty="0">
                <a:solidFill>
                  <a:srgbClr val="FFFFFF"/>
                </a:solidFill>
              </a:rPr>
              <a:t>utang  gaji/honorarium	</a:t>
            </a:r>
            <a:r>
              <a:rPr sz="2000" spc="-10" dirty="0">
                <a:solidFill>
                  <a:srgbClr val="FFFFFF"/>
                </a:solidFill>
              </a:rPr>
              <a:t>pegawai </a:t>
            </a:r>
            <a:r>
              <a:rPr sz="2000" spc="-5" dirty="0">
                <a:solidFill>
                  <a:srgbClr val="FFFFFF"/>
                </a:solidFill>
              </a:rPr>
              <a:t>sebesar </a:t>
            </a:r>
            <a:r>
              <a:rPr sz="2000" dirty="0">
                <a:solidFill>
                  <a:srgbClr val="FFFFFF"/>
                </a:solidFill>
              </a:rPr>
              <a:t>Rp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1.500.000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3811" y="2278379"/>
            <a:ext cx="0" cy="1496695"/>
          </a:xfrm>
          <a:custGeom>
            <a:avLst/>
            <a:gdLst/>
            <a:ahLst/>
            <a:cxnLst/>
            <a:rect l="l" t="t" r="r" b="b"/>
            <a:pathLst>
              <a:path h="1496695">
                <a:moveTo>
                  <a:pt x="0" y="0"/>
                </a:moveTo>
                <a:lnTo>
                  <a:pt x="0" y="149656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5434" y="2278379"/>
            <a:ext cx="0" cy="1496695"/>
          </a:xfrm>
          <a:custGeom>
            <a:avLst/>
            <a:gdLst/>
            <a:ahLst/>
            <a:cxnLst/>
            <a:rect l="l" t="t" r="r" b="b"/>
            <a:pathLst>
              <a:path h="1496695">
                <a:moveTo>
                  <a:pt x="0" y="0"/>
                </a:moveTo>
                <a:lnTo>
                  <a:pt x="0" y="1496568"/>
                </a:lnTo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72833" y="2278379"/>
            <a:ext cx="0" cy="1496695"/>
          </a:xfrm>
          <a:custGeom>
            <a:avLst/>
            <a:gdLst/>
            <a:ahLst/>
            <a:cxnLst/>
            <a:rect l="l" t="t" r="r" b="b"/>
            <a:pathLst>
              <a:path h="1496695">
                <a:moveTo>
                  <a:pt x="0" y="0"/>
                </a:moveTo>
                <a:lnTo>
                  <a:pt x="0" y="1496568"/>
                </a:lnTo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3776" y="2656331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>
                <a:moveTo>
                  <a:pt x="0" y="0"/>
                </a:moveTo>
                <a:lnTo>
                  <a:pt x="8243316" y="0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776" y="3026663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>
                <a:moveTo>
                  <a:pt x="0" y="0"/>
                </a:moveTo>
                <a:lnTo>
                  <a:pt x="8243316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776" y="3397757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>
                <a:moveTo>
                  <a:pt x="0" y="0"/>
                </a:moveTo>
                <a:lnTo>
                  <a:pt x="8243316" y="0"/>
                </a:lnTo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633" y="2278379"/>
            <a:ext cx="0" cy="1496695"/>
          </a:xfrm>
          <a:custGeom>
            <a:avLst/>
            <a:gdLst/>
            <a:ahLst/>
            <a:cxnLst/>
            <a:rect l="l" t="t" r="r" b="b"/>
            <a:pathLst>
              <a:path h="1496695">
                <a:moveTo>
                  <a:pt x="0" y="0"/>
                </a:moveTo>
                <a:lnTo>
                  <a:pt x="0" y="1496568"/>
                </a:lnTo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30233" y="2278379"/>
            <a:ext cx="0" cy="1496695"/>
          </a:xfrm>
          <a:custGeom>
            <a:avLst/>
            <a:gdLst/>
            <a:ahLst/>
            <a:cxnLst/>
            <a:rect l="l" t="t" r="r" b="b"/>
            <a:pathLst>
              <a:path h="1496695">
                <a:moveTo>
                  <a:pt x="0" y="0"/>
                </a:moveTo>
                <a:lnTo>
                  <a:pt x="0" y="1496568"/>
                </a:lnTo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3776" y="2285237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>
                <a:moveTo>
                  <a:pt x="0" y="0"/>
                </a:moveTo>
                <a:lnTo>
                  <a:pt x="8243316" y="0"/>
                </a:lnTo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3776" y="3768851"/>
            <a:ext cx="8243570" cy="0"/>
          </a:xfrm>
          <a:custGeom>
            <a:avLst/>
            <a:gdLst/>
            <a:ahLst/>
            <a:cxnLst/>
            <a:rect l="l" t="t" r="r" b="b"/>
            <a:pathLst>
              <a:path w="8243570">
                <a:moveTo>
                  <a:pt x="0" y="0"/>
                </a:moveTo>
                <a:lnTo>
                  <a:pt x="8243316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688" y="2311310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tgl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1104" y="2311310"/>
            <a:ext cx="252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Nama akun dan</a:t>
            </a:r>
            <a:r>
              <a:rPr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diskripsi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3488" y="2311310"/>
            <a:ext cx="63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0887" y="2311310"/>
            <a:ext cx="62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Kred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1104" y="2681642"/>
            <a:ext cx="106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Biaya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Gaji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93488" y="2681642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1.50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.000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65959" y="3053574"/>
            <a:ext cx="419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Kas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0887" y="3053574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1.50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.000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21104" y="3423907"/>
            <a:ext cx="186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(pembayaran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gaji)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08788" y="4707635"/>
          <a:ext cx="3858892" cy="111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134"/>
                <a:gridCol w="341630"/>
                <a:gridCol w="1143000"/>
                <a:gridCol w="571500"/>
                <a:gridCol w="285114"/>
                <a:gridCol w="1072514"/>
              </a:tblGrid>
              <a:tr h="37084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Debit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Kredit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1.500.000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852415" y="4707635"/>
          <a:ext cx="3858893" cy="111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134"/>
                <a:gridCol w="520065"/>
                <a:gridCol w="741680"/>
                <a:gridCol w="508634"/>
                <a:gridCol w="429260"/>
                <a:gridCol w="1214120"/>
              </a:tblGrid>
              <a:tr h="37084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Debit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Kredit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1.500.000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B3B3B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1576755" y="4240694"/>
            <a:ext cx="127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80" dirty="0">
                <a:solidFill>
                  <a:srgbClr val="FFFFFF"/>
                </a:solidFill>
                <a:latin typeface="Arial"/>
                <a:cs typeface="Arial"/>
              </a:rPr>
              <a:t>BIAYA</a:t>
            </a:r>
            <a:r>
              <a:rPr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GAJI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64223" y="4312475"/>
            <a:ext cx="501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39567" y="3200399"/>
            <a:ext cx="3933825" cy="1118870"/>
          </a:xfrm>
          <a:custGeom>
            <a:avLst/>
            <a:gdLst/>
            <a:ahLst/>
            <a:cxnLst/>
            <a:rect l="l" t="t" r="r" b="b"/>
            <a:pathLst>
              <a:path w="3933825" h="1118870">
                <a:moveTo>
                  <a:pt x="7619" y="0"/>
                </a:moveTo>
                <a:lnTo>
                  <a:pt x="0" y="27431"/>
                </a:lnTo>
                <a:lnTo>
                  <a:pt x="111251" y="57912"/>
                </a:lnTo>
                <a:lnTo>
                  <a:pt x="118871" y="30479"/>
                </a:lnTo>
                <a:lnTo>
                  <a:pt x="7619" y="0"/>
                </a:lnTo>
                <a:close/>
              </a:path>
              <a:path w="3933825" h="1118870">
                <a:moveTo>
                  <a:pt x="201168" y="51815"/>
                </a:moveTo>
                <a:lnTo>
                  <a:pt x="193548" y="79248"/>
                </a:lnTo>
                <a:lnTo>
                  <a:pt x="303275" y="109727"/>
                </a:lnTo>
                <a:lnTo>
                  <a:pt x="310895" y="82295"/>
                </a:lnTo>
                <a:lnTo>
                  <a:pt x="201168" y="51815"/>
                </a:lnTo>
                <a:close/>
              </a:path>
              <a:path w="3933825" h="1118870">
                <a:moveTo>
                  <a:pt x="394715" y="105155"/>
                </a:moveTo>
                <a:lnTo>
                  <a:pt x="387095" y="132587"/>
                </a:lnTo>
                <a:lnTo>
                  <a:pt x="496824" y="163067"/>
                </a:lnTo>
                <a:lnTo>
                  <a:pt x="504444" y="135636"/>
                </a:lnTo>
                <a:lnTo>
                  <a:pt x="394715" y="105155"/>
                </a:lnTo>
                <a:close/>
              </a:path>
              <a:path w="3933825" h="1118870">
                <a:moveTo>
                  <a:pt x="586739" y="156971"/>
                </a:moveTo>
                <a:lnTo>
                  <a:pt x="579119" y="184403"/>
                </a:lnTo>
                <a:lnTo>
                  <a:pt x="690371" y="214883"/>
                </a:lnTo>
                <a:lnTo>
                  <a:pt x="697992" y="187451"/>
                </a:lnTo>
                <a:lnTo>
                  <a:pt x="586739" y="156971"/>
                </a:lnTo>
                <a:close/>
              </a:path>
              <a:path w="3933825" h="1118870">
                <a:moveTo>
                  <a:pt x="780287" y="210312"/>
                </a:moveTo>
                <a:lnTo>
                  <a:pt x="772668" y="237743"/>
                </a:lnTo>
                <a:lnTo>
                  <a:pt x="882395" y="268224"/>
                </a:lnTo>
                <a:lnTo>
                  <a:pt x="890016" y="240791"/>
                </a:lnTo>
                <a:lnTo>
                  <a:pt x="780287" y="210312"/>
                </a:lnTo>
                <a:close/>
              </a:path>
              <a:path w="3933825" h="1118870">
                <a:moveTo>
                  <a:pt x="972311" y="262127"/>
                </a:moveTo>
                <a:lnTo>
                  <a:pt x="964692" y="291083"/>
                </a:lnTo>
                <a:lnTo>
                  <a:pt x="1075944" y="320039"/>
                </a:lnTo>
                <a:lnTo>
                  <a:pt x="1083564" y="292607"/>
                </a:lnTo>
                <a:lnTo>
                  <a:pt x="972311" y="262127"/>
                </a:lnTo>
                <a:close/>
              </a:path>
              <a:path w="3933825" h="1118870">
                <a:moveTo>
                  <a:pt x="1165859" y="315467"/>
                </a:moveTo>
                <a:lnTo>
                  <a:pt x="1158240" y="342900"/>
                </a:lnTo>
                <a:lnTo>
                  <a:pt x="1267968" y="373379"/>
                </a:lnTo>
                <a:lnTo>
                  <a:pt x="1275587" y="345948"/>
                </a:lnTo>
                <a:lnTo>
                  <a:pt x="1165859" y="315467"/>
                </a:lnTo>
                <a:close/>
              </a:path>
              <a:path w="3933825" h="1118870">
                <a:moveTo>
                  <a:pt x="1359408" y="368807"/>
                </a:moveTo>
                <a:lnTo>
                  <a:pt x="1351787" y="396239"/>
                </a:lnTo>
                <a:lnTo>
                  <a:pt x="1461516" y="425195"/>
                </a:lnTo>
                <a:lnTo>
                  <a:pt x="1469135" y="397763"/>
                </a:lnTo>
                <a:lnTo>
                  <a:pt x="1359408" y="368807"/>
                </a:lnTo>
                <a:close/>
              </a:path>
              <a:path w="3933825" h="1118870">
                <a:moveTo>
                  <a:pt x="1551432" y="420623"/>
                </a:moveTo>
                <a:lnTo>
                  <a:pt x="1543811" y="448055"/>
                </a:lnTo>
                <a:lnTo>
                  <a:pt x="1655064" y="478535"/>
                </a:lnTo>
                <a:lnTo>
                  <a:pt x="1662683" y="451103"/>
                </a:lnTo>
                <a:lnTo>
                  <a:pt x="1551432" y="420623"/>
                </a:lnTo>
                <a:close/>
              </a:path>
              <a:path w="3933825" h="1118870">
                <a:moveTo>
                  <a:pt x="1744980" y="473963"/>
                </a:moveTo>
                <a:lnTo>
                  <a:pt x="1737359" y="501395"/>
                </a:lnTo>
                <a:lnTo>
                  <a:pt x="1847087" y="530351"/>
                </a:lnTo>
                <a:lnTo>
                  <a:pt x="1854708" y="502919"/>
                </a:lnTo>
                <a:lnTo>
                  <a:pt x="1744980" y="473963"/>
                </a:lnTo>
                <a:close/>
              </a:path>
              <a:path w="3933825" h="1118870">
                <a:moveTo>
                  <a:pt x="1938528" y="525779"/>
                </a:moveTo>
                <a:lnTo>
                  <a:pt x="1930908" y="553211"/>
                </a:lnTo>
                <a:lnTo>
                  <a:pt x="2040635" y="583691"/>
                </a:lnTo>
                <a:lnTo>
                  <a:pt x="2048256" y="556259"/>
                </a:lnTo>
                <a:lnTo>
                  <a:pt x="1938528" y="525779"/>
                </a:lnTo>
                <a:close/>
              </a:path>
              <a:path w="3933825" h="1118870">
                <a:moveTo>
                  <a:pt x="2130552" y="579119"/>
                </a:moveTo>
                <a:lnTo>
                  <a:pt x="2122932" y="606551"/>
                </a:lnTo>
                <a:lnTo>
                  <a:pt x="2234184" y="635507"/>
                </a:lnTo>
                <a:lnTo>
                  <a:pt x="2241804" y="608076"/>
                </a:lnTo>
                <a:lnTo>
                  <a:pt x="2130552" y="579119"/>
                </a:lnTo>
                <a:close/>
              </a:path>
              <a:path w="3933825" h="1118870">
                <a:moveTo>
                  <a:pt x="2324099" y="630935"/>
                </a:moveTo>
                <a:lnTo>
                  <a:pt x="2316480" y="658367"/>
                </a:lnTo>
                <a:lnTo>
                  <a:pt x="2426208" y="688847"/>
                </a:lnTo>
                <a:lnTo>
                  <a:pt x="2433828" y="661415"/>
                </a:lnTo>
                <a:lnTo>
                  <a:pt x="2324099" y="630935"/>
                </a:lnTo>
                <a:close/>
              </a:path>
              <a:path w="3933825" h="1118870">
                <a:moveTo>
                  <a:pt x="2516123" y="684276"/>
                </a:moveTo>
                <a:lnTo>
                  <a:pt x="2508504" y="711707"/>
                </a:lnTo>
                <a:lnTo>
                  <a:pt x="2619756" y="742188"/>
                </a:lnTo>
                <a:lnTo>
                  <a:pt x="2627376" y="713232"/>
                </a:lnTo>
                <a:lnTo>
                  <a:pt x="2516123" y="684276"/>
                </a:lnTo>
                <a:close/>
              </a:path>
              <a:path w="3933825" h="1118870">
                <a:moveTo>
                  <a:pt x="2709672" y="736091"/>
                </a:moveTo>
                <a:lnTo>
                  <a:pt x="2702052" y="763523"/>
                </a:lnTo>
                <a:lnTo>
                  <a:pt x="2811780" y="794003"/>
                </a:lnTo>
                <a:lnTo>
                  <a:pt x="2819399" y="766571"/>
                </a:lnTo>
                <a:lnTo>
                  <a:pt x="2709672" y="736091"/>
                </a:lnTo>
                <a:close/>
              </a:path>
              <a:path w="3933825" h="1118870">
                <a:moveTo>
                  <a:pt x="2903220" y="789432"/>
                </a:moveTo>
                <a:lnTo>
                  <a:pt x="2895599" y="816863"/>
                </a:lnTo>
                <a:lnTo>
                  <a:pt x="3005328" y="847343"/>
                </a:lnTo>
                <a:lnTo>
                  <a:pt x="3012947" y="819911"/>
                </a:lnTo>
                <a:lnTo>
                  <a:pt x="2903220" y="789432"/>
                </a:lnTo>
                <a:close/>
              </a:path>
              <a:path w="3933825" h="1118870">
                <a:moveTo>
                  <a:pt x="3095244" y="841247"/>
                </a:moveTo>
                <a:lnTo>
                  <a:pt x="3087623" y="868679"/>
                </a:lnTo>
                <a:lnTo>
                  <a:pt x="3198876" y="899159"/>
                </a:lnTo>
                <a:lnTo>
                  <a:pt x="3206496" y="871727"/>
                </a:lnTo>
                <a:lnTo>
                  <a:pt x="3095244" y="841247"/>
                </a:lnTo>
                <a:close/>
              </a:path>
              <a:path w="3933825" h="1118870">
                <a:moveTo>
                  <a:pt x="3288792" y="894588"/>
                </a:moveTo>
                <a:lnTo>
                  <a:pt x="3281172" y="922019"/>
                </a:lnTo>
                <a:lnTo>
                  <a:pt x="3390900" y="952499"/>
                </a:lnTo>
                <a:lnTo>
                  <a:pt x="3398520" y="925067"/>
                </a:lnTo>
                <a:lnTo>
                  <a:pt x="3288792" y="894588"/>
                </a:lnTo>
                <a:close/>
              </a:path>
              <a:path w="3933825" h="1118870">
                <a:moveTo>
                  <a:pt x="3482340" y="946403"/>
                </a:moveTo>
                <a:lnTo>
                  <a:pt x="3474720" y="975359"/>
                </a:lnTo>
                <a:lnTo>
                  <a:pt x="3584448" y="1004315"/>
                </a:lnTo>
                <a:lnTo>
                  <a:pt x="3592068" y="976883"/>
                </a:lnTo>
                <a:lnTo>
                  <a:pt x="3482340" y="946403"/>
                </a:lnTo>
                <a:close/>
              </a:path>
              <a:path w="3933825" h="1118870">
                <a:moveTo>
                  <a:pt x="3674364" y="999743"/>
                </a:moveTo>
                <a:lnTo>
                  <a:pt x="3666744" y="1027176"/>
                </a:lnTo>
                <a:lnTo>
                  <a:pt x="3777996" y="1057655"/>
                </a:lnTo>
                <a:lnTo>
                  <a:pt x="3785616" y="1030223"/>
                </a:lnTo>
                <a:lnTo>
                  <a:pt x="3674364" y="999743"/>
                </a:lnTo>
                <a:close/>
              </a:path>
              <a:path w="3933825" h="1118870">
                <a:moveTo>
                  <a:pt x="3861778" y="1074865"/>
                </a:moveTo>
                <a:lnTo>
                  <a:pt x="3806952" y="1089659"/>
                </a:lnTo>
                <a:lnTo>
                  <a:pt x="3799331" y="1091183"/>
                </a:lnTo>
                <a:lnTo>
                  <a:pt x="3794759" y="1098803"/>
                </a:lnTo>
                <a:lnTo>
                  <a:pt x="3797807" y="1114043"/>
                </a:lnTo>
                <a:lnTo>
                  <a:pt x="3806952" y="1118615"/>
                </a:lnTo>
                <a:lnTo>
                  <a:pt x="3814572" y="1117091"/>
                </a:lnTo>
                <a:lnTo>
                  <a:pt x="3910801" y="1091183"/>
                </a:lnTo>
                <a:lnTo>
                  <a:pt x="3902963" y="1091183"/>
                </a:lnTo>
                <a:lnTo>
                  <a:pt x="3860292" y="1080515"/>
                </a:lnTo>
                <a:lnTo>
                  <a:pt x="3861778" y="1074865"/>
                </a:lnTo>
                <a:close/>
              </a:path>
              <a:path w="3933825" h="1118870">
                <a:moveTo>
                  <a:pt x="3878355" y="1070392"/>
                </a:moveTo>
                <a:lnTo>
                  <a:pt x="3861778" y="1074865"/>
                </a:lnTo>
                <a:lnTo>
                  <a:pt x="3860292" y="1080515"/>
                </a:lnTo>
                <a:lnTo>
                  <a:pt x="3902963" y="1091183"/>
                </a:lnTo>
                <a:lnTo>
                  <a:pt x="3903810" y="1088135"/>
                </a:lnTo>
                <a:lnTo>
                  <a:pt x="3895343" y="1088135"/>
                </a:lnTo>
                <a:lnTo>
                  <a:pt x="3878355" y="1070392"/>
                </a:lnTo>
                <a:close/>
              </a:path>
              <a:path w="3933825" h="1118870">
                <a:moveTo>
                  <a:pt x="3900494" y="1051559"/>
                </a:moveTo>
                <a:lnTo>
                  <a:pt x="3867911" y="1051559"/>
                </a:lnTo>
                <a:lnTo>
                  <a:pt x="3910583" y="1063752"/>
                </a:lnTo>
                <a:lnTo>
                  <a:pt x="3902963" y="1091183"/>
                </a:lnTo>
                <a:lnTo>
                  <a:pt x="3910801" y="1091183"/>
                </a:lnTo>
                <a:lnTo>
                  <a:pt x="3933443" y="1085088"/>
                </a:lnTo>
                <a:lnTo>
                  <a:pt x="3900494" y="1051559"/>
                </a:lnTo>
                <a:close/>
              </a:path>
              <a:path w="3933825" h="1118870">
                <a:moveTo>
                  <a:pt x="3902963" y="1063752"/>
                </a:moveTo>
                <a:lnTo>
                  <a:pt x="3878355" y="1070392"/>
                </a:lnTo>
                <a:lnTo>
                  <a:pt x="3895343" y="1088135"/>
                </a:lnTo>
                <a:lnTo>
                  <a:pt x="3902963" y="1063752"/>
                </a:lnTo>
                <a:close/>
              </a:path>
              <a:path w="3933825" h="1118870">
                <a:moveTo>
                  <a:pt x="3910583" y="1063752"/>
                </a:moveTo>
                <a:lnTo>
                  <a:pt x="3902963" y="1063752"/>
                </a:lnTo>
                <a:lnTo>
                  <a:pt x="3895343" y="1088135"/>
                </a:lnTo>
                <a:lnTo>
                  <a:pt x="3903810" y="1088135"/>
                </a:lnTo>
                <a:lnTo>
                  <a:pt x="3910583" y="1063752"/>
                </a:lnTo>
                <a:close/>
              </a:path>
              <a:path w="3933825" h="1118870">
                <a:moveTo>
                  <a:pt x="3866276" y="1057776"/>
                </a:moveTo>
                <a:lnTo>
                  <a:pt x="3861778" y="1074865"/>
                </a:lnTo>
                <a:lnTo>
                  <a:pt x="3878355" y="1070392"/>
                </a:lnTo>
                <a:lnTo>
                  <a:pt x="3866276" y="1057776"/>
                </a:lnTo>
                <a:close/>
              </a:path>
              <a:path w="3933825" h="1118870">
                <a:moveTo>
                  <a:pt x="3867911" y="1051559"/>
                </a:moveTo>
                <a:lnTo>
                  <a:pt x="3866276" y="1057776"/>
                </a:lnTo>
                <a:lnTo>
                  <a:pt x="3878355" y="1070392"/>
                </a:lnTo>
                <a:lnTo>
                  <a:pt x="3902963" y="1063752"/>
                </a:lnTo>
                <a:lnTo>
                  <a:pt x="3910583" y="1063752"/>
                </a:lnTo>
                <a:lnTo>
                  <a:pt x="3867911" y="1051559"/>
                </a:lnTo>
                <a:close/>
              </a:path>
              <a:path w="3933825" h="1118870">
                <a:moveTo>
                  <a:pt x="3840479" y="990599"/>
                </a:moveTo>
                <a:lnTo>
                  <a:pt x="3832859" y="990599"/>
                </a:lnTo>
                <a:lnTo>
                  <a:pt x="3820668" y="1002791"/>
                </a:lnTo>
                <a:lnTo>
                  <a:pt x="3820668" y="1011935"/>
                </a:lnTo>
                <a:lnTo>
                  <a:pt x="3826764" y="1016507"/>
                </a:lnTo>
                <a:lnTo>
                  <a:pt x="3866276" y="1057776"/>
                </a:lnTo>
                <a:lnTo>
                  <a:pt x="3867911" y="1051559"/>
                </a:lnTo>
                <a:lnTo>
                  <a:pt x="3900494" y="1051559"/>
                </a:lnTo>
                <a:lnTo>
                  <a:pt x="3846576" y="996695"/>
                </a:lnTo>
                <a:lnTo>
                  <a:pt x="3840479" y="990599"/>
                </a:lnTo>
                <a:close/>
              </a:path>
            </a:pathLst>
          </a:custGeom>
          <a:solidFill>
            <a:srgbClr val="219AC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72539" y="2855975"/>
            <a:ext cx="794385" cy="1501140"/>
          </a:xfrm>
          <a:custGeom>
            <a:avLst/>
            <a:gdLst/>
            <a:ahLst/>
            <a:cxnLst/>
            <a:rect l="l" t="t" r="r" b="b"/>
            <a:pathLst>
              <a:path w="794385" h="1501139">
                <a:moveTo>
                  <a:pt x="678179" y="1370076"/>
                </a:moveTo>
                <a:lnTo>
                  <a:pt x="670560" y="1374647"/>
                </a:lnTo>
                <a:lnTo>
                  <a:pt x="664464" y="1379220"/>
                </a:lnTo>
                <a:lnTo>
                  <a:pt x="661416" y="1386839"/>
                </a:lnTo>
                <a:lnTo>
                  <a:pt x="665987" y="1394459"/>
                </a:lnTo>
                <a:lnTo>
                  <a:pt x="728472" y="1501139"/>
                </a:lnTo>
                <a:lnTo>
                  <a:pt x="745431" y="1472183"/>
                </a:lnTo>
                <a:lnTo>
                  <a:pt x="714755" y="1472183"/>
                </a:lnTo>
                <a:lnTo>
                  <a:pt x="714755" y="1421337"/>
                </a:lnTo>
                <a:lnTo>
                  <a:pt x="690372" y="1379220"/>
                </a:lnTo>
                <a:lnTo>
                  <a:pt x="687323" y="1373123"/>
                </a:lnTo>
                <a:lnTo>
                  <a:pt x="678179" y="1370076"/>
                </a:lnTo>
                <a:close/>
              </a:path>
              <a:path w="794385" h="1501139">
                <a:moveTo>
                  <a:pt x="714756" y="1421337"/>
                </a:moveTo>
                <a:lnTo>
                  <a:pt x="714755" y="1472183"/>
                </a:lnTo>
                <a:lnTo>
                  <a:pt x="742187" y="1472183"/>
                </a:lnTo>
                <a:lnTo>
                  <a:pt x="742187" y="1466088"/>
                </a:lnTo>
                <a:lnTo>
                  <a:pt x="716279" y="1466088"/>
                </a:lnTo>
                <a:lnTo>
                  <a:pt x="728472" y="1445029"/>
                </a:lnTo>
                <a:lnTo>
                  <a:pt x="714756" y="1421337"/>
                </a:lnTo>
                <a:close/>
              </a:path>
              <a:path w="794385" h="1501139">
                <a:moveTo>
                  <a:pt x="778764" y="1370076"/>
                </a:moveTo>
                <a:lnTo>
                  <a:pt x="769620" y="1373123"/>
                </a:lnTo>
                <a:lnTo>
                  <a:pt x="766572" y="1379220"/>
                </a:lnTo>
                <a:lnTo>
                  <a:pt x="742187" y="1421337"/>
                </a:lnTo>
                <a:lnTo>
                  <a:pt x="742187" y="1472183"/>
                </a:lnTo>
                <a:lnTo>
                  <a:pt x="745431" y="1472183"/>
                </a:lnTo>
                <a:lnTo>
                  <a:pt x="790955" y="1394459"/>
                </a:lnTo>
                <a:lnTo>
                  <a:pt x="794004" y="1386839"/>
                </a:lnTo>
                <a:lnTo>
                  <a:pt x="792479" y="1379220"/>
                </a:lnTo>
                <a:lnTo>
                  <a:pt x="784860" y="1374647"/>
                </a:lnTo>
                <a:lnTo>
                  <a:pt x="778764" y="1370076"/>
                </a:lnTo>
                <a:close/>
              </a:path>
              <a:path w="794385" h="1501139">
                <a:moveTo>
                  <a:pt x="728472" y="1445029"/>
                </a:moveTo>
                <a:lnTo>
                  <a:pt x="716279" y="1466088"/>
                </a:lnTo>
                <a:lnTo>
                  <a:pt x="740664" y="1466088"/>
                </a:lnTo>
                <a:lnTo>
                  <a:pt x="728472" y="1445029"/>
                </a:lnTo>
                <a:close/>
              </a:path>
              <a:path w="794385" h="1501139">
                <a:moveTo>
                  <a:pt x="742187" y="1421337"/>
                </a:moveTo>
                <a:lnTo>
                  <a:pt x="728472" y="1445029"/>
                </a:lnTo>
                <a:lnTo>
                  <a:pt x="740664" y="1466088"/>
                </a:lnTo>
                <a:lnTo>
                  <a:pt x="742187" y="1466088"/>
                </a:lnTo>
                <a:lnTo>
                  <a:pt x="742187" y="1421337"/>
                </a:lnTo>
                <a:close/>
              </a:path>
              <a:path w="794385" h="1501139">
                <a:moveTo>
                  <a:pt x="714755" y="1085088"/>
                </a:moveTo>
                <a:lnTo>
                  <a:pt x="714756" y="1421337"/>
                </a:lnTo>
                <a:lnTo>
                  <a:pt x="728472" y="1445029"/>
                </a:lnTo>
                <a:lnTo>
                  <a:pt x="742187" y="1421337"/>
                </a:lnTo>
                <a:lnTo>
                  <a:pt x="742187" y="1098803"/>
                </a:lnTo>
                <a:lnTo>
                  <a:pt x="728472" y="1098803"/>
                </a:lnTo>
                <a:lnTo>
                  <a:pt x="714755" y="1085088"/>
                </a:lnTo>
                <a:close/>
              </a:path>
              <a:path w="794385" h="1501139">
                <a:moveTo>
                  <a:pt x="28956" y="0"/>
                </a:moveTo>
                <a:lnTo>
                  <a:pt x="0" y="0"/>
                </a:lnTo>
                <a:lnTo>
                  <a:pt x="0" y="1092708"/>
                </a:lnTo>
                <a:lnTo>
                  <a:pt x="6096" y="1098803"/>
                </a:lnTo>
                <a:lnTo>
                  <a:pt x="714755" y="1098803"/>
                </a:lnTo>
                <a:lnTo>
                  <a:pt x="714755" y="1085088"/>
                </a:lnTo>
                <a:lnTo>
                  <a:pt x="28956" y="1085088"/>
                </a:lnTo>
                <a:lnTo>
                  <a:pt x="13715" y="1069847"/>
                </a:lnTo>
                <a:lnTo>
                  <a:pt x="28956" y="1069847"/>
                </a:lnTo>
                <a:lnTo>
                  <a:pt x="28956" y="0"/>
                </a:lnTo>
                <a:close/>
              </a:path>
              <a:path w="794385" h="1501139">
                <a:moveTo>
                  <a:pt x="736091" y="1069847"/>
                </a:moveTo>
                <a:lnTo>
                  <a:pt x="28956" y="1069847"/>
                </a:lnTo>
                <a:lnTo>
                  <a:pt x="28956" y="1085088"/>
                </a:lnTo>
                <a:lnTo>
                  <a:pt x="714755" y="1085088"/>
                </a:lnTo>
                <a:lnTo>
                  <a:pt x="728472" y="1098803"/>
                </a:lnTo>
                <a:lnTo>
                  <a:pt x="742187" y="1098803"/>
                </a:lnTo>
                <a:lnTo>
                  <a:pt x="742187" y="1077467"/>
                </a:lnTo>
                <a:lnTo>
                  <a:pt x="736091" y="1069847"/>
                </a:lnTo>
                <a:close/>
              </a:path>
              <a:path w="794385" h="1501139">
                <a:moveTo>
                  <a:pt x="28956" y="1069847"/>
                </a:moveTo>
                <a:lnTo>
                  <a:pt x="13715" y="1069847"/>
                </a:lnTo>
                <a:lnTo>
                  <a:pt x="28956" y="1085088"/>
                </a:lnTo>
                <a:lnTo>
                  <a:pt x="28956" y="1069847"/>
                </a:lnTo>
                <a:close/>
              </a:path>
            </a:pathLst>
          </a:custGeom>
          <a:solidFill>
            <a:srgbClr val="219AC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86255" y="2842259"/>
            <a:ext cx="215265" cy="30480"/>
          </a:xfrm>
          <a:custGeom>
            <a:avLst/>
            <a:gdLst/>
            <a:ahLst/>
            <a:cxnLst/>
            <a:rect l="l" t="t" r="r" b="b"/>
            <a:pathLst>
              <a:path w="215265" h="30480">
                <a:moveTo>
                  <a:pt x="0" y="0"/>
                </a:moveTo>
                <a:lnTo>
                  <a:pt x="0" y="28955"/>
                </a:lnTo>
                <a:lnTo>
                  <a:pt x="214884" y="30479"/>
                </a:lnTo>
                <a:lnTo>
                  <a:pt x="214884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D4D2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72639" y="2849879"/>
            <a:ext cx="2499360" cy="2415540"/>
          </a:xfrm>
          <a:custGeom>
            <a:avLst/>
            <a:gdLst/>
            <a:ahLst/>
            <a:cxnLst/>
            <a:rect l="l" t="t" r="r" b="b"/>
            <a:pathLst>
              <a:path w="2499360" h="2415540">
                <a:moveTo>
                  <a:pt x="36260" y="2357628"/>
                </a:moveTo>
                <a:lnTo>
                  <a:pt x="12192" y="2357628"/>
                </a:lnTo>
                <a:lnTo>
                  <a:pt x="12192" y="2370908"/>
                </a:lnTo>
                <a:lnTo>
                  <a:pt x="85343" y="2414016"/>
                </a:lnTo>
                <a:lnTo>
                  <a:pt x="88392" y="2415540"/>
                </a:lnTo>
                <a:lnTo>
                  <a:pt x="92964" y="2415540"/>
                </a:lnTo>
                <a:lnTo>
                  <a:pt x="96012" y="2409444"/>
                </a:lnTo>
                <a:lnTo>
                  <a:pt x="94487" y="2404872"/>
                </a:lnTo>
                <a:lnTo>
                  <a:pt x="91440" y="2403348"/>
                </a:lnTo>
                <a:lnTo>
                  <a:pt x="33633" y="2369820"/>
                </a:lnTo>
                <a:lnTo>
                  <a:pt x="15240" y="2369820"/>
                </a:lnTo>
                <a:lnTo>
                  <a:pt x="15240" y="2359152"/>
                </a:lnTo>
                <a:lnTo>
                  <a:pt x="33633" y="2359152"/>
                </a:lnTo>
                <a:lnTo>
                  <a:pt x="36260" y="2357628"/>
                </a:lnTo>
                <a:close/>
              </a:path>
              <a:path w="2499360" h="2415540">
                <a:moveTo>
                  <a:pt x="12192" y="2370908"/>
                </a:moveTo>
                <a:lnTo>
                  <a:pt x="12192" y="2371344"/>
                </a:lnTo>
                <a:lnTo>
                  <a:pt x="12930" y="2371344"/>
                </a:lnTo>
                <a:lnTo>
                  <a:pt x="12192" y="2370908"/>
                </a:lnTo>
                <a:close/>
              </a:path>
              <a:path w="2499360" h="2415540">
                <a:moveTo>
                  <a:pt x="1653539" y="2357628"/>
                </a:moveTo>
                <a:lnTo>
                  <a:pt x="36260" y="2357628"/>
                </a:lnTo>
                <a:lnTo>
                  <a:pt x="24436" y="2364486"/>
                </a:lnTo>
                <a:lnTo>
                  <a:pt x="36260" y="2371344"/>
                </a:lnTo>
                <a:lnTo>
                  <a:pt x="1662684" y="2371344"/>
                </a:lnTo>
                <a:lnTo>
                  <a:pt x="1665732" y="2368296"/>
                </a:lnTo>
                <a:lnTo>
                  <a:pt x="1665732" y="2363724"/>
                </a:lnTo>
                <a:lnTo>
                  <a:pt x="1653539" y="2363724"/>
                </a:lnTo>
                <a:lnTo>
                  <a:pt x="1653539" y="2357628"/>
                </a:lnTo>
                <a:close/>
              </a:path>
              <a:path w="2499360" h="2415540">
                <a:moveTo>
                  <a:pt x="88392" y="2311908"/>
                </a:moveTo>
                <a:lnTo>
                  <a:pt x="85343" y="2314956"/>
                </a:lnTo>
                <a:lnTo>
                  <a:pt x="0" y="2363724"/>
                </a:lnTo>
                <a:lnTo>
                  <a:pt x="12192" y="2370908"/>
                </a:lnTo>
                <a:lnTo>
                  <a:pt x="12192" y="2357628"/>
                </a:lnTo>
                <a:lnTo>
                  <a:pt x="36260" y="2357628"/>
                </a:lnTo>
                <a:lnTo>
                  <a:pt x="91440" y="2325624"/>
                </a:lnTo>
                <a:lnTo>
                  <a:pt x="94487" y="2324100"/>
                </a:lnTo>
                <a:lnTo>
                  <a:pt x="96012" y="2319528"/>
                </a:lnTo>
                <a:lnTo>
                  <a:pt x="92964" y="2313432"/>
                </a:lnTo>
                <a:lnTo>
                  <a:pt x="88392" y="2311908"/>
                </a:lnTo>
                <a:close/>
              </a:path>
              <a:path w="2499360" h="2415540">
                <a:moveTo>
                  <a:pt x="15240" y="2359152"/>
                </a:moveTo>
                <a:lnTo>
                  <a:pt x="15240" y="2369820"/>
                </a:lnTo>
                <a:lnTo>
                  <a:pt x="24436" y="2364486"/>
                </a:lnTo>
                <a:lnTo>
                  <a:pt x="15240" y="2359152"/>
                </a:lnTo>
                <a:close/>
              </a:path>
              <a:path w="2499360" h="2415540">
                <a:moveTo>
                  <a:pt x="24436" y="2364486"/>
                </a:moveTo>
                <a:lnTo>
                  <a:pt x="15240" y="2369820"/>
                </a:lnTo>
                <a:lnTo>
                  <a:pt x="33633" y="2369820"/>
                </a:lnTo>
                <a:lnTo>
                  <a:pt x="24436" y="2364486"/>
                </a:lnTo>
                <a:close/>
              </a:path>
              <a:path w="2499360" h="2415540">
                <a:moveTo>
                  <a:pt x="33633" y="2359152"/>
                </a:moveTo>
                <a:lnTo>
                  <a:pt x="15240" y="2359152"/>
                </a:lnTo>
                <a:lnTo>
                  <a:pt x="24436" y="2364486"/>
                </a:lnTo>
                <a:lnTo>
                  <a:pt x="33633" y="2359152"/>
                </a:lnTo>
                <a:close/>
              </a:path>
              <a:path w="2499360" h="2415540">
                <a:moveTo>
                  <a:pt x="2499360" y="0"/>
                </a:moveTo>
                <a:lnTo>
                  <a:pt x="1656588" y="0"/>
                </a:lnTo>
                <a:lnTo>
                  <a:pt x="1653539" y="3048"/>
                </a:lnTo>
                <a:lnTo>
                  <a:pt x="1653539" y="2363724"/>
                </a:lnTo>
                <a:lnTo>
                  <a:pt x="1659636" y="2357628"/>
                </a:lnTo>
                <a:lnTo>
                  <a:pt x="1665732" y="2357628"/>
                </a:lnTo>
                <a:lnTo>
                  <a:pt x="1665732" y="13715"/>
                </a:lnTo>
                <a:lnTo>
                  <a:pt x="1659636" y="13715"/>
                </a:lnTo>
                <a:lnTo>
                  <a:pt x="1665732" y="6096"/>
                </a:lnTo>
                <a:lnTo>
                  <a:pt x="2499360" y="6096"/>
                </a:lnTo>
                <a:lnTo>
                  <a:pt x="2499360" y="0"/>
                </a:lnTo>
                <a:close/>
              </a:path>
              <a:path w="2499360" h="2415540">
                <a:moveTo>
                  <a:pt x="1665732" y="2357628"/>
                </a:moveTo>
                <a:lnTo>
                  <a:pt x="1659636" y="2357628"/>
                </a:lnTo>
                <a:lnTo>
                  <a:pt x="1653539" y="2363724"/>
                </a:lnTo>
                <a:lnTo>
                  <a:pt x="1665732" y="2363724"/>
                </a:lnTo>
                <a:lnTo>
                  <a:pt x="1665732" y="2357628"/>
                </a:lnTo>
                <a:close/>
              </a:path>
              <a:path w="2499360" h="2415540">
                <a:moveTo>
                  <a:pt x="1665732" y="6096"/>
                </a:moveTo>
                <a:lnTo>
                  <a:pt x="1659636" y="13715"/>
                </a:lnTo>
                <a:lnTo>
                  <a:pt x="1665732" y="13715"/>
                </a:lnTo>
                <a:lnTo>
                  <a:pt x="1665732" y="6096"/>
                </a:lnTo>
                <a:close/>
              </a:path>
              <a:path w="2499360" h="2415540">
                <a:moveTo>
                  <a:pt x="2499360" y="6096"/>
                </a:moveTo>
                <a:lnTo>
                  <a:pt x="1665732" y="6096"/>
                </a:lnTo>
                <a:lnTo>
                  <a:pt x="1665732" y="13715"/>
                </a:lnTo>
                <a:lnTo>
                  <a:pt x="2499360" y="13715"/>
                </a:lnTo>
                <a:lnTo>
                  <a:pt x="2499360" y="60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35368" y="3427475"/>
            <a:ext cx="350520" cy="1892935"/>
          </a:xfrm>
          <a:custGeom>
            <a:avLst/>
            <a:gdLst/>
            <a:ahLst/>
            <a:cxnLst/>
            <a:rect l="l" t="t" r="r" b="b"/>
            <a:pathLst>
              <a:path w="350520" h="1892935">
                <a:moveTo>
                  <a:pt x="294131" y="1786127"/>
                </a:moveTo>
                <a:lnTo>
                  <a:pt x="242315" y="1877567"/>
                </a:lnTo>
                <a:lnTo>
                  <a:pt x="239267" y="1882139"/>
                </a:lnTo>
                <a:lnTo>
                  <a:pt x="240791" y="1886712"/>
                </a:lnTo>
                <a:lnTo>
                  <a:pt x="249935" y="1892808"/>
                </a:lnTo>
                <a:lnTo>
                  <a:pt x="256031" y="1891283"/>
                </a:lnTo>
                <a:lnTo>
                  <a:pt x="259079" y="1886712"/>
                </a:lnTo>
                <a:lnTo>
                  <a:pt x="294893" y="1824963"/>
                </a:lnTo>
                <a:lnTo>
                  <a:pt x="293583" y="1822703"/>
                </a:lnTo>
                <a:lnTo>
                  <a:pt x="284987" y="1822703"/>
                </a:lnTo>
                <a:lnTo>
                  <a:pt x="284987" y="1805939"/>
                </a:lnTo>
                <a:lnTo>
                  <a:pt x="305688" y="1805939"/>
                </a:lnTo>
                <a:lnTo>
                  <a:pt x="294131" y="1786127"/>
                </a:lnTo>
                <a:close/>
              </a:path>
              <a:path w="350520" h="1892935">
                <a:moveTo>
                  <a:pt x="304800" y="1810512"/>
                </a:moveTo>
                <a:lnTo>
                  <a:pt x="303275" y="1810512"/>
                </a:lnTo>
                <a:lnTo>
                  <a:pt x="294893" y="1824963"/>
                </a:lnTo>
                <a:lnTo>
                  <a:pt x="330707" y="1886712"/>
                </a:lnTo>
                <a:lnTo>
                  <a:pt x="333755" y="1891283"/>
                </a:lnTo>
                <a:lnTo>
                  <a:pt x="339851" y="1892808"/>
                </a:lnTo>
                <a:lnTo>
                  <a:pt x="348996" y="1886712"/>
                </a:lnTo>
                <a:lnTo>
                  <a:pt x="350520" y="1882139"/>
                </a:lnTo>
                <a:lnTo>
                  <a:pt x="347472" y="1877567"/>
                </a:lnTo>
                <a:lnTo>
                  <a:pt x="320801" y="1831848"/>
                </a:lnTo>
                <a:lnTo>
                  <a:pt x="300227" y="1831848"/>
                </a:lnTo>
                <a:lnTo>
                  <a:pt x="304800" y="1827276"/>
                </a:lnTo>
                <a:lnTo>
                  <a:pt x="304800" y="1810512"/>
                </a:lnTo>
                <a:close/>
              </a:path>
              <a:path w="350520" h="1892935">
                <a:moveTo>
                  <a:pt x="18287" y="0"/>
                </a:moveTo>
                <a:lnTo>
                  <a:pt x="0" y="0"/>
                </a:lnTo>
                <a:lnTo>
                  <a:pt x="0" y="1827276"/>
                </a:lnTo>
                <a:lnTo>
                  <a:pt x="4572" y="1831848"/>
                </a:lnTo>
                <a:lnTo>
                  <a:pt x="268223" y="1831848"/>
                </a:lnTo>
                <a:lnTo>
                  <a:pt x="273405" y="1822703"/>
                </a:lnTo>
                <a:lnTo>
                  <a:pt x="18287" y="1822703"/>
                </a:lnTo>
                <a:lnTo>
                  <a:pt x="9143" y="1813559"/>
                </a:lnTo>
                <a:lnTo>
                  <a:pt x="18287" y="1813559"/>
                </a:lnTo>
                <a:lnTo>
                  <a:pt x="18287" y="0"/>
                </a:lnTo>
                <a:close/>
              </a:path>
              <a:path w="350520" h="1892935">
                <a:moveTo>
                  <a:pt x="294893" y="1824963"/>
                </a:moveTo>
                <a:lnTo>
                  <a:pt x="290901" y="1831848"/>
                </a:lnTo>
                <a:lnTo>
                  <a:pt x="298886" y="1831848"/>
                </a:lnTo>
                <a:lnTo>
                  <a:pt x="294893" y="1824963"/>
                </a:lnTo>
                <a:close/>
              </a:path>
              <a:path w="350520" h="1892935">
                <a:moveTo>
                  <a:pt x="305688" y="1805939"/>
                </a:moveTo>
                <a:lnTo>
                  <a:pt x="304800" y="1805939"/>
                </a:lnTo>
                <a:lnTo>
                  <a:pt x="304800" y="1827276"/>
                </a:lnTo>
                <a:lnTo>
                  <a:pt x="300227" y="1831848"/>
                </a:lnTo>
                <a:lnTo>
                  <a:pt x="320801" y="1831848"/>
                </a:lnTo>
                <a:lnTo>
                  <a:pt x="305688" y="1805939"/>
                </a:lnTo>
                <a:close/>
              </a:path>
              <a:path w="350520" h="1892935">
                <a:moveTo>
                  <a:pt x="301508" y="1813559"/>
                </a:moveTo>
                <a:lnTo>
                  <a:pt x="294131" y="1813559"/>
                </a:lnTo>
                <a:lnTo>
                  <a:pt x="290428" y="1817263"/>
                </a:lnTo>
                <a:lnTo>
                  <a:pt x="294893" y="1824963"/>
                </a:lnTo>
                <a:lnTo>
                  <a:pt x="301508" y="1813559"/>
                </a:lnTo>
                <a:close/>
              </a:path>
              <a:path w="350520" h="1892935">
                <a:moveTo>
                  <a:pt x="18287" y="1813559"/>
                </a:moveTo>
                <a:lnTo>
                  <a:pt x="9143" y="1813559"/>
                </a:lnTo>
                <a:lnTo>
                  <a:pt x="18287" y="1822703"/>
                </a:lnTo>
                <a:lnTo>
                  <a:pt x="18287" y="1813559"/>
                </a:lnTo>
                <a:close/>
              </a:path>
              <a:path w="350520" h="1892935">
                <a:moveTo>
                  <a:pt x="278587" y="1813559"/>
                </a:moveTo>
                <a:lnTo>
                  <a:pt x="18287" y="1813559"/>
                </a:lnTo>
                <a:lnTo>
                  <a:pt x="18287" y="1822703"/>
                </a:lnTo>
                <a:lnTo>
                  <a:pt x="273405" y="1822703"/>
                </a:lnTo>
                <a:lnTo>
                  <a:pt x="278587" y="1813559"/>
                </a:lnTo>
                <a:close/>
              </a:path>
              <a:path w="350520" h="1892935">
                <a:moveTo>
                  <a:pt x="304800" y="1805939"/>
                </a:moveTo>
                <a:lnTo>
                  <a:pt x="284987" y="1805939"/>
                </a:lnTo>
                <a:lnTo>
                  <a:pt x="284987" y="1822703"/>
                </a:lnTo>
                <a:lnTo>
                  <a:pt x="290428" y="1817263"/>
                </a:lnTo>
                <a:lnTo>
                  <a:pt x="286511" y="1810512"/>
                </a:lnTo>
                <a:lnTo>
                  <a:pt x="304800" y="1810512"/>
                </a:lnTo>
                <a:lnTo>
                  <a:pt x="304800" y="1805939"/>
                </a:lnTo>
                <a:close/>
              </a:path>
              <a:path w="350520" h="1892935">
                <a:moveTo>
                  <a:pt x="290428" y="1817263"/>
                </a:moveTo>
                <a:lnTo>
                  <a:pt x="284987" y="1822703"/>
                </a:lnTo>
                <a:lnTo>
                  <a:pt x="293583" y="1822703"/>
                </a:lnTo>
                <a:lnTo>
                  <a:pt x="290428" y="1817263"/>
                </a:lnTo>
                <a:close/>
              </a:path>
              <a:path w="350520" h="1892935">
                <a:moveTo>
                  <a:pt x="303275" y="1810512"/>
                </a:moveTo>
                <a:lnTo>
                  <a:pt x="286511" y="1810512"/>
                </a:lnTo>
                <a:lnTo>
                  <a:pt x="290428" y="1817263"/>
                </a:lnTo>
                <a:lnTo>
                  <a:pt x="294131" y="1813559"/>
                </a:lnTo>
                <a:lnTo>
                  <a:pt x="301508" y="1813559"/>
                </a:lnTo>
                <a:lnTo>
                  <a:pt x="303275" y="18105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56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265" y="502246"/>
            <a:ext cx="66757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" dirty="0">
                <a:solidFill>
                  <a:srgbClr val="FF0000"/>
                </a:solidFill>
              </a:rPr>
              <a:t>Siklus </a:t>
            </a:r>
            <a:r>
              <a:rPr sz="4100" spc="-15" dirty="0">
                <a:solidFill>
                  <a:srgbClr val="FF0000"/>
                </a:solidFill>
              </a:rPr>
              <a:t>akuntansi </a:t>
            </a:r>
            <a:r>
              <a:rPr sz="4100" dirty="0">
                <a:solidFill>
                  <a:srgbClr val="FF0000"/>
                </a:solidFill>
              </a:rPr>
              <a:t>akhir</a:t>
            </a:r>
            <a:r>
              <a:rPr sz="4100" spc="-70" dirty="0">
                <a:solidFill>
                  <a:srgbClr val="FF0000"/>
                </a:solidFill>
              </a:rPr>
              <a:t> </a:t>
            </a:r>
            <a:r>
              <a:rPr sz="4100" spc="-5" dirty="0">
                <a:solidFill>
                  <a:srgbClr val="FF0000"/>
                </a:solidFill>
              </a:rPr>
              <a:t>perioda</a:t>
            </a:r>
            <a:endParaRPr sz="410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516" y="1527863"/>
            <a:ext cx="5884545" cy="42202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475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Aktivitas: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948055" lvl="1" indent="-514984">
              <a:lnSpc>
                <a:spcPct val="100000"/>
              </a:lnSpc>
              <a:spcBef>
                <a:spcPts val="325"/>
              </a:spcBef>
              <a:buClr>
                <a:srgbClr val="6EA0B0"/>
              </a:buClr>
              <a:buSzPct val="90384"/>
              <a:buAutoNum type="arabicPeriod"/>
              <a:tabLst>
                <a:tab pos="948055" algn="l"/>
                <a:tab pos="948690" algn="l"/>
              </a:tabLst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Pencatatan</a:t>
            </a:r>
            <a:endParaRPr sz="2600">
              <a:solidFill>
                <a:srgbClr val="FF0000"/>
              </a:solidFill>
              <a:latin typeface="Arial"/>
              <a:cs typeface="Arial"/>
            </a:endParaRPr>
          </a:p>
          <a:p>
            <a:pPr marL="1347470" lvl="2" indent="-513715">
              <a:lnSpc>
                <a:spcPct val="100000"/>
              </a:lnSpc>
              <a:spcBef>
                <a:spcPts val="295"/>
              </a:spcBef>
              <a:buClr>
                <a:srgbClr val="CCAF0A"/>
              </a:buClr>
              <a:buSzPct val="85416"/>
              <a:buChar char="○"/>
              <a:tabLst>
                <a:tab pos="1347470" algn="l"/>
                <a:tab pos="134810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Pencatatan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penyesuain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  <a:p>
            <a:pPr marL="1347470" lvl="2" indent="-513715">
              <a:lnSpc>
                <a:spcPct val="100000"/>
              </a:lnSpc>
              <a:spcBef>
                <a:spcPts val="290"/>
              </a:spcBef>
              <a:buClr>
                <a:srgbClr val="CCAF0A"/>
              </a:buClr>
              <a:buSzPct val="85416"/>
              <a:buChar char="○"/>
              <a:tabLst>
                <a:tab pos="1347470" algn="l"/>
                <a:tab pos="134810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Pencatatan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koreksi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  <a:p>
            <a:pPr marL="1347470" lvl="2" indent="-513715">
              <a:lnSpc>
                <a:spcPct val="100000"/>
              </a:lnSpc>
              <a:spcBef>
                <a:spcPts val="285"/>
              </a:spcBef>
              <a:buClr>
                <a:srgbClr val="CCAF0A"/>
              </a:buClr>
              <a:buSzPct val="85416"/>
              <a:buChar char="○"/>
              <a:tabLst>
                <a:tab pos="1347470" algn="l"/>
                <a:tab pos="134810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Pencatatan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penutup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  <a:p>
            <a:pPr marL="1347470" lvl="2" indent="-513715">
              <a:lnSpc>
                <a:spcPct val="100000"/>
              </a:lnSpc>
              <a:spcBef>
                <a:spcPts val="290"/>
              </a:spcBef>
              <a:buClr>
                <a:srgbClr val="CCAF0A"/>
              </a:buClr>
              <a:buSzPct val="85416"/>
              <a:buChar char="○"/>
              <a:tabLst>
                <a:tab pos="1347470" algn="l"/>
                <a:tab pos="134810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Pencatatan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pembalik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  <a:p>
            <a:pPr marL="948055" lvl="1" indent="-514984">
              <a:lnSpc>
                <a:spcPct val="100000"/>
              </a:lnSpc>
              <a:spcBef>
                <a:spcPts val="305"/>
              </a:spcBef>
              <a:buClr>
                <a:srgbClr val="6EA0B0"/>
              </a:buClr>
              <a:buSzPct val="90384"/>
              <a:buAutoNum type="arabicPeriod"/>
              <a:tabLst>
                <a:tab pos="948055" algn="l"/>
                <a:tab pos="948690" algn="l"/>
              </a:tabLst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Penyusunan</a:t>
            </a:r>
            <a:r>
              <a:rPr sz="2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laporan</a:t>
            </a:r>
            <a:endParaRPr sz="2600">
              <a:solidFill>
                <a:srgbClr val="FF0000"/>
              </a:solidFill>
              <a:latin typeface="Arial"/>
              <a:cs typeface="Arial"/>
            </a:endParaRPr>
          </a:p>
          <a:p>
            <a:pPr marL="1347470" lvl="2" indent="-513715">
              <a:lnSpc>
                <a:spcPct val="100000"/>
              </a:lnSpc>
              <a:spcBef>
                <a:spcPts val="295"/>
              </a:spcBef>
              <a:buClr>
                <a:srgbClr val="CCAF0A"/>
              </a:buClr>
              <a:buSzPct val="85416"/>
              <a:buChar char="○"/>
              <a:tabLst>
                <a:tab pos="1347470" algn="l"/>
                <a:tab pos="134810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Daftar saldo sebelum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penyesuain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  <a:p>
            <a:pPr marL="1347470" lvl="2" indent="-513715">
              <a:lnSpc>
                <a:spcPct val="100000"/>
              </a:lnSpc>
              <a:spcBef>
                <a:spcPts val="290"/>
              </a:spcBef>
              <a:buClr>
                <a:srgbClr val="CCAF0A"/>
              </a:buClr>
              <a:buSzPct val="85416"/>
              <a:buChar char="○"/>
              <a:tabLst>
                <a:tab pos="1347470" algn="l"/>
                <a:tab pos="134810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Daftar saldo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setelah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penyesuaian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  <a:p>
            <a:pPr marL="1347470" lvl="2" indent="-513715">
              <a:lnSpc>
                <a:spcPct val="100000"/>
              </a:lnSpc>
              <a:spcBef>
                <a:spcPts val="275"/>
              </a:spcBef>
              <a:buClr>
                <a:srgbClr val="CCAF0A"/>
              </a:buClr>
              <a:buSzPct val="85416"/>
              <a:buChar char="○"/>
              <a:tabLst>
                <a:tab pos="1347470" algn="l"/>
                <a:tab pos="134810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Laporan keuangan </a:t>
            </a:r>
            <a:r>
              <a:rPr sz="24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NERACA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11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1555" y="1089215"/>
            <a:ext cx="7617459" cy="41168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96240" marR="359410" indent="-383540">
              <a:lnSpc>
                <a:spcPct val="94000"/>
              </a:lnSpc>
              <a:spcBef>
                <a:spcPts val="315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240" dirty="0">
                <a:solidFill>
                  <a:srgbClr val="FF0000"/>
                </a:solidFill>
                <a:latin typeface="Arial"/>
                <a:cs typeface="Arial"/>
              </a:rPr>
              <a:t>ASET </a:t>
            </a:r>
            <a:r>
              <a:rPr sz="3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Kemungkinan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manfaat/benefit</a:t>
            </a:r>
            <a:r>
              <a:rPr sz="2400" b="1" i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yang  akan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diperoleh dari operasi</a:t>
            </a:r>
            <a:r>
              <a:rPr sz="24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perush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EA0B0"/>
              </a:buClr>
              <a:buFont typeface="Wingdings"/>
              <a:buChar char=""/>
            </a:pPr>
            <a:endParaRPr sz="27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EA0B0"/>
              </a:buClr>
              <a:buFont typeface="Wingdings"/>
              <a:buChar char=""/>
            </a:pPr>
            <a:endParaRPr sz="32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96240" marR="5080" indent="-383540">
              <a:lnSpc>
                <a:spcPct val="92000"/>
              </a:lnSpc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260" dirty="0">
                <a:solidFill>
                  <a:srgbClr val="FF0000"/>
                </a:solidFill>
                <a:latin typeface="Arial"/>
                <a:cs typeface="Arial"/>
              </a:rPr>
              <a:t>HUTANG </a:t>
            </a:r>
            <a:r>
              <a:rPr sz="3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Kemungkinan 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kewajiban/resiko/pengorbanan yang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dihadapi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sbg 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konsekwensi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dari operasi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perush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EA0B0"/>
              </a:buClr>
              <a:buFont typeface="Wingdings"/>
              <a:buChar char=""/>
            </a:pPr>
            <a:endParaRPr sz="31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96240" marR="82550" indent="-383540">
              <a:lnSpc>
                <a:spcPct val="94000"/>
              </a:lnSpc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229" dirty="0">
                <a:solidFill>
                  <a:srgbClr val="FF0000"/>
                </a:solidFill>
                <a:latin typeface="Arial"/>
                <a:cs typeface="Arial"/>
              </a:rPr>
              <a:t>MODAL </a:t>
            </a:r>
            <a:r>
              <a:rPr sz="3000" spc="225" dirty="0">
                <a:solidFill>
                  <a:srgbClr val="FF0000"/>
                </a:solidFill>
                <a:latin typeface="Arial"/>
                <a:cs typeface="Arial"/>
              </a:rPr>
              <a:t>SENDIRI </a:t>
            </a:r>
            <a:r>
              <a:rPr sz="30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sisa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hasil usaha</a:t>
            </a:r>
            <a:r>
              <a:rPr sz="2400" b="1" i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yang 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dimiliki perush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setelah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dikurangi</a:t>
            </a:r>
            <a:r>
              <a:rPr sz="2400" b="1" i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kewajiban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87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8285" cy="6853555"/>
          </a:xfrm>
          <a:custGeom>
            <a:avLst/>
            <a:gdLst/>
            <a:ahLst/>
            <a:cxnLst/>
            <a:rect l="l" t="t" r="r" b="b"/>
            <a:pathLst>
              <a:path w="9138285" h="6853555">
                <a:moveTo>
                  <a:pt x="0" y="6853428"/>
                </a:moveTo>
                <a:lnTo>
                  <a:pt x="9137904" y="6853428"/>
                </a:lnTo>
                <a:lnTo>
                  <a:pt x="9137904" y="0"/>
                </a:lnTo>
                <a:lnTo>
                  <a:pt x="0" y="0"/>
                </a:lnTo>
                <a:lnTo>
                  <a:pt x="0" y="6853428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4706"/>
            <a:ext cx="9137904" cy="2098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6293" y="0"/>
            <a:ext cx="1821610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19" y="1699259"/>
            <a:ext cx="8063865" cy="3889375"/>
          </a:xfrm>
          <a:custGeom>
            <a:avLst/>
            <a:gdLst/>
            <a:ahLst/>
            <a:cxnLst/>
            <a:rect l="l" t="t" r="r" b="b"/>
            <a:pathLst>
              <a:path w="8063865" h="3889375">
                <a:moveTo>
                  <a:pt x="0" y="3889248"/>
                </a:moveTo>
                <a:lnTo>
                  <a:pt x="8063483" y="3889248"/>
                </a:lnTo>
                <a:lnTo>
                  <a:pt x="8063483" y="0"/>
                </a:lnTo>
                <a:lnTo>
                  <a:pt x="0" y="0"/>
                </a:lnTo>
                <a:lnTo>
                  <a:pt x="0" y="3889248"/>
                </a:lnTo>
                <a:close/>
              </a:path>
            </a:pathLst>
          </a:custGeom>
          <a:solidFill>
            <a:srgbClr val="6EA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351" y="1690115"/>
            <a:ext cx="8084820" cy="3907790"/>
          </a:xfrm>
          <a:custGeom>
            <a:avLst/>
            <a:gdLst/>
            <a:ahLst/>
            <a:cxnLst/>
            <a:rect l="l" t="t" r="r" b="b"/>
            <a:pathLst>
              <a:path w="8084820" h="3907790">
                <a:moveTo>
                  <a:pt x="8080248" y="0"/>
                </a:moveTo>
                <a:lnTo>
                  <a:pt x="4571" y="0"/>
                </a:lnTo>
                <a:lnTo>
                  <a:pt x="0" y="4572"/>
                </a:lnTo>
                <a:lnTo>
                  <a:pt x="0" y="3902964"/>
                </a:lnTo>
                <a:lnTo>
                  <a:pt x="4571" y="3907536"/>
                </a:lnTo>
                <a:lnTo>
                  <a:pt x="8080248" y="3907536"/>
                </a:lnTo>
                <a:lnTo>
                  <a:pt x="8084820" y="3902964"/>
                </a:lnTo>
                <a:lnTo>
                  <a:pt x="8084820" y="3898391"/>
                </a:lnTo>
                <a:lnTo>
                  <a:pt x="19812" y="3898391"/>
                </a:lnTo>
                <a:lnTo>
                  <a:pt x="10668" y="3889248"/>
                </a:lnTo>
                <a:lnTo>
                  <a:pt x="19812" y="3889248"/>
                </a:lnTo>
                <a:lnTo>
                  <a:pt x="19812" y="19812"/>
                </a:lnTo>
                <a:lnTo>
                  <a:pt x="10668" y="19812"/>
                </a:lnTo>
                <a:lnTo>
                  <a:pt x="19812" y="9144"/>
                </a:lnTo>
                <a:lnTo>
                  <a:pt x="8084820" y="9144"/>
                </a:lnTo>
                <a:lnTo>
                  <a:pt x="8084820" y="4572"/>
                </a:lnTo>
                <a:lnTo>
                  <a:pt x="8080248" y="0"/>
                </a:lnTo>
                <a:close/>
              </a:path>
              <a:path w="8084820" h="3907790">
                <a:moveTo>
                  <a:pt x="19812" y="3889248"/>
                </a:moveTo>
                <a:lnTo>
                  <a:pt x="10668" y="3889248"/>
                </a:lnTo>
                <a:lnTo>
                  <a:pt x="19812" y="3898391"/>
                </a:lnTo>
                <a:lnTo>
                  <a:pt x="19812" y="3889248"/>
                </a:lnTo>
                <a:close/>
              </a:path>
              <a:path w="8084820" h="3907790">
                <a:moveTo>
                  <a:pt x="8065008" y="3889248"/>
                </a:moveTo>
                <a:lnTo>
                  <a:pt x="19812" y="3889248"/>
                </a:lnTo>
                <a:lnTo>
                  <a:pt x="19812" y="3898391"/>
                </a:lnTo>
                <a:lnTo>
                  <a:pt x="8065008" y="3898391"/>
                </a:lnTo>
                <a:lnTo>
                  <a:pt x="8065008" y="3889248"/>
                </a:lnTo>
                <a:close/>
              </a:path>
              <a:path w="8084820" h="3907790">
                <a:moveTo>
                  <a:pt x="8065008" y="9144"/>
                </a:moveTo>
                <a:lnTo>
                  <a:pt x="8065008" y="3898391"/>
                </a:lnTo>
                <a:lnTo>
                  <a:pt x="8074152" y="3889248"/>
                </a:lnTo>
                <a:lnTo>
                  <a:pt x="8084820" y="3889248"/>
                </a:lnTo>
                <a:lnTo>
                  <a:pt x="8084820" y="19812"/>
                </a:lnTo>
                <a:lnTo>
                  <a:pt x="8074152" y="19812"/>
                </a:lnTo>
                <a:lnTo>
                  <a:pt x="8065008" y="9144"/>
                </a:lnTo>
                <a:close/>
              </a:path>
              <a:path w="8084820" h="3907790">
                <a:moveTo>
                  <a:pt x="8084820" y="3889248"/>
                </a:moveTo>
                <a:lnTo>
                  <a:pt x="8074152" y="3889248"/>
                </a:lnTo>
                <a:lnTo>
                  <a:pt x="8065008" y="3898391"/>
                </a:lnTo>
                <a:lnTo>
                  <a:pt x="8084820" y="3898391"/>
                </a:lnTo>
                <a:lnTo>
                  <a:pt x="8084820" y="3889248"/>
                </a:lnTo>
                <a:close/>
              </a:path>
              <a:path w="8084820" h="3907790">
                <a:moveTo>
                  <a:pt x="19812" y="9144"/>
                </a:moveTo>
                <a:lnTo>
                  <a:pt x="10668" y="19812"/>
                </a:lnTo>
                <a:lnTo>
                  <a:pt x="19812" y="19812"/>
                </a:lnTo>
                <a:lnTo>
                  <a:pt x="19812" y="9144"/>
                </a:lnTo>
                <a:close/>
              </a:path>
              <a:path w="8084820" h="3907790">
                <a:moveTo>
                  <a:pt x="8065008" y="9144"/>
                </a:moveTo>
                <a:lnTo>
                  <a:pt x="19812" y="9144"/>
                </a:lnTo>
                <a:lnTo>
                  <a:pt x="19812" y="19812"/>
                </a:lnTo>
                <a:lnTo>
                  <a:pt x="8065008" y="19812"/>
                </a:lnTo>
                <a:lnTo>
                  <a:pt x="8065008" y="9144"/>
                </a:lnTo>
                <a:close/>
              </a:path>
              <a:path w="8084820" h="3907790">
                <a:moveTo>
                  <a:pt x="8084820" y="9144"/>
                </a:moveTo>
                <a:lnTo>
                  <a:pt x="8065008" y="9144"/>
                </a:lnTo>
                <a:lnTo>
                  <a:pt x="8074152" y="19812"/>
                </a:lnTo>
                <a:lnTo>
                  <a:pt x="8084820" y="19812"/>
                </a:lnTo>
                <a:lnTo>
                  <a:pt x="8084820" y="9144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2491739"/>
            <a:ext cx="2376170" cy="864235"/>
          </a:xfrm>
          <a:custGeom>
            <a:avLst/>
            <a:gdLst/>
            <a:ahLst/>
            <a:cxnLst/>
            <a:rect l="l" t="t" r="r" b="b"/>
            <a:pathLst>
              <a:path w="2376170" h="864235">
                <a:moveTo>
                  <a:pt x="0" y="864108"/>
                </a:moveTo>
                <a:lnTo>
                  <a:pt x="2375916" y="864108"/>
                </a:lnTo>
                <a:lnTo>
                  <a:pt x="2375916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759" y="2482595"/>
            <a:ext cx="2395855" cy="882650"/>
          </a:xfrm>
          <a:custGeom>
            <a:avLst/>
            <a:gdLst/>
            <a:ahLst/>
            <a:cxnLst/>
            <a:rect l="l" t="t" r="r" b="b"/>
            <a:pathLst>
              <a:path w="2395855" h="882650">
                <a:moveTo>
                  <a:pt x="2391156" y="0"/>
                </a:moveTo>
                <a:lnTo>
                  <a:pt x="4571" y="0"/>
                </a:lnTo>
                <a:lnTo>
                  <a:pt x="0" y="4572"/>
                </a:lnTo>
                <a:lnTo>
                  <a:pt x="0" y="879348"/>
                </a:lnTo>
                <a:lnTo>
                  <a:pt x="4571" y="882396"/>
                </a:lnTo>
                <a:lnTo>
                  <a:pt x="2391156" y="882396"/>
                </a:lnTo>
                <a:lnTo>
                  <a:pt x="2395728" y="879348"/>
                </a:lnTo>
                <a:lnTo>
                  <a:pt x="2395728" y="873252"/>
                </a:lnTo>
                <a:lnTo>
                  <a:pt x="19812" y="873252"/>
                </a:lnTo>
                <a:lnTo>
                  <a:pt x="9144" y="864108"/>
                </a:lnTo>
                <a:lnTo>
                  <a:pt x="19812" y="864108"/>
                </a:lnTo>
                <a:lnTo>
                  <a:pt x="19812" y="18287"/>
                </a:lnTo>
                <a:lnTo>
                  <a:pt x="9144" y="18287"/>
                </a:lnTo>
                <a:lnTo>
                  <a:pt x="19812" y="9144"/>
                </a:lnTo>
                <a:lnTo>
                  <a:pt x="2395728" y="9144"/>
                </a:lnTo>
                <a:lnTo>
                  <a:pt x="2395728" y="4572"/>
                </a:lnTo>
                <a:lnTo>
                  <a:pt x="2391156" y="0"/>
                </a:lnTo>
                <a:close/>
              </a:path>
              <a:path w="2395855" h="882650">
                <a:moveTo>
                  <a:pt x="19812" y="864108"/>
                </a:moveTo>
                <a:lnTo>
                  <a:pt x="9144" y="864108"/>
                </a:lnTo>
                <a:lnTo>
                  <a:pt x="19812" y="873252"/>
                </a:lnTo>
                <a:lnTo>
                  <a:pt x="19812" y="864108"/>
                </a:lnTo>
                <a:close/>
              </a:path>
              <a:path w="2395855" h="882650">
                <a:moveTo>
                  <a:pt x="2375916" y="864108"/>
                </a:moveTo>
                <a:lnTo>
                  <a:pt x="19812" y="864108"/>
                </a:lnTo>
                <a:lnTo>
                  <a:pt x="19812" y="873252"/>
                </a:lnTo>
                <a:lnTo>
                  <a:pt x="2375916" y="873252"/>
                </a:lnTo>
                <a:lnTo>
                  <a:pt x="2375916" y="864108"/>
                </a:lnTo>
                <a:close/>
              </a:path>
              <a:path w="2395855" h="882650">
                <a:moveTo>
                  <a:pt x="2375916" y="9144"/>
                </a:moveTo>
                <a:lnTo>
                  <a:pt x="2375916" y="873252"/>
                </a:lnTo>
                <a:lnTo>
                  <a:pt x="2385060" y="864108"/>
                </a:lnTo>
                <a:lnTo>
                  <a:pt x="2395728" y="864108"/>
                </a:lnTo>
                <a:lnTo>
                  <a:pt x="2395728" y="18287"/>
                </a:lnTo>
                <a:lnTo>
                  <a:pt x="2385060" y="18287"/>
                </a:lnTo>
                <a:lnTo>
                  <a:pt x="2375916" y="9144"/>
                </a:lnTo>
                <a:close/>
              </a:path>
              <a:path w="2395855" h="882650">
                <a:moveTo>
                  <a:pt x="2395728" y="864108"/>
                </a:moveTo>
                <a:lnTo>
                  <a:pt x="2385060" y="864108"/>
                </a:lnTo>
                <a:lnTo>
                  <a:pt x="2375916" y="873252"/>
                </a:lnTo>
                <a:lnTo>
                  <a:pt x="2395728" y="873252"/>
                </a:lnTo>
                <a:lnTo>
                  <a:pt x="2395728" y="864108"/>
                </a:lnTo>
                <a:close/>
              </a:path>
              <a:path w="2395855" h="882650">
                <a:moveTo>
                  <a:pt x="19812" y="9144"/>
                </a:moveTo>
                <a:lnTo>
                  <a:pt x="9144" y="18287"/>
                </a:lnTo>
                <a:lnTo>
                  <a:pt x="19812" y="18287"/>
                </a:lnTo>
                <a:lnTo>
                  <a:pt x="19812" y="9144"/>
                </a:lnTo>
                <a:close/>
              </a:path>
              <a:path w="2395855" h="882650">
                <a:moveTo>
                  <a:pt x="2375916" y="9144"/>
                </a:moveTo>
                <a:lnTo>
                  <a:pt x="19812" y="9144"/>
                </a:lnTo>
                <a:lnTo>
                  <a:pt x="19812" y="18287"/>
                </a:lnTo>
                <a:lnTo>
                  <a:pt x="2375916" y="18287"/>
                </a:lnTo>
                <a:lnTo>
                  <a:pt x="2375916" y="9144"/>
                </a:lnTo>
                <a:close/>
              </a:path>
              <a:path w="2395855" h="882650">
                <a:moveTo>
                  <a:pt x="2395728" y="9144"/>
                </a:moveTo>
                <a:lnTo>
                  <a:pt x="2375916" y="9144"/>
                </a:lnTo>
                <a:lnTo>
                  <a:pt x="2385060" y="18287"/>
                </a:lnTo>
                <a:lnTo>
                  <a:pt x="2395728" y="18287"/>
                </a:lnTo>
                <a:lnTo>
                  <a:pt x="2395728" y="9144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995" y="4148327"/>
            <a:ext cx="2377440" cy="864235"/>
          </a:xfrm>
          <a:custGeom>
            <a:avLst/>
            <a:gdLst/>
            <a:ahLst/>
            <a:cxnLst/>
            <a:rect l="l" t="t" r="r" b="b"/>
            <a:pathLst>
              <a:path w="2377440" h="864235">
                <a:moveTo>
                  <a:pt x="0" y="864107"/>
                </a:moveTo>
                <a:lnTo>
                  <a:pt x="2377440" y="864107"/>
                </a:lnTo>
                <a:lnTo>
                  <a:pt x="2377440" y="0"/>
                </a:lnTo>
                <a:lnTo>
                  <a:pt x="0" y="0"/>
                </a:lnTo>
                <a:lnTo>
                  <a:pt x="0" y="8641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851" y="4139183"/>
            <a:ext cx="2395855" cy="882650"/>
          </a:xfrm>
          <a:custGeom>
            <a:avLst/>
            <a:gdLst/>
            <a:ahLst/>
            <a:cxnLst/>
            <a:rect l="l" t="t" r="r" b="b"/>
            <a:pathLst>
              <a:path w="2395855" h="882650">
                <a:moveTo>
                  <a:pt x="2391156" y="0"/>
                </a:moveTo>
                <a:lnTo>
                  <a:pt x="4571" y="0"/>
                </a:lnTo>
                <a:lnTo>
                  <a:pt x="0" y="4572"/>
                </a:lnTo>
                <a:lnTo>
                  <a:pt x="0" y="877824"/>
                </a:lnTo>
                <a:lnTo>
                  <a:pt x="4571" y="882396"/>
                </a:lnTo>
                <a:lnTo>
                  <a:pt x="2391156" y="882396"/>
                </a:lnTo>
                <a:lnTo>
                  <a:pt x="2395728" y="877824"/>
                </a:lnTo>
                <a:lnTo>
                  <a:pt x="2395728" y="873252"/>
                </a:lnTo>
                <a:lnTo>
                  <a:pt x="19812" y="873252"/>
                </a:lnTo>
                <a:lnTo>
                  <a:pt x="9143" y="864108"/>
                </a:lnTo>
                <a:lnTo>
                  <a:pt x="19812" y="864108"/>
                </a:lnTo>
                <a:lnTo>
                  <a:pt x="19812" y="18288"/>
                </a:lnTo>
                <a:lnTo>
                  <a:pt x="9143" y="18288"/>
                </a:lnTo>
                <a:lnTo>
                  <a:pt x="19812" y="9144"/>
                </a:lnTo>
                <a:lnTo>
                  <a:pt x="2395728" y="9144"/>
                </a:lnTo>
                <a:lnTo>
                  <a:pt x="2395728" y="4572"/>
                </a:lnTo>
                <a:lnTo>
                  <a:pt x="2391156" y="0"/>
                </a:lnTo>
                <a:close/>
              </a:path>
              <a:path w="2395855" h="882650">
                <a:moveTo>
                  <a:pt x="19812" y="864108"/>
                </a:moveTo>
                <a:lnTo>
                  <a:pt x="9143" y="864108"/>
                </a:lnTo>
                <a:lnTo>
                  <a:pt x="19812" y="873252"/>
                </a:lnTo>
                <a:lnTo>
                  <a:pt x="19812" y="864108"/>
                </a:lnTo>
                <a:close/>
              </a:path>
              <a:path w="2395855" h="882650">
                <a:moveTo>
                  <a:pt x="2375916" y="864108"/>
                </a:moveTo>
                <a:lnTo>
                  <a:pt x="19812" y="864108"/>
                </a:lnTo>
                <a:lnTo>
                  <a:pt x="19812" y="873252"/>
                </a:lnTo>
                <a:lnTo>
                  <a:pt x="2375916" y="873252"/>
                </a:lnTo>
                <a:lnTo>
                  <a:pt x="2375916" y="864108"/>
                </a:lnTo>
                <a:close/>
              </a:path>
              <a:path w="2395855" h="882650">
                <a:moveTo>
                  <a:pt x="2375916" y="9144"/>
                </a:moveTo>
                <a:lnTo>
                  <a:pt x="2375916" y="873252"/>
                </a:lnTo>
                <a:lnTo>
                  <a:pt x="2386584" y="864108"/>
                </a:lnTo>
                <a:lnTo>
                  <a:pt x="2395728" y="864108"/>
                </a:lnTo>
                <a:lnTo>
                  <a:pt x="2395728" y="18288"/>
                </a:lnTo>
                <a:lnTo>
                  <a:pt x="2386584" y="18288"/>
                </a:lnTo>
                <a:lnTo>
                  <a:pt x="2375916" y="9144"/>
                </a:lnTo>
                <a:close/>
              </a:path>
              <a:path w="2395855" h="882650">
                <a:moveTo>
                  <a:pt x="2395728" y="864108"/>
                </a:moveTo>
                <a:lnTo>
                  <a:pt x="2386584" y="864108"/>
                </a:lnTo>
                <a:lnTo>
                  <a:pt x="2375916" y="873252"/>
                </a:lnTo>
                <a:lnTo>
                  <a:pt x="2395728" y="873252"/>
                </a:lnTo>
                <a:lnTo>
                  <a:pt x="2395728" y="864108"/>
                </a:lnTo>
                <a:close/>
              </a:path>
              <a:path w="2395855" h="882650">
                <a:moveTo>
                  <a:pt x="19812" y="9144"/>
                </a:moveTo>
                <a:lnTo>
                  <a:pt x="9143" y="18288"/>
                </a:lnTo>
                <a:lnTo>
                  <a:pt x="19812" y="18288"/>
                </a:lnTo>
                <a:lnTo>
                  <a:pt x="19812" y="9144"/>
                </a:lnTo>
                <a:close/>
              </a:path>
              <a:path w="2395855" h="882650">
                <a:moveTo>
                  <a:pt x="2375916" y="9144"/>
                </a:moveTo>
                <a:lnTo>
                  <a:pt x="19812" y="9144"/>
                </a:lnTo>
                <a:lnTo>
                  <a:pt x="19812" y="18288"/>
                </a:lnTo>
                <a:lnTo>
                  <a:pt x="2375916" y="18288"/>
                </a:lnTo>
                <a:lnTo>
                  <a:pt x="2375916" y="9144"/>
                </a:lnTo>
                <a:close/>
              </a:path>
              <a:path w="2395855" h="882650">
                <a:moveTo>
                  <a:pt x="2395728" y="9144"/>
                </a:moveTo>
                <a:lnTo>
                  <a:pt x="2375916" y="9144"/>
                </a:lnTo>
                <a:lnTo>
                  <a:pt x="2386584" y="18288"/>
                </a:lnTo>
                <a:lnTo>
                  <a:pt x="2395728" y="18288"/>
                </a:lnTo>
                <a:lnTo>
                  <a:pt x="2395728" y="9144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8923" y="2456687"/>
            <a:ext cx="2520950" cy="864235"/>
          </a:xfrm>
          <a:custGeom>
            <a:avLst/>
            <a:gdLst/>
            <a:ahLst/>
            <a:cxnLst/>
            <a:rect l="l" t="t" r="r" b="b"/>
            <a:pathLst>
              <a:path w="2520950" h="864235">
                <a:moveTo>
                  <a:pt x="0" y="864108"/>
                </a:moveTo>
                <a:lnTo>
                  <a:pt x="2520696" y="864108"/>
                </a:lnTo>
                <a:lnTo>
                  <a:pt x="2520696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9779" y="2447543"/>
            <a:ext cx="2539365" cy="883919"/>
          </a:xfrm>
          <a:custGeom>
            <a:avLst/>
            <a:gdLst/>
            <a:ahLst/>
            <a:cxnLst/>
            <a:rect l="l" t="t" r="r" b="b"/>
            <a:pathLst>
              <a:path w="2539365" h="883920">
                <a:moveTo>
                  <a:pt x="2534412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879348"/>
                </a:lnTo>
                <a:lnTo>
                  <a:pt x="4572" y="883920"/>
                </a:lnTo>
                <a:lnTo>
                  <a:pt x="2534412" y="883920"/>
                </a:lnTo>
                <a:lnTo>
                  <a:pt x="2538984" y="879348"/>
                </a:lnTo>
                <a:lnTo>
                  <a:pt x="2538984" y="873251"/>
                </a:lnTo>
                <a:lnTo>
                  <a:pt x="18287" y="873251"/>
                </a:lnTo>
                <a:lnTo>
                  <a:pt x="9144" y="864108"/>
                </a:lnTo>
                <a:lnTo>
                  <a:pt x="18287" y="864108"/>
                </a:lnTo>
                <a:lnTo>
                  <a:pt x="18287" y="19812"/>
                </a:lnTo>
                <a:lnTo>
                  <a:pt x="9144" y="19812"/>
                </a:lnTo>
                <a:lnTo>
                  <a:pt x="18287" y="9144"/>
                </a:lnTo>
                <a:lnTo>
                  <a:pt x="2538984" y="9144"/>
                </a:lnTo>
                <a:lnTo>
                  <a:pt x="2538984" y="4572"/>
                </a:lnTo>
                <a:lnTo>
                  <a:pt x="2534412" y="0"/>
                </a:lnTo>
                <a:close/>
              </a:path>
              <a:path w="2539365" h="883920">
                <a:moveTo>
                  <a:pt x="18287" y="864108"/>
                </a:moveTo>
                <a:lnTo>
                  <a:pt x="9144" y="864108"/>
                </a:lnTo>
                <a:lnTo>
                  <a:pt x="18287" y="873251"/>
                </a:lnTo>
                <a:lnTo>
                  <a:pt x="18287" y="864108"/>
                </a:lnTo>
                <a:close/>
              </a:path>
              <a:path w="2539365" h="883920">
                <a:moveTo>
                  <a:pt x="2519172" y="864108"/>
                </a:moveTo>
                <a:lnTo>
                  <a:pt x="18287" y="864108"/>
                </a:lnTo>
                <a:lnTo>
                  <a:pt x="18287" y="873251"/>
                </a:lnTo>
                <a:lnTo>
                  <a:pt x="2519172" y="873251"/>
                </a:lnTo>
                <a:lnTo>
                  <a:pt x="2519172" y="864108"/>
                </a:lnTo>
                <a:close/>
              </a:path>
              <a:path w="2539365" h="883920">
                <a:moveTo>
                  <a:pt x="2519172" y="9144"/>
                </a:moveTo>
                <a:lnTo>
                  <a:pt x="2519172" y="873251"/>
                </a:lnTo>
                <a:lnTo>
                  <a:pt x="2529840" y="864108"/>
                </a:lnTo>
                <a:lnTo>
                  <a:pt x="2538984" y="864108"/>
                </a:lnTo>
                <a:lnTo>
                  <a:pt x="2538984" y="19812"/>
                </a:lnTo>
                <a:lnTo>
                  <a:pt x="2529840" y="19812"/>
                </a:lnTo>
                <a:lnTo>
                  <a:pt x="2519172" y="9144"/>
                </a:lnTo>
                <a:close/>
              </a:path>
              <a:path w="2539365" h="883920">
                <a:moveTo>
                  <a:pt x="2538984" y="864108"/>
                </a:moveTo>
                <a:lnTo>
                  <a:pt x="2529840" y="864108"/>
                </a:lnTo>
                <a:lnTo>
                  <a:pt x="2519172" y="873251"/>
                </a:lnTo>
                <a:lnTo>
                  <a:pt x="2538984" y="873251"/>
                </a:lnTo>
                <a:lnTo>
                  <a:pt x="2538984" y="864108"/>
                </a:lnTo>
                <a:close/>
              </a:path>
              <a:path w="2539365" h="883920">
                <a:moveTo>
                  <a:pt x="18287" y="9144"/>
                </a:moveTo>
                <a:lnTo>
                  <a:pt x="9144" y="19812"/>
                </a:lnTo>
                <a:lnTo>
                  <a:pt x="18287" y="19812"/>
                </a:lnTo>
                <a:lnTo>
                  <a:pt x="18287" y="9144"/>
                </a:lnTo>
                <a:close/>
              </a:path>
              <a:path w="2539365" h="883920">
                <a:moveTo>
                  <a:pt x="2519172" y="9144"/>
                </a:moveTo>
                <a:lnTo>
                  <a:pt x="18287" y="9144"/>
                </a:lnTo>
                <a:lnTo>
                  <a:pt x="18287" y="19812"/>
                </a:lnTo>
                <a:lnTo>
                  <a:pt x="2519172" y="19812"/>
                </a:lnTo>
                <a:lnTo>
                  <a:pt x="2519172" y="9144"/>
                </a:lnTo>
                <a:close/>
              </a:path>
              <a:path w="2539365" h="883920">
                <a:moveTo>
                  <a:pt x="2538984" y="9144"/>
                </a:moveTo>
                <a:lnTo>
                  <a:pt x="2519172" y="9144"/>
                </a:lnTo>
                <a:lnTo>
                  <a:pt x="2529840" y="19812"/>
                </a:lnTo>
                <a:lnTo>
                  <a:pt x="2538984" y="19812"/>
                </a:lnTo>
                <a:lnTo>
                  <a:pt x="2538984" y="9144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923" y="4148327"/>
            <a:ext cx="2520950" cy="864235"/>
          </a:xfrm>
          <a:custGeom>
            <a:avLst/>
            <a:gdLst/>
            <a:ahLst/>
            <a:cxnLst/>
            <a:rect l="l" t="t" r="r" b="b"/>
            <a:pathLst>
              <a:path w="2520950" h="864235">
                <a:moveTo>
                  <a:pt x="0" y="864107"/>
                </a:moveTo>
                <a:lnTo>
                  <a:pt x="2520696" y="864107"/>
                </a:lnTo>
                <a:lnTo>
                  <a:pt x="2520696" y="0"/>
                </a:lnTo>
                <a:lnTo>
                  <a:pt x="0" y="0"/>
                </a:lnTo>
                <a:lnTo>
                  <a:pt x="0" y="864107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9779" y="4139183"/>
            <a:ext cx="2539365" cy="882650"/>
          </a:xfrm>
          <a:custGeom>
            <a:avLst/>
            <a:gdLst/>
            <a:ahLst/>
            <a:cxnLst/>
            <a:rect l="l" t="t" r="r" b="b"/>
            <a:pathLst>
              <a:path w="2539365" h="882650">
                <a:moveTo>
                  <a:pt x="2534412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877824"/>
                </a:lnTo>
                <a:lnTo>
                  <a:pt x="4572" y="882396"/>
                </a:lnTo>
                <a:lnTo>
                  <a:pt x="2534412" y="882396"/>
                </a:lnTo>
                <a:lnTo>
                  <a:pt x="2538984" y="877824"/>
                </a:lnTo>
                <a:lnTo>
                  <a:pt x="2538984" y="873252"/>
                </a:lnTo>
                <a:lnTo>
                  <a:pt x="18287" y="873252"/>
                </a:lnTo>
                <a:lnTo>
                  <a:pt x="9144" y="864108"/>
                </a:lnTo>
                <a:lnTo>
                  <a:pt x="18287" y="864108"/>
                </a:lnTo>
                <a:lnTo>
                  <a:pt x="18287" y="18288"/>
                </a:lnTo>
                <a:lnTo>
                  <a:pt x="9144" y="18288"/>
                </a:lnTo>
                <a:lnTo>
                  <a:pt x="18287" y="9144"/>
                </a:lnTo>
                <a:lnTo>
                  <a:pt x="2538984" y="9144"/>
                </a:lnTo>
                <a:lnTo>
                  <a:pt x="2538984" y="4572"/>
                </a:lnTo>
                <a:lnTo>
                  <a:pt x="2534412" y="0"/>
                </a:lnTo>
                <a:close/>
              </a:path>
              <a:path w="2539365" h="882650">
                <a:moveTo>
                  <a:pt x="18287" y="864108"/>
                </a:moveTo>
                <a:lnTo>
                  <a:pt x="9144" y="864108"/>
                </a:lnTo>
                <a:lnTo>
                  <a:pt x="18287" y="873252"/>
                </a:lnTo>
                <a:lnTo>
                  <a:pt x="18287" y="864108"/>
                </a:lnTo>
                <a:close/>
              </a:path>
              <a:path w="2539365" h="882650">
                <a:moveTo>
                  <a:pt x="2519172" y="864108"/>
                </a:moveTo>
                <a:lnTo>
                  <a:pt x="18287" y="864108"/>
                </a:lnTo>
                <a:lnTo>
                  <a:pt x="18287" y="873252"/>
                </a:lnTo>
                <a:lnTo>
                  <a:pt x="2519172" y="873252"/>
                </a:lnTo>
                <a:lnTo>
                  <a:pt x="2519172" y="864108"/>
                </a:lnTo>
                <a:close/>
              </a:path>
              <a:path w="2539365" h="882650">
                <a:moveTo>
                  <a:pt x="2519172" y="9144"/>
                </a:moveTo>
                <a:lnTo>
                  <a:pt x="2519172" y="873252"/>
                </a:lnTo>
                <a:lnTo>
                  <a:pt x="2529840" y="864108"/>
                </a:lnTo>
                <a:lnTo>
                  <a:pt x="2538984" y="864108"/>
                </a:lnTo>
                <a:lnTo>
                  <a:pt x="2538984" y="18288"/>
                </a:lnTo>
                <a:lnTo>
                  <a:pt x="2529840" y="18288"/>
                </a:lnTo>
                <a:lnTo>
                  <a:pt x="2519172" y="9144"/>
                </a:lnTo>
                <a:close/>
              </a:path>
              <a:path w="2539365" h="882650">
                <a:moveTo>
                  <a:pt x="2538984" y="864108"/>
                </a:moveTo>
                <a:lnTo>
                  <a:pt x="2529840" y="864108"/>
                </a:lnTo>
                <a:lnTo>
                  <a:pt x="2519172" y="873252"/>
                </a:lnTo>
                <a:lnTo>
                  <a:pt x="2538984" y="873252"/>
                </a:lnTo>
                <a:lnTo>
                  <a:pt x="2538984" y="864108"/>
                </a:lnTo>
                <a:close/>
              </a:path>
              <a:path w="2539365" h="882650">
                <a:moveTo>
                  <a:pt x="18287" y="9144"/>
                </a:moveTo>
                <a:lnTo>
                  <a:pt x="9144" y="18288"/>
                </a:lnTo>
                <a:lnTo>
                  <a:pt x="18287" y="18288"/>
                </a:lnTo>
                <a:lnTo>
                  <a:pt x="18287" y="9144"/>
                </a:lnTo>
                <a:close/>
              </a:path>
              <a:path w="2539365" h="882650">
                <a:moveTo>
                  <a:pt x="2519172" y="9144"/>
                </a:moveTo>
                <a:lnTo>
                  <a:pt x="18287" y="9144"/>
                </a:lnTo>
                <a:lnTo>
                  <a:pt x="18287" y="18288"/>
                </a:lnTo>
                <a:lnTo>
                  <a:pt x="2519172" y="18288"/>
                </a:lnTo>
                <a:lnTo>
                  <a:pt x="2519172" y="9144"/>
                </a:lnTo>
                <a:close/>
              </a:path>
              <a:path w="2539365" h="882650">
                <a:moveTo>
                  <a:pt x="2538984" y="9144"/>
                </a:moveTo>
                <a:lnTo>
                  <a:pt x="2519172" y="9144"/>
                </a:lnTo>
                <a:lnTo>
                  <a:pt x="2529840" y="18288"/>
                </a:lnTo>
                <a:lnTo>
                  <a:pt x="2538984" y="18288"/>
                </a:lnTo>
                <a:lnTo>
                  <a:pt x="2538984" y="9144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7976" y="2615183"/>
            <a:ext cx="1764792" cy="2270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1820" y="2857499"/>
            <a:ext cx="504825" cy="132715"/>
          </a:xfrm>
          <a:custGeom>
            <a:avLst/>
            <a:gdLst/>
            <a:ahLst/>
            <a:cxnLst/>
            <a:rect l="l" t="t" r="r" b="b"/>
            <a:pathLst>
              <a:path w="504825" h="132714">
                <a:moveTo>
                  <a:pt x="448384" y="66868"/>
                </a:moveTo>
                <a:lnTo>
                  <a:pt x="384047" y="103631"/>
                </a:lnTo>
                <a:lnTo>
                  <a:pt x="376428" y="108203"/>
                </a:lnTo>
                <a:lnTo>
                  <a:pt x="374904" y="117348"/>
                </a:lnTo>
                <a:lnTo>
                  <a:pt x="377952" y="123443"/>
                </a:lnTo>
                <a:lnTo>
                  <a:pt x="382524" y="131063"/>
                </a:lnTo>
                <a:lnTo>
                  <a:pt x="391668" y="132587"/>
                </a:lnTo>
                <a:lnTo>
                  <a:pt x="397764" y="129539"/>
                </a:lnTo>
                <a:lnTo>
                  <a:pt x="481026" y="80771"/>
                </a:lnTo>
                <a:lnTo>
                  <a:pt x="477012" y="80771"/>
                </a:lnTo>
                <a:lnTo>
                  <a:pt x="477012" y="79248"/>
                </a:lnTo>
                <a:lnTo>
                  <a:pt x="469392" y="79248"/>
                </a:lnTo>
                <a:lnTo>
                  <a:pt x="448384" y="66868"/>
                </a:lnTo>
                <a:close/>
              </a:path>
              <a:path w="504825" h="132714">
                <a:moveTo>
                  <a:pt x="422840" y="51815"/>
                </a:moveTo>
                <a:lnTo>
                  <a:pt x="0" y="51815"/>
                </a:lnTo>
                <a:lnTo>
                  <a:pt x="0" y="80771"/>
                </a:lnTo>
                <a:lnTo>
                  <a:pt x="424053" y="80771"/>
                </a:lnTo>
                <a:lnTo>
                  <a:pt x="448384" y="66868"/>
                </a:lnTo>
                <a:lnTo>
                  <a:pt x="422840" y="51815"/>
                </a:lnTo>
                <a:close/>
              </a:path>
              <a:path w="504825" h="132714">
                <a:moveTo>
                  <a:pt x="478424" y="51815"/>
                </a:moveTo>
                <a:lnTo>
                  <a:pt x="477012" y="51815"/>
                </a:lnTo>
                <a:lnTo>
                  <a:pt x="477012" y="80771"/>
                </a:lnTo>
                <a:lnTo>
                  <a:pt x="481026" y="80771"/>
                </a:lnTo>
                <a:lnTo>
                  <a:pt x="504444" y="67055"/>
                </a:lnTo>
                <a:lnTo>
                  <a:pt x="478424" y="51815"/>
                </a:lnTo>
                <a:close/>
              </a:path>
              <a:path w="504825" h="132714">
                <a:moveTo>
                  <a:pt x="469392" y="54863"/>
                </a:moveTo>
                <a:lnTo>
                  <a:pt x="448384" y="66868"/>
                </a:lnTo>
                <a:lnTo>
                  <a:pt x="469392" y="79248"/>
                </a:lnTo>
                <a:lnTo>
                  <a:pt x="469392" y="54863"/>
                </a:lnTo>
                <a:close/>
              </a:path>
              <a:path w="504825" h="132714">
                <a:moveTo>
                  <a:pt x="477012" y="54863"/>
                </a:moveTo>
                <a:lnTo>
                  <a:pt x="469392" y="54863"/>
                </a:lnTo>
                <a:lnTo>
                  <a:pt x="469392" y="79248"/>
                </a:lnTo>
                <a:lnTo>
                  <a:pt x="477012" y="79248"/>
                </a:lnTo>
                <a:lnTo>
                  <a:pt x="477012" y="54863"/>
                </a:lnTo>
                <a:close/>
              </a:path>
              <a:path w="504825" h="132714">
                <a:moveTo>
                  <a:pt x="391668" y="0"/>
                </a:moveTo>
                <a:lnTo>
                  <a:pt x="382524" y="3048"/>
                </a:lnTo>
                <a:lnTo>
                  <a:pt x="377952" y="9143"/>
                </a:lnTo>
                <a:lnTo>
                  <a:pt x="374904" y="16763"/>
                </a:lnTo>
                <a:lnTo>
                  <a:pt x="376428" y="24383"/>
                </a:lnTo>
                <a:lnTo>
                  <a:pt x="384047" y="28955"/>
                </a:lnTo>
                <a:lnTo>
                  <a:pt x="448384" y="66868"/>
                </a:lnTo>
                <a:lnTo>
                  <a:pt x="469392" y="54863"/>
                </a:lnTo>
                <a:lnTo>
                  <a:pt x="477012" y="54863"/>
                </a:lnTo>
                <a:lnTo>
                  <a:pt x="477012" y="51815"/>
                </a:lnTo>
                <a:lnTo>
                  <a:pt x="478424" y="51815"/>
                </a:lnTo>
                <a:lnTo>
                  <a:pt x="397764" y="4571"/>
                </a:lnTo>
                <a:lnTo>
                  <a:pt x="391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7435" y="4514087"/>
            <a:ext cx="528955" cy="132715"/>
          </a:xfrm>
          <a:custGeom>
            <a:avLst/>
            <a:gdLst/>
            <a:ahLst/>
            <a:cxnLst/>
            <a:rect l="l" t="t" r="r" b="b"/>
            <a:pathLst>
              <a:path w="528954" h="132714">
                <a:moveTo>
                  <a:pt x="471793" y="66293"/>
                </a:moveTo>
                <a:lnTo>
                  <a:pt x="408431" y="103631"/>
                </a:lnTo>
                <a:lnTo>
                  <a:pt x="400812" y="108203"/>
                </a:lnTo>
                <a:lnTo>
                  <a:pt x="399288" y="117347"/>
                </a:lnTo>
                <a:lnTo>
                  <a:pt x="402336" y="123443"/>
                </a:lnTo>
                <a:lnTo>
                  <a:pt x="406908" y="129539"/>
                </a:lnTo>
                <a:lnTo>
                  <a:pt x="416051" y="132587"/>
                </a:lnTo>
                <a:lnTo>
                  <a:pt x="422148" y="128015"/>
                </a:lnTo>
                <a:lnTo>
                  <a:pt x="502808" y="80771"/>
                </a:lnTo>
                <a:lnTo>
                  <a:pt x="501396" y="80771"/>
                </a:lnTo>
                <a:lnTo>
                  <a:pt x="501396" y="79247"/>
                </a:lnTo>
                <a:lnTo>
                  <a:pt x="493775" y="79247"/>
                </a:lnTo>
                <a:lnTo>
                  <a:pt x="471793" y="66293"/>
                </a:lnTo>
                <a:close/>
              </a:path>
              <a:path w="528954" h="132714">
                <a:moveTo>
                  <a:pt x="447224" y="51815"/>
                </a:moveTo>
                <a:lnTo>
                  <a:pt x="0" y="51815"/>
                </a:lnTo>
                <a:lnTo>
                  <a:pt x="0" y="80771"/>
                </a:lnTo>
                <a:lnTo>
                  <a:pt x="447224" y="80771"/>
                </a:lnTo>
                <a:lnTo>
                  <a:pt x="471793" y="66293"/>
                </a:lnTo>
                <a:lnTo>
                  <a:pt x="447224" y="51815"/>
                </a:lnTo>
                <a:close/>
              </a:path>
              <a:path w="528954" h="132714">
                <a:moveTo>
                  <a:pt x="504825" y="51815"/>
                </a:moveTo>
                <a:lnTo>
                  <a:pt x="501396" y="51815"/>
                </a:lnTo>
                <a:lnTo>
                  <a:pt x="501396" y="80771"/>
                </a:lnTo>
                <a:lnTo>
                  <a:pt x="502808" y="80771"/>
                </a:lnTo>
                <a:lnTo>
                  <a:pt x="528827" y="65531"/>
                </a:lnTo>
                <a:lnTo>
                  <a:pt x="504825" y="51815"/>
                </a:lnTo>
                <a:close/>
              </a:path>
              <a:path w="528954" h="132714">
                <a:moveTo>
                  <a:pt x="493775" y="53339"/>
                </a:moveTo>
                <a:lnTo>
                  <a:pt x="471793" y="66293"/>
                </a:lnTo>
                <a:lnTo>
                  <a:pt x="493775" y="79247"/>
                </a:lnTo>
                <a:lnTo>
                  <a:pt x="493775" y="53339"/>
                </a:lnTo>
                <a:close/>
              </a:path>
              <a:path w="528954" h="132714">
                <a:moveTo>
                  <a:pt x="501396" y="53339"/>
                </a:moveTo>
                <a:lnTo>
                  <a:pt x="493775" y="53339"/>
                </a:lnTo>
                <a:lnTo>
                  <a:pt x="493775" y="79247"/>
                </a:lnTo>
                <a:lnTo>
                  <a:pt x="501396" y="79247"/>
                </a:lnTo>
                <a:lnTo>
                  <a:pt x="501396" y="53339"/>
                </a:lnTo>
                <a:close/>
              </a:path>
              <a:path w="528954" h="132714">
                <a:moveTo>
                  <a:pt x="416051" y="0"/>
                </a:moveTo>
                <a:lnTo>
                  <a:pt x="406908" y="1523"/>
                </a:lnTo>
                <a:lnTo>
                  <a:pt x="402336" y="9143"/>
                </a:lnTo>
                <a:lnTo>
                  <a:pt x="399288" y="15239"/>
                </a:lnTo>
                <a:lnTo>
                  <a:pt x="400812" y="24383"/>
                </a:lnTo>
                <a:lnTo>
                  <a:pt x="408431" y="28955"/>
                </a:lnTo>
                <a:lnTo>
                  <a:pt x="471793" y="66293"/>
                </a:lnTo>
                <a:lnTo>
                  <a:pt x="493775" y="53339"/>
                </a:lnTo>
                <a:lnTo>
                  <a:pt x="501396" y="53339"/>
                </a:lnTo>
                <a:lnTo>
                  <a:pt x="501396" y="51815"/>
                </a:lnTo>
                <a:lnTo>
                  <a:pt x="504825" y="51815"/>
                </a:lnTo>
                <a:lnTo>
                  <a:pt x="422148" y="4571"/>
                </a:lnTo>
                <a:lnTo>
                  <a:pt x="416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4479" y="2822447"/>
            <a:ext cx="504825" cy="132715"/>
          </a:xfrm>
          <a:custGeom>
            <a:avLst/>
            <a:gdLst/>
            <a:ahLst/>
            <a:cxnLst/>
            <a:rect l="l" t="t" r="r" b="b"/>
            <a:pathLst>
              <a:path w="504825" h="132714">
                <a:moveTo>
                  <a:pt x="448333" y="67055"/>
                </a:moveTo>
                <a:lnTo>
                  <a:pt x="382524" y="105155"/>
                </a:lnTo>
                <a:lnTo>
                  <a:pt x="376428" y="108203"/>
                </a:lnTo>
                <a:lnTo>
                  <a:pt x="373380" y="117347"/>
                </a:lnTo>
                <a:lnTo>
                  <a:pt x="377952" y="123443"/>
                </a:lnTo>
                <a:lnTo>
                  <a:pt x="382524" y="131063"/>
                </a:lnTo>
                <a:lnTo>
                  <a:pt x="390144" y="132587"/>
                </a:lnTo>
                <a:lnTo>
                  <a:pt x="397764" y="129539"/>
                </a:lnTo>
                <a:lnTo>
                  <a:pt x="481026" y="80771"/>
                </a:lnTo>
                <a:lnTo>
                  <a:pt x="475488" y="80771"/>
                </a:lnTo>
                <a:lnTo>
                  <a:pt x="475488" y="79247"/>
                </a:lnTo>
                <a:lnTo>
                  <a:pt x="469392" y="79247"/>
                </a:lnTo>
                <a:lnTo>
                  <a:pt x="448333" y="67055"/>
                </a:lnTo>
                <a:close/>
              </a:path>
              <a:path w="504825" h="132714">
                <a:moveTo>
                  <a:pt x="424641" y="53339"/>
                </a:moveTo>
                <a:lnTo>
                  <a:pt x="0" y="53339"/>
                </a:lnTo>
                <a:lnTo>
                  <a:pt x="0" y="80771"/>
                </a:lnTo>
                <a:lnTo>
                  <a:pt x="424641" y="80771"/>
                </a:lnTo>
                <a:lnTo>
                  <a:pt x="448333" y="67055"/>
                </a:lnTo>
                <a:lnTo>
                  <a:pt x="424641" y="53339"/>
                </a:lnTo>
                <a:close/>
              </a:path>
              <a:path w="504825" h="132714">
                <a:moveTo>
                  <a:pt x="481026" y="53339"/>
                </a:moveTo>
                <a:lnTo>
                  <a:pt x="475488" y="53339"/>
                </a:lnTo>
                <a:lnTo>
                  <a:pt x="475488" y="80771"/>
                </a:lnTo>
                <a:lnTo>
                  <a:pt x="481026" y="80771"/>
                </a:lnTo>
                <a:lnTo>
                  <a:pt x="504444" y="67055"/>
                </a:lnTo>
                <a:lnTo>
                  <a:pt x="481026" y="53339"/>
                </a:lnTo>
                <a:close/>
              </a:path>
              <a:path w="504825" h="132714">
                <a:moveTo>
                  <a:pt x="469392" y="54863"/>
                </a:moveTo>
                <a:lnTo>
                  <a:pt x="448333" y="67055"/>
                </a:lnTo>
                <a:lnTo>
                  <a:pt x="469392" y="79247"/>
                </a:lnTo>
                <a:lnTo>
                  <a:pt x="469392" y="54863"/>
                </a:lnTo>
                <a:close/>
              </a:path>
              <a:path w="504825" h="132714">
                <a:moveTo>
                  <a:pt x="475488" y="54863"/>
                </a:moveTo>
                <a:lnTo>
                  <a:pt x="469392" y="54863"/>
                </a:lnTo>
                <a:lnTo>
                  <a:pt x="469392" y="79247"/>
                </a:lnTo>
                <a:lnTo>
                  <a:pt x="475488" y="79247"/>
                </a:lnTo>
                <a:lnTo>
                  <a:pt x="475488" y="54863"/>
                </a:lnTo>
                <a:close/>
              </a:path>
              <a:path w="504825" h="132714">
                <a:moveTo>
                  <a:pt x="390144" y="0"/>
                </a:moveTo>
                <a:lnTo>
                  <a:pt x="382524" y="3047"/>
                </a:lnTo>
                <a:lnTo>
                  <a:pt x="377952" y="9143"/>
                </a:lnTo>
                <a:lnTo>
                  <a:pt x="373380" y="16763"/>
                </a:lnTo>
                <a:lnTo>
                  <a:pt x="376428" y="25907"/>
                </a:lnTo>
                <a:lnTo>
                  <a:pt x="382524" y="28955"/>
                </a:lnTo>
                <a:lnTo>
                  <a:pt x="448333" y="67055"/>
                </a:lnTo>
                <a:lnTo>
                  <a:pt x="469392" y="54863"/>
                </a:lnTo>
                <a:lnTo>
                  <a:pt x="475488" y="54863"/>
                </a:lnTo>
                <a:lnTo>
                  <a:pt x="475488" y="53339"/>
                </a:lnTo>
                <a:lnTo>
                  <a:pt x="481026" y="53339"/>
                </a:lnTo>
                <a:lnTo>
                  <a:pt x="397764" y="4571"/>
                </a:lnTo>
                <a:lnTo>
                  <a:pt x="390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4479" y="4514087"/>
            <a:ext cx="504825" cy="132715"/>
          </a:xfrm>
          <a:custGeom>
            <a:avLst/>
            <a:gdLst/>
            <a:ahLst/>
            <a:cxnLst/>
            <a:rect l="l" t="t" r="r" b="b"/>
            <a:pathLst>
              <a:path w="504825" h="132714">
                <a:moveTo>
                  <a:pt x="447016" y="66293"/>
                </a:moveTo>
                <a:lnTo>
                  <a:pt x="382524" y="103631"/>
                </a:lnTo>
                <a:lnTo>
                  <a:pt x="376428" y="108203"/>
                </a:lnTo>
                <a:lnTo>
                  <a:pt x="373380" y="117347"/>
                </a:lnTo>
                <a:lnTo>
                  <a:pt x="382524" y="129539"/>
                </a:lnTo>
                <a:lnTo>
                  <a:pt x="390144" y="132587"/>
                </a:lnTo>
                <a:lnTo>
                  <a:pt x="397764" y="128015"/>
                </a:lnTo>
                <a:lnTo>
                  <a:pt x="478424" y="80771"/>
                </a:lnTo>
                <a:lnTo>
                  <a:pt x="475488" y="80771"/>
                </a:lnTo>
                <a:lnTo>
                  <a:pt x="475488" y="79247"/>
                </a:lnTo>
                <a:lnTo>
                  <a:pt x="469392" y="79247"/>
                </a:lnTo>
                <a:lnTo>
                  <a:pt x="447016" y="66293"/>
                </a:lnTo>
                <a:close/>
              </a:path>
              <a:path w="504825" h="132714">
                <a:moveTo>
                  <a:pt x="422009" y="51815"/>
                </a:moveTo>
                <a:lnTo>
                  <a:pt x="0" y="51815"/>
                </a:lnTo>
                <a:lnTo>
                  <a:pt x="0" y="80771"/>
                </a:lnTo>
                <a:lnTo>
                  <a:pt x="422009" y="80771"/>
                </a:lnTo>
                <a:lnTo>
                  <a:pt x="447016" y="66293"/>
                </a:lnTo>
                <a:lnTo>
                  <a:pt x="422009" y="51815"/>
                </a:lnTo>
                <a:close/>
              </a:path>
              <a:path w="504825" h="132714">
                <a:moveTo>
                  <a:pt x="480441" y="51815"/>
                </a:moveTo>
                <a:lnTo>
                  <a:pt x="475488" y="51815"/>
                </a:lnTo>
                <a:lnTo>
                  <a:pt x="475488" y="80771"/>
                </a:lnTo>
                <a:lnTo>
                  <a:pt x="478424" y="80771"/>
                </a:lnTo>
                <a:lnTo>
                  <a:pt x="504444" y="65531"/>
                </a:lnTo>
                <a:lnTo>
                  <a:pt x="480441" y="51815"/>
                </a:lnTo>
                <a:close/>
              </a:path>
              <a:path w="504825" h="132714">
                <a:moveTo>
                  <a:pt x="469392" y="53339"/>
                </a:moveTo>
                <a:lnTo>
                  <a:pt x="447016" y="66293"/>
                </a:lnTo>
                <a:lnTo>
                  <a:pt x="469392" y="79247"/>
                </a:lnTo>
                <a:lnTo>
                  <a:pt x="469392" y="53339"/>
                </a:lnTo>
                <a:close/>
              </a:path>
              <a:path w="504825" h="132714">
                <a:moveTo>
                  <a:pt x="475488" y="53339"/>
                </a:moveTo>
                <a:lnTo>
                  <a:pt x="469392" y="53339"/>
                </a:lnTo>
                <a:lnTo>
                  <a:pt x="469392" y="79247"/>
                </a:lnTo>
                <a:lnTo>
                  <a:pt x="475488" y="79247"/>
                </a:lnTo>
                <a:lnTo>
                  <a:pt x="475488" y="53339"/>
                </a:lnTo>
                <a:close/>
              </a:path>
              <a:path w="504825" h="132714">
                <a:moveTo>
                  <a:pt x="390144" y="0"/>
                </a:moveTo>
                <a:lnTo>
                  <a:pt x="382524" y="1523"/>
                </a:lnTo>
                <a:lnTo>
                  <a:pt x="377952" y="9143"/>
                </a:lnTo>
                <a:lnTo>
                  <a:pt x="373380" y="15239"/>
                </a:lnTo>
                <a:lnTo>
                  <a:pt x="376428" y="24383"/>
                </a:lnTo>
                <a:lnTo>
                  <a:pt x="382524" y="28955"/>
                </a:lnTo>
                <a:lnTo>
                  <a:pt x="447016" y="66293"/>
                </a:lnTo>
                <a:lnTo>
                  <a:pt x="469392" y="53339"/>
                </a:lnTo>
                <a:lnTo>
                  <a:pt x="475488" y="53339"/>
                </a:lnTo>
                <a:lnTo>
                  <a:pt x="475488" y="51815"/>
                </a:lnTo>
                <a:lnTo>
                  <a:pt x="480441" y="51815"/>
                </a:lnTo>
                <a:lnTo>
                  <a:pt x="397764" y="4571"/>
                </a:lnTo>
                <a:lnTo>
                  <a:pt x="390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5904" y="2596374"/>
            <a:ext cx="2376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010" marR="579120" indent="1473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Owner’s  In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9995" y="4381055"/>
            <a:ext cx="2377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246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Revenues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1019" y="3241103"/>
            <a:ext cx="8063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1210" marR="3517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1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ne</a:t>
            </a:r>
            <a:r>
              <a:rPr sz="2400" b="1" spc="7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80" dirty="0">
                <a:solidFill>
                  <a:srgbClr val="FFFF00"/>
                </a:solidFill>
                <a:latin typeface="Arial"/>
                <a:cs typeface="Arial"/>
              </a:rPr>
              <a:t>’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  Equity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68923" y="2596374"/>
            <a:ext cx="252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165" marR="604520" indent="1581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Owner’s  Withdr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8923" y="4422203"/>
            <a:ext cx="252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64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Expenses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470164" y="859116"/>
            <a:ext cx="6421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Transaction that affect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Owners</a:t>
            </a:r>
            <a:r>
              <a:rPr sz="2800" b="1" i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1019" y="917447"/>
            <a:ext cx="647700" cy="360045"/>
          </a:xfrm>
          <a:custGeom>
            <a:avLst/>
            <a:gdLst/>
            <a:ahLst/>
            <a:cxnLst/>
            <a:rect l="l" t="t" r="r" b="b"/>
            <a:pathLst>
              <a:path w="647700" h="360044">
                <a:moveTo>
                  <a:pt x="467867" y="0"/>
                </a:moveTo>
                <a:lnTo>
                  <a:pt x="467867" y="89915"/>
                </a:lnTo>
                <a:lnTo>
                  <a:pt x="0" y="89915"/>
                </a:lnTo>
                <a:lnTo>
                  <a:pt x="0" y="269747"/>
                </a:lnTo>
                <a:lnTo>
                  <a:pt x="467867" y="269747"/>
                </a:lnTo>
                <a:lnTo>
                  <a:pt x="467867" y="359663"/>
                </a:lnTo>
                <a:lnTo>
                  <a:pt x="647699" y="179831"/>
                </a:lnTo>
                <a:lnTo>
                  <a:pt x="4678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0351" y="894587"/>
            <a:ext cx="672465" cy="405765"/>
          </a:xfrm>
          <a:custGeom>
            <a:avLst/>
            <a:gdLst/>
            <a:ahLst/>
            <a:cxnLst/>
            <a:rect l="l" t="t" r="r" b="b"/>
            <a:pathLst>
              <a:path w="672465" h="405765">
                <a:moveTo>
                  <a:pt x="467867" y="292607"/>
                </a:moveTo>
                <a:lnTo>
                  <a:pt x="467867" y="405383"/>
                </a:lnTo>
                <a:lnTo>
                  <a:pt x="490899" y="382524"/>
                </a:lnTo>
                <a:lnTo>
                  <a:pt x="487680" y="382524"/>
                </a:lnTo>
                <a:lnTo>
                  <a:pt x="470916" y="376427"/>
                </a:lnTo>
                <a:lnTo>
                  <a:pt x="487680" y="359663"/>
                </a:lnTo>
                <a:lnTo>
                  <a:pt x="487680" y="301751"/>
                </a:lnTo>
                <a:lnTo>
                  <a:pt x="478536" y="301751"/>
                </a:lnTo>
                <a:lnTo>
                  <a:pt x="467867" y="292607"/>
                </a:lnTo>
                <a:close/>
              </a:path>
              <a:path w="672465" h="405765">
                <a:moveTo>
                  <a:pt x="487680" y="359663"/>
                </a:moveTo>
                <a:lnTo>
                  <a:pt x="470916" y="376427"/>
                </a:lnTo>
                <a:lnTo>
                  <a:pt x="487680" y="382524"/>
                </a:lnTo>
                <a:lnTo>
                  <a:pt x="487680" y="359663"/>
                </a:lnTo>
                <a:close/>
              </a:path>
              <a:path w="672465" h="405765">
                <a:moveTo>
                  <a:pt x="643918" y="203425"/>
                </a:moveTo>
                <a:lnTo>
                  <a:pt x="487680" y="359663"/>
                </a:lnTo>
                <a:lnTo>
                  <a:pt x="487680" y="382524"/>
                </a:lnTo>
                <a:lnTo>
                  <a:pt x="490899" y="382524"/>
                </a:lnTo>
                <a:lnTo>
                  <a:pt x="664406" y="210312"/>
                </a:lnTo>
                <a:lnTo>
                  <a:pt x="650748" y="210312"/>
                </a:lnTo>
                <a:lnTo>
                  <a:pt x="643918" y="203425"/>
                </a:lnTo>
                <a:close/>
              </a:path>
              <a:path w="672465" h="405765">
                <a:moveTo>
                  <a:pt x="467867" y="103631"/>
                </a:moveTo>
                <a:lnTo>
                  <a:pt x="0" y="103631"/>
                </a:lnTo>
                <a:lnTo>
                  <a:pt x="0" y="301751"/>
                </a:lnTo>
                <a:lnTo>
                  <a:pt x="467867" y="301751"/>
                </a:lnTo>
                <a:lnTo>
                  <a:pt x="467867" y="292607"/>
                </a:lnTo>
                <a:lnTo>
                  <a:pt x="19812" y="292607"/>
                </a:lnTo>
                <a:lnTo>
                  <a:pt x="10668" y="283463"/>
                </a:lnTo>
                <a:lnTo>
                  <a:pt x="19812" y="283463"/>
                </a:lnTo>
                <a:lnTo>
                  <a:pt x="19812" y="121919"/>
                </a:lnTo>
                <a:lnTo>
                  <a:pt x="10668" y="121919"/>
                </a:lnTo>
                <a:lnTo>
                  <a:pt x="19812" y="112775"/>
                </a:lnTo>
                <a:lnTo>
                  <a:pt x="467867" y="112775"/>
                </a:lnTo>
                <a:lnTo>
                  <a:pt x="467867" y="103631"/>
                </a:lnTo>
                <a:close/>
              </a:path>
              <a:path w="672465" h="405765">
                <a:moveTo>
                  <a:pt x="487680" y="283463"/>
                </a:moveTo>
                <a:lnTo>
                  <a:pt x="19812" y="283463"/>
                </a:lnTo>
                <a:lnTo>
                  <a:pt x="19812" y="292607"/>
                </a:lnTo>
                <a:lnTo>
                  <a:pt x="467867" y="292607"/>
                </a:lnTo>
                <a:lnTo>
                  <a:pt x="478536" y="301751"/>
                </a:lnTo>
                <a:lnTo>
                  <a:pt x="487680" y="301751"/>
                </a:lnTo>
                <a:lnTo>
                  <a:pt x="487680" y="283463"/>
                </a:lnTo>
                <a:close/>
              </a:path>
              <a:path w="672465" h="405765">
                <a:moveTo>
                  <a:pt x="19812" y="283463"/>
                </a:moveTo>
                <a:lnTo>
                  <a:pt x="10668" y="283463"/>
                </a:lnTo>
                <a:lnTo>
                  <a:pt x="19812" y="292607"/>
                </a:lnTo>
                <a:lnTo>
                  <a:pt x="19812" y="283463"/>
                </a:lnTo>
                <a:close/>
              </a:path>
              <a:path w="672465" h="405765">
                <a:moveTo>
                  <a:pt x="650748" y="196595"/>
                </a:moveTo>
                <a:lnTo>
                  <a:pt x="643918" y="203425"/>
                </a:lnTo>
                <a:lnTo>
                  <a:pt x="650748" y="210312"/>
                </a:lnTo>
                <a:lnTo>
                  <a:pt x="650748" y="196595"/>
                </a:lnTo>
                <a:close/>
              </a:path>
              <a:path w="672465" h="405765">
                <a:moveTo>
                  <a:pt x="665942" y="196595"/>
                </a:moveTo>
                <a:lnTo>
                  <a:pt x="650748" y="196595"/>
                </a:lnTo>
                <a:lnTo>
                  <a:pt x="650748" y="210312"/>
                </a:lnTo>
                <a:lnTo>
                  <a:pt x="664406" y="210312"/>
                </a:lnTo>
                <a:lnTo>
                  <a:pt x="672084" y="202691"/>
                </a:lnTo>
                <a:lnTo>
                  <a:pt x="665942" y="196595"/>
                </a:lnTo>
                <a:close/>
              </a:path>
              <a:path w="672465" h="405765">
                <a:moveTo>
                  <a:pt x="490899" y="22860"/>
                </a:moveTo>
                <a:lnTo>
                  <a:pt x="487680" y="22860"/>
                </a:lnTo>
                <a:lnTo>
                  <a:pt x="487680" y="45862"/>
                </a:lnTo>
                <a:lnTo>
                  <a:pt x="643918" y="203425"/>
                </a:lnTo>
                <a:lnTo>
                  <a:pt x="650748" y="196595"/>
                </a:lnTo>
                <a:lnTo>
                  <a:pt x="665942" y="196595"/>
                </a:lnTo>
                <a:lnTo>
                  <a:pt x="490899" y="22860"/>
                </a:lnTo>
                <a:close/>
              </a:path>
              <a:path w="672465" h="405765">
                <a:moveTo>
                  <a:pt x="19812" y="112775"/>
                </a:moveTo>
                <a:lnTo>
                  <a:pt x="10668" y="121919"/>
                </a:lnTo>
                <a:lnTo>
                  <a:pt x="19812" y="121919"/>
                </a:lnTo>
                <a:lnTo>
                  <a:pt x="19812" y="112775"/>
                </a:lnTo>
                <a:close/>
              </a:path>
              <a:path w="672465" h="405765">
                <a:moveTo>
                  <a:pt x="487680" y="103631"/>
                </a:moveTo>
                <a:lnTo>
                  <a:pt x="478536" y="103631"/>
                </a:lnTo>
                <a:lnTo>
                  <a:pt x="467867" y="112775"/>
                </a:lnTo>
                <a:lnTo>
                  <a:pt x="19812" y="112775"/>
                </a:lnTo>
                <a:lnTo>
                  <a:pt x="19812" y="121919"/>
                </a:lnTo>
                <a:lnTo>
                  <a:pt x="487680" y="121919"/>
                </a:lnTo>
                <a:lnTo>
                  <a:pt x="487680" y="103631"/>
                </a:lnTo>
                <a:close/>
              </a:path>
              <a:path w="672465" h="405765">
                <a:moveTo>
                  <a:pt x="467867" y="0"/>
                </a:moveTo>
                <a:lnTo>
                  <a:pt x="467867" y="112775"/>
                </a:lnTo>
                <a:lnTo>
                  <a:pt x="478536" y="103631"/>
                </a:lnTo>
                <a:lnTo>
                  <a:pt x="487680" y="103631"/>
                </a:lnTo>
                <a:lnTo>
                  <a:pt x="487680" y="45862"/>
                </a:lnTo>
                <a:lnTo>
                  <a:pt x="470916" y="28955"/>
                </a:lnTo>
                <a:lnTo>
                  <a:pt x="487680" y="22860"/>
                </a:lnTo>
                <a:lnTo>
                  <a:pt x="490899" y="22860"/>
                </a:lnTo>
                <a:lnTo>
                  <a:pt x="467867" y="0"/>
                </a:lnTo>
                <a:close/>
              </a:path>
              <a:path w="672465" h="405765">
                <a:moveTo>
                  <a:pt x="487680" y="22860"/>
                </a:moveTo>
                <a:lnTo>
                  <a:pt x="470916" y="28955"/>
                </a:lnTo>
                <a:lnTo>
                  <a:pt x="487680" y="45862"/>
                </a:lnTo>
                <a:lnTo>
                  <a:pt x="487680" y="22860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3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442" y="562990"/>
            <a:ext cx="52546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ANALISIS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TRANSAKSI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2380" y="1579981"/>
            <a:ext cx="7225030" cy="426668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6875" marR="5080" indent="-384175">
              <a:lnSpc>
                <a:spcPct val="90000"/>
              </a:lnSpc>
              <a:spcBef>
                <a:spcPts val="430"/>
              </a:spcBef>
              <a:buClr>
                <a:srgbClr val="6EA0B0"/>
              </a:buClr>
              <a:buSzPct val="80357"/>
              <a:buFont typeface="Wingdings"/>
              <a:buChar char=""/>
              <a:tabLst>
                <a:tab pos="397510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Pada dasarnya, transaksi yang terjadi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di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perusahaan hanya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ada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dua, yaitu transaksi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pemerolehan dana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dan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transaksi  penggunaan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340"/>
              </a:spcBef>
              <a:buClr>
                <a:srgbClr val="6EA0B0"/>
              </a:buClr>
              <a:buSzPct val="80357"/>
              <a:buFont typeface="Wingdings"/>
              <a:buChar char=""/>
              <a:tabLst>
                <a:tab pos="397510" algn="l"/>
              </a:tabLst>
            </a:pP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PERTANYAAN???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98500" lvl="1" indent="-274320">
              <a:lnSpc>
                <a:spcPct val="100000"/>
              </a:lnSpc>
              <a:spcBef>
                <a:spcPts val="300"/>
              </a:spcBef>
              <a:buClr>
                <a:srgbClr val="6EA0B0"/>
              </a:buClr>
              <a:buSzPct val="89583"/>
              <a:buFont typeface="Wingdings"/>
              <a:buChar char=""/>
              <a:tabLst>
                <a:tab pos="69913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dana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kita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berasal dari</a:t>
            </a:r>
            <a:r>
              <a:rPr sz="2400" spc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mana?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98500" lvl="1" indent="-274320">
              <a:lnSpc>
                <a:spcPct val="100000"/>
              </a:lnSpc>
              <a:spcBef>
                <a:spcPts val="290"/>
              </a:spcBef>
              <a:buClr>
                <a:srgbClr val="6EA0B0"/>
              </a:buClr>
              <a:buSzPct val="89583"/>
              <a:buFont typeface="Wingdings"/>
              <a:buChar char=""/>
              <a:tabLst>
                <a:tab pos="699135" algn="l"/>
              </a:tabLst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digunakan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untuk apa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saja?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96875" marR="29209" indent="-384810">
              <a:lnSpc>
                <a:spcPts val="3030"/>
              </a:lnSpc>
            </a:pPr>
            <a:r>
              <a:rPr sz="2800" spc="-1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Transaksi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dalam akuntansi selalu  mendasarkan pada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persamaan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akuntansi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0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265" y="221843"/>
            <a:ext cx="802894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-30" dirty="0">
                <a:solidFill>
                  <a:srgbClr val="FF0000"/>
                </a:solidFill>
                <a:latin typeface="Franklin Gothic Book"/>
                <a:cs typeface="Franklin Gothic Book"/>
              </a:rPr>
              <a:t>Transaksi </a:t>
            </a:r>
            <a:r>
              <a:rPr sz="4100" b="1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yang </a:t>
            </a:r>
            <a:r>
              <a:rPr sz="4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sering </a:t>
            </a:r>
            <a:r>
              <a:rPr sz="4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terjadi:</a:t>
            </a:r>
            <a:r>
              <a:rPr sz="4100" b="1" spc="-13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4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contoh</a:t>
            </a:r>
            <a:endParaRPr sz="4100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516" y="1092263"/>
            <a:ext cx="7205345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111125" indent="-383540">
              <a:lnSpc>
                <a:spcPct val="100000"/>
              </a:lnSpc>
              <a:spcBef>
                <a:spcPts val="10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Transaksi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setoran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modal dari pemilik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ke 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perusahaan.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72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  <a:tab pos="4102735" algn="l"/>
              </a:tabLst>
            </a:pP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Transaksi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 pembelian	(tunai,</a:t>
            </a:r>
            <a:r>
              <a:rPr sz="3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kredit)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72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Transaksi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penjualan (tunai,</a:t>
            </a:r>
            <a:r>
              <a:rPr sz="3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kredit)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72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Transaksi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pinjaman dari pihak</a:t>
            </a:r>
            <a:r>
              <a:rPr sz="30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0000"/>
                </a:solidFill>
                <a:latin typeface="Arial"/>
                <a:cs typeface="Arial"/>
              </a:rPr>
              <a:t>luar.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72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Transaksi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pembayaran</a:t>
            </a:r>
            <a:r>
              <a:rPr sz="3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biaya.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marR="5080" indent="-383540">
              <a:lnSpc>
                <a:spcPct val="100000"/>
              </a:lnSpc>
              <a:spcBef>
                <a:spcPts val="72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Transaksi 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pengembalian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ekuitas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kepada 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pemilik.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720"/>
              </a:spcBef>
              <a:buClr>
                <a:srgbClr val="6EA0B0"/>
              </a:buClr>
              <a:buSzPct val="80000"/>
              <a:buFont typeface="Wingdings"/>
              <a:buChar char=""/>
              <a:tabLst>
                <a:tab pos="396875" algn="l"/>
              </a:tabLst>
            </a:pP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Transaksi </a:t>
            </a:r>
            <a:r>
              <a:rPr sz="3000" spc="-30" dirty="0">
                <a:solidFill>
                  <a:srgbClr val="FF0000"/>
                </a:solidFill>
                <a:latin typeface="Arial"/>
                <a:cs typeface="Arial"/>
              </a:rPr>
              <a:t>barter.</a:t>
            </a:r>
            <a:endParaRPr sz="3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12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2380" y="907694"/>
            <a:ext cx="7938134" cy="51460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6875" marR="5080" indent="-384175">
              <a:lnSpc>
                <a:spcPct val="90000"/>
              </a:lnSpc>
              <a:spcBef>
                <a:spcPts val="430"/>
              </a:spcBef>
              <a:buClr>
                <a:srgbClr val="6EA0B0"/>
              </a:buClr>
              <a:buSzPct val="80357"/>
              <a:buFont typeface="Wingdings"/>
              <a:buChar char=""/>
              <a:tabLst>
                <a:tab pos="39751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Prinsip kesatuan usaha </a:t>
            </a:r>
            <a:r>
              <a:rPr sz="2800" b="1" spc="-1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suatu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usaha/  perusahaan terpisah dengan pemiliknya  sehingga ketika perusahaan bertansaksi  dengan pemilik (baik dana mengalir dari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pemilik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ke perusahaan berupa modal atau perusahaan  ke pemilik berupa prive/dividen) juga harus  dicatat.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875" marR="135890" indent="-384175">
              <a:lnSpc>
                <a:spcPct val="90000"/>
              </a:lnSpc>
              <a:spcBef>
                <a:spcPts val="675"/>
              </a:spcBef>
              <a:buClr>
                <a:srgbClr val="6EA0B0"/>
              </a:buClr>
              <a:buSzPct val="80357"/>
              <a:buFont typeface="Wingdings"/>
              <a:buChar char=""/>
              <a:tabLst>
                <a:tab pos="397510" algn="l"/>
              </a:tabLst>
            </a:pP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Transaksi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yang terjadi dalam perusahaan akan  mengakibatkan perubahan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minimal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(dua)  akun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baik pada satu elemen saja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atau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pada  elemen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berbeda. Perubahan ini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tidak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akan mengubah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keseimbangan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persamaan  akuntansi.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43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4347" y="778370"/>
            <a:ext cx="6849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PERSAMAAN </a:t>
            </a:r>
            <a:r>
              <a:rPr sz="3200" b="1" spc="-15" dirty="0">
                <a:solidFill>
                  <a:srgbClr val="FF0000"/>
                </a:solidFill>
                <a:latin typeface="Franklin Gothic Book"/>
                <a:cs typeface="Franklin Gothic Book"/>
              </a:rPr>
              <a:t>EKSTENSI </a:t>
            </a:r>
            <a:r>
              <a:rPr sz="3200" b="1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AKUNTASI</a:t>
            </a:r>
            <a:r>
              <a:rPr sz="3200" b="1" spc="-12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2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(PEA)</a:t>
            </a:r>
            <a:endParaRPr sz="320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6" y="2295143"/>
            <a:ext cx="9001125" cy="3168650"/>
          </a:xfrm>
          <a:custGeom>
            <a:avLst/>
            <a:gdLst/>
            <a:ahLst/>
            <a:cxnLst/>
            <a:rect l="l" t="t" r="r" b="b"/>
            <a:pathLst>
              <a:path w="9001125" h="3168650">
                <a:moveTo>
                  <a:pt x="0" y="3168395"/>
                </a:moveTo>
                <a:lnTo>
                  <a:pt x="9000744" y="3168395"/>
                </a:lnTo>
                <a:lnTo>
                  <a:pt x="9000744" y="0"/>
                </a:lnTo>
                <a:lnTo>
                  <a:pt x="0" y="0"/>
                </a:lnTo>
                <a:lnTo>
                  <a:pt x="0" y="3168395"/>
                </a:lnTo>
                <a:close/>
              </a:path>
            </a:pathLst>
          </a:custGeom>
          <a:solidFill>
            <a:srgbClr val="6EA0B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" y="2285999"/>
            <a:ext cx="9019540" cy="3188335"/>
          </a:xfrm>
          <a:custGeom>
            <a:avLst/>
            <a:gdLst/>
            <a:ahLst/>
            <a:cxnLst/>
            <a:rect l="l" t="t" r="r" b="b"/>
            <a:pathLst>
              <a:path w="9019540" h="3188335">
                <a:moveTo>
                  <a:pt x="9014460" y="0"/>
                </a:moveTo>
                <a:lnTo>
                  <a:pt x="3047" y="0"/>
                </a:lnTo>
                <a:lnTo>
                  <a:pt x="0" y="4571"/>
                </a:lnTo>
                <a:lnTo>
                  <a:pt x="0" y="3183635"/>
                </a:lnTo>
                <a:lnTo>
                  <a:pt x="3047" y="3188207"/>
                </a:lnTo>
                <a:lnTo>
                  <a:pt x="9014460" y="3188207"/>
                </a:lnTo>
                <a:lnTo>
                  <a:pt x="9019032" y="3183635"/>
                </a:lnTo>
                <a:lnTo>
                  <a:pt x="9019032" y="3177540"/>
                </a:lnTo>
                <a:lnTo>
                  <a:pt x="18288" y="3177540"/>
                </a:lnTo>
                <a:lnTo>
                  <a:pt x="9143" y="3168396"/>
                </a:lnTo>
                <a:lnTo>
                  <a:pt x="18288" y="3168396"/>
                </a:lnTo>
                <a:lnTo>
                  <a:pt x="18288" y="19812"/>
                </a:lnTo>
                <a:lnTo>
                  <a:pt x="9143" y="19812"/>
                </a:lnTo>
                <a:lnTo>
                  <a:pt x="18288" y="9143"/>
                </a:lnTo>
                <a:lnTo>
                  <a:pt x="9019032" y="9143"/>
                </a:lnTo>
                <a:lnTo>
                  <a:pt x="9019032" y="4571"/>
                </a:lnTo>
                <a:lnTo>
                  <a:pt x="9014460" y="0"/>
                </a:lnTo>
                <a:close/>
              </a:path>
              <a:path w="9019540" h="3188335">
                <a:moveTo>
                  <a:pt x="18288" y="3168396"/>
                </a:moveTo>
                <a:lnTo>
                  <a:pt x="9143" y="3168396"/>
                </a:lnTo>
                <a:lnTo>
                  <a:pt x="18288" y="3177540"/>
                </a:lnTo>
                <a:lnTo>
                  <a:pt x="18288" y="3168396"/>
                </a:lnTo>
                <a:close/>
              </a:path>
              <a:path w="9019540" h="3188335">
                <a:moveTo>
                  <a:pt x="9000744" y="3168396"/>
                </a:moveTo>
                <a:lnTo>
                  <a:pt x="18288" y="3168396"/>
                </a:lnTo>
                <a:lnTo>
                  <a:pt x="18288" y="3177540"/>
                </a:lnTo>
                <a:lnTo>
                  <a:pt x="9000744" y="3177540"/>
                </a:lnTo>
                <a:lnTo>
                  <a:pt x="9000744" y="3168396"/>
                </a:lnTo>
                <a:close/>
              </a:path>
              <a:path w="9019540" h="3188335">
                <a:moveTo>
                  <a:pt x="9000744" y="9143"/>
                </a:moveTo>
                <a:lnTo>
                  <a:pt x="9000744" y="3177540"/>
                </a:lnTo>
                <a:lnTo>
                  <a:pt x="9009888" y="3168396"/>
                </a:lnTo>
                <a:lnTo>
                  <a:pt x="9019032" y="3168396"/>
                </a:lnTo>
                <a:lnTo>
                  <a:pt x="9019032" y="19812"/>
                </a:lnTo>
                <a:lnTo>
                  <a:pt x="9009888" y="19812"/>
                </a:lnTo>
                <a:lnTo>
                  <a:pt x="9000744" y="9143"/>
                </a:lnTo>
                <a:close/>
              </a:path>
              <a:path w="9019540" h="3188335">
                <a:moveTo>
                  <a:pt x="9019032" y="3168396"/>
                </a:moveTo>
                <a:lnTo>
                  <a:pt x="9009888" y="3168396"/>
                </a:lnTo>
                <a:lnTo>
                  <a:pt x="9000744" y="3177540"/>
                </a:lnTo>
                <a:lnTo>
                  <a:pt x="9019032" y="3177540"/>
                </a:lnTo>
                <a:lnTo>
                  <a:pt x="9019032" y="3168396"/>
                </a:lnTo>
                <a:close/>
              </a:path>
              <a:path w="9019540" h="3188335">
                <a:moveTo>
                  <a:pt x="18288" y="9143"/>
                </a:moveTo>
                <a:lnTo>
                  <a:pt x="9143" y="19812"/>
                </a:lnTo>
                <a:lnTo>
                  <a:pt x="18288" y="19812"/>
                </a:lnTo>
                <a:lnTo>
                  <a:pt x="18288" y="9143"/>
                </a:lnTo>
                <a:close/>
              </a:path>
              <a:path w="9019540" h="3188335">
                <a:moveTo>
                  <a:pt x="9000744" y="9143"/>
                </a:moveTo>
                <a:lnTo>
                  <a:pt x="18288" y="9143"/>
                </a:lnTo>
                <a:lnTo>
                  <a:pt x="18288" y="19812"/>
                </a:lnTo>
                <a:lnTo>
                  <a:pt x="9000744" y="19812"/>
                </a:lnTo>
                <a:lnTo>
                  <a:pt x="9000744" y="9143"/>
                </a:lnTo>
                <a:close/>
              </a:path>
              <a:path w="9019540" h="3188335">
                <a:moveTo>
                  <a:pt x="9019032" y="9143"/>
                </a:moveTo>
                <a:lnTo>
                  <a:pt x="9000744" y="9143"/>
                </a:lnTo>
                <a:lnTo>
                  <a:pt x="9009888" y="19812"/>
                </a:lnTo>
                <a:lnTo>
                  <a:pt x="9019032" y="19812"/>
                </a:lnTo>
                <a:lnTo>
                  <a:pt x="9019032" y="9143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" y="3467099"/>
            <a:ext cx="3888104" cy="1224280"/>
          </a:xfrm>
          <a:custGeom>
            <a:avLst/>
            <a:gdLst/>
            <a:ahLst/>
            <a:cxnLst/>
            <a:rect l="l" t="t" r="r" b="b"/>
            <a:pathLst>
              <a:path w="3888104" h="1224279">
                <a:moveTo>
                  <a:pt x="0" y="1223771"/>
                </a:moveTo>
                <a:lnTo>
                  <a:pt x="3887724" y="1223771"/>
                </a:lnTo>
                <a:lnTo>
                  <a:pt x="3887724" y="0"/>
                </a:lnTo>
                <a:lnTo>
                  <a:pt x="0" y="0"/>
                </a:lnTo>
                <a:lnTo>
                  <a:pt x="0" y="1223771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32" y="3457955"/>
            <a:ext cx="3906520" cy="1243965"/>
          </a:xfrm>
          <a:custGeom>
            <a:avLst/>
            <a:gdLst/>
            <a:ahLst/>
            <a:cxnLst/>
            <a:rect l="l" t="t" r="r" b="b"/>
            <a:pathLst>
              <a:path w="3906520" h="1243964">
                <a:moveTo>
                  <a:pt x="3902964" y="0"/>
                </a:moveTo>
                <a:lnTo>
                  <a:pt x="3047" y="0"/>
                </a:lnTo>
                <a:lnTo>
                  <a:pt x="0" y="4572"/>
                </a:lnTo>
                <a:lnTo>
                  <a:pt x="0" y="1239012"/>
                </a:lnTo>
                <a:lnTo>
                  <a:pt x="3047" y="1243584"/>
                </a:lnTo>
                <a:lnTo>
                  <a:pt x="3902964" y="1243584"/>
                </a:lnTo>
                <a:lnTo>
                  <a:pt x="3906012" y="1239012"/>
                </a:lnTo>
                <a:lnTo>
                  <a:pt x="3906012" y="1232916"/>
                </a:lnTo>
                <a:lnTo>
                  <a:pt x="18288" y="1232916"/>
                </a:lnTo>
                <a:lnTo>
                  <a:pt x="9143" y="1223772"/>
                </a:lnTo>
                <a:lnTo>
                  <a:pt x="18288" y="1223772"/>
                </a:lnTo>
                <a:lnTo>
                  <a:pt x="18288" y="19812"/>
                </a:lnTo>
                <a:lnTo>
                  <a:pt x="9143" y="19812"/>
                </a:lnTo>
                <a:lnTo>
                  <a:pt x="18288" y="9144"/>
                </a:lnTo>
                <a:lnTo>
                  <a:pt x="3906012" y="9144"/>
                </a:lnTo>
                <a:lnTo>
                  <a:pt x="3906012" y="4572"/>
                </a:lnTo>
                <a:lnTo>
                  <a:pt x="3902964" y="0"/>
                </a:lnTo>
                <a:close/>
              </a:path>
              <a:path w="3906520" h="1243964">
                <a:moveTo>
                  <a:pt x="18288" y="1223772"/>
                </a:moveTo>
                <a:lnTo>
                  <a:pt x="9143" y="1223772"/>
                </a:lnTo>
                <a:lnTo>
                  <a:pt x="18288" y="1232916"/>
                </a:lnTo>
                <a:lnTo>
                  <a:pt x="18288" y="1223772"/>
                </a:lnTo>
                <a:close/>
              </a:path>
              <a:path w="3906520" h="1243964">
                <a:moveTo>
                  <a:pt x="3887723" y="1223772"/>
                </a:moveTo>
                <a:lnTo>
                  <a:pt x="18288" y="1223772"/>
                </a:lnTo>
                <a:lnTo>
                  <a:pt x="18288" y="1232916"/>
                </a:lnTo>
                <a:lnTo>
                  <a:pt x="3887723" y="1232916"/>
                </a:lnTo>
                <a:lnTo>
                  <a:pt x="3887723" y="1223772"/>
                </a:lnTo>
                <a:close/>
              </a:path>
              <a:path w="3906520" h="1243964">
                <a:moveTo>
                  <a:pt x="3887723" y="9144"/>
                </a:moveTo>
                <a:lnTo>
                  <a:pt x="3887723" y="1232916"/>
                </a:lnTo>
                <a:lnTo>
                  <a:pt x="3896867" y="1223772"/>
                </a:lnTo>
                <a:lnTo>
                  <a:pt x="3906012" y="1223772"/>
                </a:lnTo>
                <a:lnTo>
                  <a:pt x="3906012" y="19812"/>
                </a:lnTo>
                <a:lnTo>
                  <a:pt x="3896867" y="19812"/>
                </a:lnTo>
                <a:lnTo>
                  <a:pt x="3887723" y="9144"/>
                </a:lnTo>
                <a:close/>
              </a:path>
              <a:path w="3906520" h="1243964">
                <a:moveTo>
                  <a:pt x="3906012" y="1223772"/>
                </a:moveTo>
                <a:lnTo>
                  <a:pt x="3896867" y="1223772"/>
                </a:lnTo>
                <a:lnTo>
                  <a:pt x="3887723" y="1232916"/>
                </a:lnTo>
                <a:lnTo>
                  <a:pt x="3906012" y="1232916"/>
                </a:lnTo>
                <a:lnTo>
                  <a:pt x="3906012" y="1223772"/>
                </a:lnTo>
                <a:close/>
              </a:path>
              <a:path w="3906520" h="1243964">
                <a:moveTo>
                  <a:pt x="18288" y="9144"/>
                </a:moveTo>
                <a:lnTo>
                  <a:pt x="9143" y="19812"/>
                </a:lnTo>
                <a:lnTo>
                  <a:pt x="18288" y="19812"/>
                </a:lnTo>
                <a:lnTo>
                  <a:pt x="18288" y="9144"/>
                </a:lnTo>
                <a:close/>
              </a:path>
              <a:path w="3906520" h="1243964">
                <a:moveTo>
                  <a:pt x="3887723" y="9144"/>
                </a:moveTo>
                <a:lnTo>
                  <a:pt x="18288" y="9144"/>
                </a:lnTo>
                <a:lnTo>
                  <a:pt x="18288" y="19812"/>
                </a:lnTo>
                <a:lnTo>
                  <a:pt x="3887723" y="19812"/>
                </a:lnTo>
                <a:lnTo>
                  <a:pt x="3887723" y="9144"/>
                </a:lnTo>
                <a:close/>
              </a:path>
              <a:path w="3906520" h="1243964">
                <a:moveTo>
                  <a:pt x="3906012" y="9144"/>
                </a:moveTo>
                <a:lnTo>
                  <a:pt x="3887723" y="9144"/>
                </a:lnTo>
                <a:lnTo>
                  <a:pt x="3896867" y="19812"/>
                </a:lnTo>
                <a:lnTo>
                  <a:pt x="3906012" y="19812"/>
                </a:lnTo>
                <a:lnTo>
                  <a:pt x="3906012" y="9144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76" y="3780484"/>
            <a:ext cx="388810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 marR="34099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ASET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BIAYA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+  PENGEMBALIAN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EKUITAS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60035" y="3467099"/>
            <a:ext cx="4032885" cy="1224280"/>
          </a:xfrm>
          <a:custGeom>
            <a:avLst/>
            <a:gdLst/>
            <a:ahLst/>
            <a:cxnLst/>
            <a:rect l="l" t="t" r="r" b="b"/>
            <a:pathLst>
              <a:path w="4032884" h="1224279">
                <a:moveTo>
                  <a:pt x="0" y="1223771"/>
                </a:moveTo>
                <a:lnTo>
                  <a:pt x="4032504" y="1223771"/>
                </a:lnTo>
                <a:lnTo>
                  <a:pt x="4032504" y="0"/>
                </a:lnTo>
                <a:lnTo>
                  <a:pt x="0" y="0"/>
                </a:lnTo>
                <a:lnTo>
                  <a:pt x="0" y="1223771"/>
                </a:lnTo>
                <a:close/>
              </a:path>
            </a:pathLst>
          </a:custGeom>
          <a:solidFill>
            <a:srgbClr val="F9E98E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0891" y="3457955"/>
            <a:ext cx="4052570" cy="1243965"/>
          </a:xfrm>
          <a:custGeom>
            <a:avLst/>
            <a:gdLst/>
            <a:ahLst/>
            <a:cxnLst/>
            <a:rect l="l" t="t" r="r" b="b"/>
            <a:pathLst>
              <a:path w="4052570" h="1243964">
                <a:moveTo>
                  <a:pt x="4047743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239012"/>
                </a:lnTo>
                <a:lnTo>
                  <a:pt x="4572" y="1243584"/>
                </a:lnTo>
                <a:lnTo>
                  <a:pt x="4047743" y="1243584"/>
                </a:lnTo>
                <a:lnTo>
                  <a:pt x="4052316" y="1239012"/>
                </a:lnTo>
                <a:lnTo>
                  <a:pt x="4052316" y="1232916"/>
                </a:lnTo>
                <a:lnTo>
                  <a:pt x="19812" y="1232916"/>
                </a:lnTo>
                <a:lnTo>
                  <a:pt x="9144" y="1223772"/>
                </a:lnTo>
                <a:lnTo>
                  <a:pt x="19812" y="1223772"/>
                </a:lnTo>
                <a:lnTo>
                  <a:pt x="19812" y="19812"/>
                </a:lnTo>
                <a:lnTo>
                  <a:pt x="9144" y="19812"/>
                </a:lnTo>
                <a:lnTo>
                  <a:pt x="19812" y="9144"/>
                </a:lnTo>
                <a:lnTo>
                  <a:pt x="4052316" y="9144"/>
                </a:lnTo>
                <a:lnTo>
                  <a:pt x="4052316" y="4572"/>
                </a:lnTo>
                <a:lnTo>
                  <a:pt x="4047743" y="0"/>
                </a:lnTo>
                <a:close/>
              </a:path>
              <a:path w="4052570" h="1243964">
                <a:moveTo>
                  <a:pt x="19812" y="1223772"/>
                </a:moveTo>
                <a:lnTo>
                  <a:pt x="9144" y="1223772"/>
                </a:lnTo>
                <a:lnTo>
                  <a:pt x="19812" y="1232916"/>
                </a:lnTo>
                <a:lnTo>
                  <a:pt x="19812" y="1223772"/>
                </a:lnTo>
                <a:close/>
              </a:path>
              <a:path w="4052570" h="1243964">
                <a:moveTo>
                  <a:pt x="4032504" y="1223772"/>
                </a:moveTo>
                <a:lnTo>
                  <a:pt x="19812" y="1223772"/>
                </a:lnTo>
                <a:lnTo>
                  <a:pt x="19812" y="1232916"/>
                </a:lnTo>
                <a:lnTo>
                  <a:pt x="4032504" y="1232916"/>
                </a:lnTo>
                <a:lnTo>
                  <a:pt x="4032504" y="1223772"/>
                </a:lnTo>
                <a:close/>
              </a:path>
              <a:path w="4052570" h="1243964">
                <a:moveTo>
                  <a:pt x="4032504" y="9144"/>
                </a:moveTo>
                <a:lnTo>
                  <a:pt x="4032504" y="1232916"/>
                </a:lnTo>
                <a:lnTo>
                  <a:pt x="4041648" y="1223772"/>
                </a:lnTo>
                <a:lnTo>
                  <a:pt x="4052316" y="1223772"/>
                </a:lnTo>
                <a:lnTo>
                  <a:pt x="4052316" y="19812"/>
                </a:lnTo>
                <a:lnTo>
                  <a:pt x="4041648" y="19812"/>
                </a:lnTo>
                <a:lnTo>
                  <a:pt x="4032504" y="9144"/>
                </a:lnTo>
                <a:close/>
              </a:path>
              <a:path w="4052570" h="1243964">
                <a:moveTo>
                  <a:pt x="4052316" y="1223772"/>
                </a:moveTo>
                <a:lnTo>
                  <a:pt x="4041648" y="1223772"/>
                </a:lnTo>
                <a:lnTo>
                  <a:pt x="4032504" y="1232916"/>
                </a:lnTo>
                <a:lnTo>
                  <a:pt x="4052316" y="1232916"/>
                </a:lnTo>
                <a:lnTo>
                  <a:pt x="4052316" y="1223772"/>
                </a:lnTo>
                <a:close/>
              </a:path>
              <a:path w="4052570" h="1243964">
                <a:moveTo>
                  <a:pt x="19812" y="9144"/>
                </a:moveTo>
                <a:lnTo>
                  <a:pt x="9144" y="19812"/>
                </a:lnTo>
                <a:lnTo>
                  <a:pt x="19812" y="19812"/>
                </a:lnTo>
                <a:lnTo>
                  <a:pt x="19812" y="9144"/>
                </a:lnTo>
                <a:close/>
              </a:path>
              <a:path w="4052570" h="1243964">
                <a:moveTo>
                  <a:pt x="4032504" y="9144"/>
                </a:moveTo>
                <a:lnTo>
                  <a:pt x="19812" y="9144"/>
                </a:lnTo>
                <a:lnTo>
                  <a:pt x="19812" y="19812"/>
                </a:lnTo>
                <a:lnTo>
                  <a:pt x="4032504" y="19812"/>
                </a:lnTo>
                <a:lnTo>
                  <a:pt x="4032504" y="9144"/>
                </a:lnTo>
                <a:close/>
              </a:path>
              <a:path w="4052570" h="1243964">
                <a:moveTo>
                  <a:pt x="4052316" y="9144"/>
                </a:moveTo>
                <a:lnTo>
                  <a:pt x="4032504" y="9144"/>
                </a:lnTo>
                <a:lnTo>
                  <a:pt x="4041648" y="19812"/>
                </a:lnTo>
                <a:lnTo>
                  <a:pt x="4052316" y="19812"/>
                </a:lnTo>
                <a:lnTo>
                  <a:pt x="4052316" y="9144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0035" y="3800335"/>
            <a:ext cx="40328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1153795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UTANG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EKUITAS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+  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PENDAPATAN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488" y="2641091"/>
            <a:ext cx="3845560" cy="398145"/>
          </a:xfrm>
          <a:custGeom>
            <a:avLst/>
            <a:gdLst/>
            <a:ahLst/>
            <a:cxnLst/>
            <a:rect l="l" t="t" r="r" b="b"/>
            <a:pathLst>
              <a:path w="3845560" h="398144">
                <a:moveTo>
                  <a:pt x="3837432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391668"/>
                </a:lnTo>
                <a:lnTo>
                  <a:pt x="6095" y="397763"/>
                </a:lnTo>
                <a:lnTo>
                  <a:pt x="3837432" y="397763"/>
                </a:lnTo>
                <a:lnTo>
                  <a:pt x="3845052" y="391668"/>
                </a:lnTo>
                <a:lnTo>
                  <a:pt x="3845052" y="384048"/>
                </a:lnTo>
                <a:lnTo>
                  <a:pt x="27431" y="384048"/>
                </a:lnTo>
                <a:lnTo>
                  <a:pt x="13715" y="370332"/>
                </a:lnTo>
                <a:lnTo>
                  <a:pt x="27431" y="370332"/>
                </a:lnTo>
                <a:lnTo>
                  <a:pt x="27431" y="28956"/>
                </a:lnTo>
                <a:lnTo>
                  <a:pt x="13715" y="28956"/>
                </a:lnTo>
                <a:lnTo>
                  <a:pt x="27431" y="15239"/>
                </a:lnTo>
                <a:lnTo>
                  <a:pt x="3845052" y="15239"/>
                </a:lnTo>
                <a:lnTo>
                  <a:pt x="3845052" y="6096"/>
                </a:lnTo>
                <a:lnTo>
                  <a:pt x="3837432" y="0"/>
                </a:lnTo>
                <a:close/>
              </a:path>
              <a:path w="3845560" h="398144">
                <a:moveTo>
                  <a:pt x="27431" y="370332"/>
                </a:moveTo>
                <a:lnTo>
                  <a:pt x="13715" y="370332"/>
                </a:lnTo>
                <a:lnTo>
                  <a:pt x="27431" y="384048"/>
                </a:lnTo>
                <a:lnTo>
                  <a:pt x="27431" y="370332"/>
                </a:lnTo>
                <a:close/>
              </a:path>
              <a:path w="3845560" h="398144">
                <a:moveTo>
                  <a:pt x="3816096" y="370332"/>
                </a:moveTo>
                <a:lnTo>
                  <a:pt x="27431" y="370332"/>
                </a:lnTo>
                <a:lnTo>
                  <a:pt x="27431" y="384048"/>
                </a:lnTo>
                <a:lnTo>
                  <a:pt x="3816096" y="384048"/>
                </a:lnTo>
                <a:lnTo>
                  <a:pt x="3816096" y="370332"/>
                </a:lnTo>
                <a:close/>
              </a:path>
              <a:path w="3845560" h="398144">
                <a:moveTo>
                  <a:pt x="3816096" y="15239"/>
                </a:moveTo>
                <a:lnTo>
                  <a:pt x="3816096" y="384048"/>
                </a:lnTo>
                <a:lnTo>
                  <a:pt x="3829812" y="370332"/>
                </a:lnTo>
                <a:lnTo>
                  <a:pt x="3845052" y="370332"/>
                </a:lnTo>
                <a:lnTo>
                  <a:pt x="3845052" y="28956"/>
                </a:lnTo>
                <a:lnTo>
                  <a:pt x="3829812" y="28956"/>
                </a:lnTo>
                <a:lnTo>
                  <a:pt x="3816096" y="15239"/>
                </a:lnTo>
                <a:close/>
              </a:path>
              <a:path w="3845560" h="398144">
                <a:moveTo>
                  <a:pt x="3845052" y="370332"/>
                </a:moveTo>
                <a:lnTo>
                  <a:pt x="3829812" y="370332"/>
                </a:lnTo>
                <a:lnTo>
                  <a:pt x="3816096" y="384048"/>
                </a:lnTo>
                <a:lnTo>
                  <a:pt x="3845052" y="384048"/>
                </a:lnTo>
                <a:lnTo>
                  <a:pt x="3845052" y="370332"/>
                </a:lnTo>
                <a:close/>
              </a:path>
              <a:path w="3845560" h="398144">
                <a:moveTo>
                  <a:pt x="27431" y="15239"/>
                </a:moveTo>
                <a:lnTo>
                  <a:pt x="13715" y="28956"/>
                </a:lnTo>
                <a:lnTo>
                  <a:pt x="27431" y="28956"/>
                </a:lnTo>
                <a:lnTo>
                  <a:pt x="27431" y="15239"/>
                </a:lnTo>
                <a:close/>
              </a:path>
              <a:path w="3845560" h="398144">
                <a:moveTo>
                  <a:pt x="3816096" y="15239"/>
                </a:moveTo>
                <a:lnTo>
                  <a:pt x="27431" y="15239"/>
                </a:lnTo>
                <a:lnTo>
                  <a:pt x="27431" y="28956"/>
                </a:lnTo>
                <a:lnTo>
                  <a:pt x="3816096" y="28956"/>
                </a:lnTo>
                <a:lnTo>
                  <a:pt x="3816096" y="15239"/>
                </a:lnTo>
                <a:close/>
              </a:path>
              <a:path w="3845560" h="398144">
                <a:moveTo>
                  <a:pt x="3845052" y="15239"/>
                </a:moveTo>
                <a:lnTo>
                  <a:pt x="3816096" y="15239"/>
                </a:lnTo>
                <a:lnTo>
                  <a:pt x="3829812" y="28956"/>
                </a:lnTo>
                <a:lnTo>
                  <a:pt x="3845052" y="28956"/>
                </a:lnTo>
                <a:lnTo>
                  <a:pt x="3845052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2103" y="2681642"/>
            <a:ext cx="238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PENGGUNAAN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6320" y="2641091"/>
            <a:ext cx="3975100" cy="398145"/>
          </a:xfrm>
          <a:custGeom>
            <a:avLst/>
            <a:gdLst/>
            <a:ahLst/>
            <a:cxnLst/>
            <a:rect l="l" t="t" r="r" b="b"/>
            <a:pathLst>
              <a:path w="3975100" h="398144">
                <a:moveTo>
                  <a:pt x="3968496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391668"/>
                </a:lnTo>
                <a:lnTo>
                  <a:pt x="6095" y="397763"/>
                </a:lnTo>
                <a:lnTo>
                  <a:pt x="3968496" y="397763"/>
                </a:lnTo>
                <a:lnTo>
                  <a:pt x="3974591" y="391668"/>
                </a:lnTo>
                <a:lnTo>
                  <a:pt x="3974591" y="384048"/>
                </a:lnTo>
                <a:lnTo>
                  <a:pt x="28955" y="384048"/>
                </a:lnTo>
                <a:lnTo>
                  <a:pt x="13715" y="370332"/>
                </a:lnTo>
                <a:lnTo>
                  <a:pt x="28955" y="370332"/>
                </a:lnTo>
                <a:lnTo>
                  <a:pt x="28955" y="28956"/>
                </a:lnTo>
                <a:lnTo>
                  <a:pt x="13715" y="28956"/>
                </a:lnTo>
                <a:lnTo>
                  <a:pt x="28955" y="15239"/>
                </a:lnTo>
                <a:lnTo>
                  <a:pt x="3974591" y="15239"/>
                </a:lnTo>
                <a:lnTo>
                  <a:pt x="3974591" y="6096"/>
                </a:lnTo>
                <a:lnTo>
                  <a:pt x="3968496" y="0"/>
                </a:lnTo>
                <a:close/>
              </a:path>
              <a:path w="3975100" h="398144">
                <a:moveTo>
                  <a:pt x="28955" y="370332"/>
                </a:moveTo>
                <a:lnTo>
                  <a:pt x="13715" y="370332"/>
                </a:lnTo>
                <a:lnTo>
                  <a:pt x="28955" y="384048"/>
                </a:lnTo>
                <a:lnTo>
                  <a:pt x="28955" y="370332"/>
                </a:lnTo>
                <a:close/>
              </a:path>
              <a:path w="3975100" h="398144">
                <a:moveTo>
                  <a:pt x="3945635" y="370332"/>
                </a:moveTo>
                <a:lnTo>
                  <a:pt x="28955" y="370332"/>
                </a:lnTo>
                <a:lnTo>
                  <a:pt x="28955" y="384048"/>
                </a:lnTo>
                <a:lnTo>
                  <a:pt x="3945635" y="384048"/>
                </a:lnTo>
                <a:lnTo>
                  <a:pt x="3945635" y="370332"/>
                </a:lnTo>
                <a:close/>
              </a:path>
              <a:path w="3975100" h="398144">
                <a:moveTo>
                  <a:pt x="3945635" y="15239"/>
                </a:moveTo>
                <a:lnTo>
                  <a:pt x="3945635" y="384048"/>
                </a:lnTo>
                <a:lnTo>
                  <a:pt x="3960876" y="370332"/>
                </a:lnTo>
                <a:lnTo>
                  <a:pt x="3974591" y="370332"/>
                </a:lnTo>
                <a:lnTo>
                  <a:pt x="3974591" y="28956"/>
                </a:lnTo>
                <a:lnTo>
                  <a:pt x="3960876" y="28956"/>
                </a:lnTo>
                <a:lnTo>
                  <a:pt x="3945635" y="15239"/>
                </a:lnTo>
                <a:close/>
              </a:path>
              <a:path w="3975100" h="398144">
                <a:moveTo>
                  <a:pt x="3974591" y="370332"/>
                </a:moveTo>
                <a:lnTo>
                  <a:pt x="3960876" y="370332"/>
                </a:lnTo>
                <a:lnTo>
                  <a:pt x="3945635" y="384048"/>
                </a:lnTo>
                <a:lnTo>
                  <a:pt x="3974591" y="384048"/>
                </a:lnTo>
                <a:lnTo>
                  <a:pt x="3974591" y="370332"/>
                </a:lnTo>
                <a:close/>
              </a:path>
              <a:path w="3975100" h="398144">
                <a:moveTo>
                  <a:pt x="28955" y="15239"/>
                </a:moveTo>
                <a:lnTo>
                  <a:pt x="13715" y="28956"/>
                </a:lnTo>
                <a:lnTo>
                  <a:pt x="28955" y="28956"/>
                </a:lnTo>
                <a:lnTo>
                  <a:pt x="28955" y="15239"/>
                </a:lnTo>
                <a:close/>
              </a:path>
              <a:path w="3975100" h="398144">
                <a:moveTo>
                  <a:pt x="3945635" y="15239"/>
                </a:moveTo>
                <a:lnTo>
                  <a:pt x="28955" y="15239"/>
                </a:lnTo>
                <a:lnTo>
                  <a:pt x="28955" y="28956"/>
                </a:lnTo>
                <a:lnTo>
                  <a:pt x="3945635" y="28956"/>
                </a:lnTo>
                <a:lnTo>
                  <a:pt x="3945635" y="15239"/>
                </a:lnTo>
                <a:close/>
              </a:path>
              <a:path w="3975100" h="398144">
                <a:moveTo>
                  <a:pt x="3974591" y="15239"/>
                </a:moveTo>
                <a:lnTo>
                  <a:pt x="3945635" y="15239"/>
                </a:lnTo>
                <a:lnTo>
                  <a:pt x="3960876" y="28956"/>
                </a:lnTo>
                <a:lnTo>
                  <a:pt x="3974591" y="28956"/>
                </a:lnTo>
                <a:lnTo>
                  <a:pt x="3974591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56147" y="2681642"/>
            <a:ext cx="2164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PEROLEHAN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DANA</a:t>
            </a:r>
            <a:endParaRPr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6194" y="3756151"/>
            <a:ext cx="360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3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sz="40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16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110" y="256882"/>
            <a:ext cx="17519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Transaksi</a:t>
            </a:r>
            <a:r>
              <a:rPr sz="2800" b="1" spc="-9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516" y="810323"/>
            <a:ext cx="7593965" cy="3815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spcBef>
                <a:spcPts val="100"/>
              </a:spcBef>
              <a:buClr>
                <a:srgbClr val="6EA0B0"/>
              </a:buClr>
              <a:buSzPct val="79166"/>
              <a:buFont typeface="Wingdings"/>
              <a:buChar char=""/>
              <a:tabLst>
                <a:tab pos="396240" algn="l"/>
                <a:tab pos="396875" algn="l"/>
              </a:tabLst>
            </a:pP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Tanggal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2 Januari 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2011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Ibu Eva selaku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pemilik usaha  menyerahkan uang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tunai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senilai Rp1.000.000 dan  peralatan berupa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komputer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senilai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Rp5.000.000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ke 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sebagai modal</a:t>
            </a:r>
            <a:r>
              <a:rPr sz="24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awal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EA0B0"/>
              </a:buClr>
              <a:buFont typeface="Wingdings"/>
              <a:buChar char=""/>
            </a:pPr>
            <a:endParaRPr sz="35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96240" indent="-383540">
              <a:lnSpc>
                <a:spcPct val="100000"/>
              </a:lnSpc>
              <a:buClr>
                <a:srgbClr val="6EA0B0"/>
              </a:buClr>
              <a:buSzPct val="79166"/>
              <a:buFont typeface="Wingdings"/>
              <a:buChar char=""/>
              <a:tabLst>
                <a:tab pos="396240" algn="l"/>
                <a:tab pos="39687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Analisis: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98500" lvl="1" indent="-274320">
              <a:lnSpc>
                <a:spcPct val="100000"/>
              </a:lnSpc>
              <a:spcBef>
                <a:spcPts val="484"/>
              </a:spcBef>
              <a:buClr>
                <a:srgbClr val="6EA0B0"/>
              </a:buClr>
              <a:buSzPct val="90000"/>
              <a:buFont typeface="Wingdings"/>
              <a:buChar char="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Apa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yang berubah dalam perusahaan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pPr marL="698500" lvl="1" indent="-274320">
              <a:lnSpc>
                <a:spcPct val="100000"/>
              </a:lnSpc>
              <a:spcBef>
                <a:spcPts val="480"/>
              </a:spcBef>
              <a:buClr>
                <a:srgbClr val="6EA0B0"/>
              </a:buClr>
              <a:buSzPct val="90000"/>
              <a:buFont typeface="Wingdings"/>
              <a:buChar char="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Pihak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mana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saja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yang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terlibat?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98500" marR="762635" lvl="1" indent="-274320">
              <a:lnSpc>
                <a:spcPct val="100000"/>
              </a:lnSpc>
              <a:spcBef>
                <a:spcPts val="480"/>
              </a:spcBef>
              <a:buClr>
                <a:srgbClr val="6EA0B0"/>
              </a:buClr>
              <a:buSzPct val="90000"/>
              <a:buFont typeface="Wingdings"/>
              <a:buChar char="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Elemen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(akun) apa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berubah dan bagaimana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sifat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perubahannya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550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733</Words>
  <Application>Microsoft Macintosh PowerPoint</Application>
  <PresentationFormat>On-screen Show (4:3)</PresentationFormat>
  <Paragraphs>199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Equity</vt:lpstr>
      <vt:lpstr>Office Theme</vt:lpstr>
      <vt:lpstr>PowerPoint Presentation</vt:lpstr>
      <vt:lpstr>PowerPoint Presentation</vt:lpstr>
      <vt:lpstr>PowerPoint Presentation</vt:lpstr>
      <vt:lpstr>Transaction that affect Owners Equity</vt:lpstr>
      <vt:lpstr>ANALISIS TRANSAKSI</vt:lpstr>
      <vt:lpstr>Transaksi yang sering terjadi: contoh</vt:lpstr>
      <vt:lpstr>PowerPoint Presentation</vt:lpstr>
      <vt:lpstr>PERSAMAAN EKSTENSI AKUNTASI (PEA)</vt:lpstr>
      <vt:lpstr>Transaksi 1</vt:lpstr>
      <vt:lpstr>PowerPoint Presentation</vt:lpstr>
      <vt:lpstr>PowerPoint Presentation</vt:lpstr>
      <vt:lpstr>Transaksi 2</vt:lpstr>
      <vt:lpstr>PowerPoint Presentation</vt:lpstr>
      <vt:lpstr>PowerPoint Presentation</vt:lpstr>
      <vt:lpstr>Transaksi 3</vt:lpstr>
      <vt:lpstr> Perusahaan mendapatkan kas (menerima  uang tunai), piutang usaha (pendapatan  belum diterima pembayarannya), dan  pendapatan perusahaan bertambah.</vt:lpstr>
      <vt:lpstr>PowerPoint Presentation</vt:lpstr>
      <vt:lpstr>Ringkasan:</vt:lpstr>
      <vt:lpstr>Siklus Akuntasi perioda berjalan</vt:lpstr>
      <vt:lpstr>Transaksi 1. Tanggal 2 Januari 2013 Klinik Medika membayar utang  gaji/honorarium pegawai sebesar Rp 1.500.000</vt:lpstr>
      <vt:lpstr>Siklus akuntansi akhir perioda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5</cp:revision>
  <dcterms:created xsi:type="dcterms:W3CDTF">2017-10-09T06:51:07Z</dcterms:created>
  <dcterms:modified xsi:type="dcterms:W3CDTF">2017-10-09T07:58:41Z</dcterms:modified>
</cp:coreProperties>
</file>