
<file path=[Content_Types].xml><?xml version="1.0" encoding="utf-8"?>
<Types xmlns="http://schemas.openxmlformats.org/package/2006/content-types">
  <Default Extension="xml" ContentType="application/xml"/>
  <Default Extension="jpeg" ContentType="image/jpeg"/>
  <Default Extension="rels" ContentType="application/vnd.openxmlformats-package.relationships+xml"/>
  <Default Extension="emf" ContentType="image/x-emf"/>
  <Default Extension="vml" ContentType="application/vnd.openxmlformats-officedocument.vmlDrawing"/>
  <Default Extension="xls" ContentType="application/vnd.ms-excel"/>
  <Default Extension="bin" ContentType="application/vnd.openxmlformats-officedocument.presentationml.printerSettings"/>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28"/>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3" r:id="rId17"/>
    <p:sldId id="274" r:id="rId18"/>
    <p:sldId id="275" r:id="rId19"/>
    <p:sldId id="276" r:id="rId20"/>
    <p:sldId id="277" r:id="rId21"/>
    <p:sldId id="278" r:id="rId22"/>
    <p:sldId id="279" r:id="rId23"/>
    <p:sldId id="280" r:id="rId24"/>
    <p:sldId id="281" r:id="rId25"/>
    <p:sldId id="282" r:id="rId26"/>
    <p:sldId id="283" r:id="rId2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51" d="100"/>
          <a:sy n="51" d="100"/>
        </p:scale>
        <p:origin x="-688"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notesMaster" Target="notesMasters/notesMaster1.xml"/><Relationship Id="rId2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presProps" Target="presProps.xml"/><Relationship Id="rId31" Type="http://schemas.openxmlformats.org/officeDocument/2006/relationships/viewProps" Target="viewProps.xml"/><Relationship Id="rId32" Type="http://schemas.openxmlformats.org/officeDocument/2006/relationships/theme" Target="theme/theme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0E2136-C37A-4F90-BE7C-BD4F5C2C62AC}" type="doc">
      <dgm:prSet loTypeId="urn:microsoft.com/office/officeart/2005/8/layout/bList2" loCatId="list" qsTypeId="urn:microsoft.com/office/officeart/2005/8/quickstyle/simple1" qsCatId="simple" csTypeId="urn:microsoft.com/office/officeart/2005/8/colors/accent1_2" csCatId="accent1" phldr="1"/>
      <dgm:spPr/>
    </dgm:pt>
    <dgm:pt modelId="{AEDFCAD8-2658-4E30-B395-CE8799F310CF}">
      <dgm:prSet phldrT="[Text]"/>
      <dgm:spPr/>
      <dgm:t>
        <a:bodyPr/>
        <a:lstStyle/>
        <a:p>
          <a:r>
            <a:rPr lang="en-US" dirty="0" smtClean="0"/>
            <a:t>UMUM</a:t>
          </a:r>
          <a:endParaRPr lang="en-US" dirty="0"/>
        </a:p>
      </dgm:t>
    </dgm:pt>
    <dgm:pt modelId="{15B45400-C4A7-4410-A9DA-2F36D37EBCCC}" type="parTrans" cxnId="{4B8BBDF9-1816-4ABB-A832-D949D735EA27}">
      <dgm:prSet/>
      <dgm:spPr/>
      <dgm:t>
        <a:bodyPr/>
        <a:lstStyle/>
        <a:p>
          <a:endParaRPr lang="en-US"/>
        </a:p>
      </dgm:t>
    </dgm:pt>
    <dgm:pt modelId="{E5645D10-7103-418A-9621-AA64C90721E4}" type="sibTrans" cxnId="{4B8BBDF9-1816-4ABB-A832-D949D735EA27}">
      <dgm:prSet/>
      <dgm:spPr/>
      <dgm:t>
        <a:bodyPr/>
        <a:lstStyle/>
        <a:p>
          <a:endParaRPr lang="en-US"/>
        </a:p>
      </dgm:t>
    </dgm:pt>
    <dgm:pt modelId="{324D4530-1F17-4660-9B08-7F631221C98E}">
      <dgm:prSet phldrT="[Text]"/>
      <dgm:spPr/>
      <dgm:t>
        <a:bodyPr/>
        <a:lstStyle/>
        <a:p>
          <a:r>
            <a:rPr lang="en-US" dirty="0" smtClean="0"/>
            <a:t>KHUSUS</a:t>
          </a:r>
          <a:endParaRPr lang="en-US" dirty="0"/>
        </a:p>
      </dgm:t>
    </dgm:pt>
    <dgm:pt modelId="{6E3FE162-1256-4485-B9AD-48D0D0CBE68E}" type="parTrans" cxnId="{9E641EED-A140-4808-8DCA-E02ED211C7C1}">
      <dgm:prSet/>
      <dgm:spPr/>
      <dgm:t>
        <a:bodyPr/>
        <a:lstStyle/>
        <a:p>
          <a:endParaRPr lang="en-US"/>
        </a:p>
      </dgm:t>
    </dgm:pt>
    <dgm:pt modelId="{3995DACF-F472-4C32-BDC1-A9322DE0BF35}" type="sibTrans" cxnId="{9E641EED-A140-4808-8DCA-E02ED211C7C1}">
      <dgm:prSet/>
      <dgm:spPr/>
      <dgm:t>
        <a:bodyPr/>
        <a:lstStyle/>
        <a:p>
          <a:endParaRPr lang="en-US"/>
        </a:p>
      </dgm:t>
    </dgm:pt>
    <dgm:pt modelId="{F2266F19-C221-4D22-B684-3F6993A5AF0F}">
      <dgm:prSet phldrT="[Text]"/>
      <dgm:spPr/>
      <dgm:t>
        <a:bodyPr/>
        <a:lstStyle/>
        <a:p>
          <a:r>
            <a:rPr lang="en-US" dirty="0" smtClean="0"/>
            <a:t>KUALITATIF</a:t>
          </a:r>
          <a:endParaRPr lang="en-US" dirty="0"/>
        </a:p>
      </dgm:t>
    </dgm:pt>
    <dgm:pt modelId="{ED2832E7-772F-4932-936B-D3529B29ECBD}" type="parTrans" cxnId="{16D6F48A-88A6-4375-97BA-B8E55ADD04B9}">
      <dgm:prSet/>
      <dgm:spPr/>
      <dgm:t>
        <a:bodyPr/>
        <a:lstStyle/>
        <a:p>
          <a:endParaRPr lang="en-US"/>
        </a:p>
      </dgm:t>
    </dgm:pt>
    <dgm:pt modelId="{CCE80B60-076F-4523-9124-C210AEFF2068}" type="sibTrans" cxnId="{16D6F48A-88A6-4375-97BA-B8E55ADD04B9}">
      <dgm:prSet/>
      <dgm:spPr/>
      <dgm:t>
        <a:bodyPr/>
        <a:lstStyle/>
        <a:p>
          <a:endParaRPr lang="en-US"/>
        </a:p>
      </dgm:t>
    </dgm:pt>
    <dgm:pt modelId="{418D0ECD-B890-4839-8CC1-9153E03D55F7}">
      <dgm:prSet/>
      <dgm:spPr/>
      <dgm:t>
        <a:bodyPr/>
        <a:lstStyle/>
        <a:p>
          <a:r>
            <a:rPr lang="en-US" dirty="0" smtClean="0"/>
            <a:t>MENYAJIKAN INFORMASI SUMBER EKONOMI , KEWAJIBAN, KEKAYAAN BERSIH, PROYEKSI LABA, PERUB HARTA KEWAJIBAN,</a:t>
          </a:r>
          <a:endParaRPr lang="en-US" dirty="0"/>
        </a:p>
      </dgm:t>
    </dgm:pt>
    <dgm:pt modelId="{6148C69A-B8E2-4067-8876-1F5196DA9343}" type="parTrans" cxnId="{90B6ACD1-C615-4FC8-9E8C-6DCCB5EE5084}">
      <dgm:prSet/>
      <dgm:spPr/>
      <dgm:t>
        <a:bodyPr/>
        <a:lstStyle/>
        <a:p>
          <a:endParaRPr lang="en-US"/>
        </a:p>
      </dgm:t>
    </dgm:pt>
    <dgm:pt modelId="{12AE69B4-3A63-4C99-A492-C5C514FB46D1}" type="sibTrans" cxnId="{90B6ACD1-C615-4FC8-9E8C-6DCCB5EE5084}">
      <dgm:prSet/>
      <dgm:spPr/>
      <dgm:t>
        <a:bodyPr/>
        <a:lstStyle/>
        <a:p>
          <a:endParaRPr lang="en-US"/>
        </a:p>
      </dgm:t>
    </dgm:pt>
    <dgm:pt modelId="{24F051A4-C394-4313-AB19-483D553E8D47}">
      <dgm:prSet/>
      <dgm:spPr/>
      <dgm:t>
        <a:bodyPr/>
        <a:lstStyle/>
        <a:p>
          <a:r>
            <a:rPr lang="en-US" dirty="0" smtClean="0"/>
            <a:t>RELEVAN</a:t>
          </a:r>
          <a:endParaRPr lang="en-US" dirty="0"/>
        </a:p>
      </dgm:t>
    </dgm:pt>
    <dgm:pt modelId="{DEFB4352-6D79-4987-8750-9279BF6E1BDD}" type="parTrans" cxnId="{F7B3C927-FAD7-4F0F-B0D0-4627AC84D299}">
      <dgm:prSet/>
      <dgm:spPr/>
      <dgm:t>
        <a:bodyPr/>
        <a:lstStyle/>
        <a:p>
          <a:endParaRPr lang="en-US"/>
        </a:p>
      </dgm:t>
    </dgm:pt>
    <dgm:pt modelId="{588959C3-5120-4E94-A48E-DF0BC36B4997}" type="sibTrans" cxnId="{F7B3C927-FAD7-4F0F-B0D0-4627AC84D299}">
      <dgm:prSet/>
      <dgm:spPr/>
      <dgm:t>
        <a:bodyPr/>
        <a:lstStyle/>
        <a:p>
          <a:endParaRPr lang="en-US"/>
        </a:p>
      </dgm:t>
    </dgm:pt>
    <dgm:pt modelId="{84C9F2FA-2A16-4D7B-B48A-1C0CEB73D8A3}">
      <dgm:prSet/>
      <dgm:spPr/>
      <dgm:t>
        <a:bodyPr/>
        <a:lstStyle/>
        <a:p>
          <a:r>
            <a:rPr lang="en-US" dirty="0" smtClean="0"/>
            <a:t>DAPAT DIMENGERTI</a:t>
          </a:r>
          <a:endParaRPr lang="en-US" dirty="0"/>
        </a:p>
      </dgm:t>
    </dgm:pt>
    <dgm:pt modelId="{6B3F750C-9930-4E60-A6C6-562EA68B05FE}" type="parTrans" cxnId="{252E2D18-01FA-4A02-A92E-0A0A13C777E2}">
      <dgm:prSet/>
      <dgm:spPr/>
      <dgm:t>
        <a:bodyPr/>
        <a:lstStyle/>
        <a:p>
          <a:endParaRPr lang="en-US"/>
        </a:p>
      </dgm:t>
    </dgm:pt>
    <dgm:pt modelId="{4A97968F-3421-46E1-B579-6FAC8F4CE4B8}" type="sibTrans" cxnId="{252E2D18-01FA-4A02-A92E-0A0A13C777E2}">
      <dgm:prSet/>
      <dgm:spPr/>
      <dgm:t>
        <a:bodyPr/>
        <a:lstStyle/>
        <a:p>
          <a:endParaRPr lang="en-US"/>
        </a:p>
      </dgm:t>
    </dgm:pt>
    <dgm:pt modelId="{073F0915-E1A5-4CD5-BDD4-5D5D03FCCF4D}">
      <dgm:prSet/>
      <dgm:spPr/>
      <dgm:t>
        <a:bodyPr/>
        <a:lstStyle/>
        <a:p>
          <a:r>
            <a:rPr lang="en-US" dirty="0" smtClean="0"/>
            <a:t>DAYA UJI</a:t>
          </a:r>
          <a:endParaRPr lang="en-US" dirty="0"/>
        </a:p>
      </dgm:t>
    </dgm:pt>
    <dgm:pt modelId="{7D35D43C-CE52-4E1E-9F55-D449245B4B78}" type="parTrans" cxnId="{6F84AC87-1EF6-4076-BFE6-CD09889F8B63}">
      <dgm:prSet/>
      <dgm:spPr/>
      <dgm:t>
        <a:bodyPr/>
        <a:lstStyle/>
        <a:p>
          <a:endParaRPr lang="en-US"/>
        </a:p>
      </dgm:t>
    </dgm:pt>
    <dgm:pt modelId="{01D077B2-454D-48A1-8B2C-6A1117683133}" type="sibTrans" cxnId="{6F84AC87-1EF6-4076-BFE6-CD09889F8B63}">
      <dgm:prSet/>
      <dgm:spPr/>
      <dgm:t>
        <a:bodyPr/>
        <a:lstStyle/>
        <a:p>
          <a:endParaRPr lang="en-US"/>
        </a:p>
      </dgm:t>
    </dgm:pt>
    <dgm:pt modelId="{EDC2E9BC-C99C-41B3-98E2-F537BB60439C}">
      <dgm:prSet/>
      <dgm:spPr/>
      <dgm:t>
        <a:bodyPr/>
        <a:lstStyle/>
        <a:p>
          <a:r>
            <a:rPr lang="en-US" dirty="0" smtClean="0"/>
            <a:t>NETRAL</a:t>
          </a:r>
          <a:endParaRPr lang="en-US" dirty="0"/>
        </a:p>
      </dgm:t>
    </dgm:pt>
    <dgm:pt modelId="{6FA452B5-FC8F-41F1-A7F6-2F84231D4947}" type="parTrans" cxnId="{A7F55E4B-5E20-4DA9-8C38-10841C07047D}">
      <dgm:prSet/>
      <dgm:spPr/>
      <dgm:t>
        <a:bodyPr/>
        <a:lstStyle/>
        <a:p>
          <a:endParaRPr lang="en-US"/>
        </a:p>
      </dgm:t>
    </dgm:pt>
    <dgm:pt modelId="{2C5D3684-F777-4E6A-9C47-800AF6CB89DC}" type="sibTrans" cxnId="{A7F55E4B-5E20-4DA9-8C38-10841C07047D}">
      <dgm:prSet/>
      <dgm:spPr/>
      <dgm:t>
        <a:bodyPr/>
        <a:lstStyle/>
        <a:p>
          <a:endParaRPr lang="en-US"/>
        </a:p>
      </dgm:t>
    </dgm:pt>
    <dgm:pt modelId="{E43E712E-8B1C-49AE-8F9B-BDDABAEE4CBB}">
      <dgm:prSet/>
      <dgm:spPr/>
      <dgm:t>
        <a:bodyPr/>
        <a:lstStyle/>
        <a:p>
          <a:r>
            <a:rPr lang="en-US" dirty="0" smtClean="0"/>
            <a:t>TEPAT WAKTU</a:t>
          </a:r>
          <a:endParaRPr lang="en-US" dirty="0"/>
        </a:p>
      </dgm:t>
    </dgm:pt>
    <dgm:pt modelId="{E3DB1619-C442-4000-8A6C-50B14D5B423E}" type="parTrans" cxnId="{AD942076-A3E8-4AC3-9AA9-D48793CEB0E8}">
      <dgm:prSet/>
      <dgm:spPr/>
      <dgm:t>
        <a:bodyPr/>
        <a:lstStyle/>
        <a:p>
          <a:endParaRPr lang="en-US"/>
        </a:p>
      </dgm:t>
    </dgm:pt>
    <dgm:pt modelId="{E82DA0E0-E68B-4650-A6F7-C9F513226248}" type="sibTrans" cxnId="{AD942076-A3E8-4AC3-9AA9-D48793CEB0E8}">
      <dgm:prSet/>
      <dgm:spPr/>
      <dgm:t>
        <a:bodyPr/>
        <a:lstStyle/>
        <a:p>
          <a:endParaRPr lang="en-US"/>
        </a:p>
      </dgm:t>
    </dgm:pt>
    <dgm:pt modelId="{43DC60C7-71E9-4F04-92BA-BE97AEF0664A}">
      <dgm:prSet/>
      <dgm:spPr/>
      <dgm:t>
        <a:bodyPr/>
        <a:lstStyle/>
        <a:p>
          <a:r>
            <a:rPr lang="en-US" dirty="0" smtClean="0"/>
            <a:t>DAYA BANDING</a:t>
          </a:r>
          <a:endParaRPr lang="en-US" dirty="0"/>
        </a:p>
      </dgm:t>
    </dgm:pt>
    <dgm:pt modelId="{3D1DB569-8B8A-42AB-B8DE-31CA9F87961D}" type="parTrans" cxnId="{B9097A96-4978-4B07-90BE-C42D2488A421}">
      <dgm:prSet/>
      <dgm:spPr/>
      <dgm:t>
        <a:bodyPr/>
        <a:lstStyle/>
        <a:p>
          <a:endParaRPr lang="en-US"/>
        </a:p>
      </dgm:t>
    </dgm:pt>
    <dgm:pt modelId="{16ACC8DB-5571-4838-8D1A-E0A20F2CFCBA}" type="sibTrans" cxnId="{B9097A96-4978-4B07-90BE-C42D2488A421}">
      <dgm:prSet/>
      <dgm:spPr/>
      <dgm:t>
        <a:bodyPr/>
        <a:lstStyle/>
        <a:p>
          <a:endParaRPr lang="en-US"/>
        </a:p>
      </dgm:t>
    </dgm:pt>
    <dgm:pt modelId="{A774153D-C6B1-40E3-B37C-C5DF1E0143FD}">
      <dgm:prSet/>
      <dgm:spPr/>
      <dgm:t>
        <a:bodyPr/>
        <a:lstStyle/>
        <a:p>
          <a:r>
            <a:rPr lang="en-US" dirty="0" smtClean="0"/>
            <a:t>LENGKAP</a:t>
          </a:r>
          <a:endParaRPr lang="en-US" dirty="0"/>
        </a:p>
      </dgm:t>
    </dgm:pt>
    <dgm:pt modelId="{62DF8EBD-1A49-4C58-AAE7-9C6AFFC8F5F4}" type="parTrans" cxnId="{72F8E7FF-56CE-4630-838C-949A613A197B}">
      <dgm:prSet/>
      <dgm:spPr/>
      <dgm:t>
        <a:bodyPr/>
        <a:lstStyle/>
        <a:p>
          <a:endParaRPr lang="en-US"/>
        </a:p>
      </dgm:t>
    </dgm:pt>
    <dgm:pt modelId="{60B0F368-A9CC-410F-A653-FF45F6F7FD21}" type="sibTrans" cxnId="{72F8E7FF-56CE-4630-838C-949A613A197B}">
      <dgm:prSet/>
      <dgm:spPr/>
      <dgm:t>
        <a:bodyPr/>
        <a:lstStyle/>
        <a:p>
          <a:endParaRPr lang="en-US"/>
        </a:p>
      </dgm:t>
    </dgm:pt>
    <dgm:pt modelId="{257D1C65-B92F-4C07-9EEE-7CA69D46745B}">
      <dgm:prSet/>
      <dgm:spPr/>
      <dgm:t>
        <a:bodyPr/>
        <a:lstStyle/>
        <a:p>
          <a:r>
            <a:rPr lang="en-US" dirty="0" smtClean="0"/>
            <a:t>MENYAJIKAN LAPORAN POSISI KEUANGAN, HASIL USAHA, PERUBAHAN POSISI KEUANGAN </a:t>
          </a:r>
          <a:endParaRPr lang="en-US" dirty="0"/>
        </a:p>
      </dgm:t>
    </dgm:pt>
    <dgm:pt modelId="{A2F33E0F-DC4E-4D8E-B610-2847C155C441}" type="parTrans" cxnId="{1DDC4501-9186-4255-8382-D46A380DC1F6}">
      <dgm:prSet/>
      <dgm:spPr/>
      <dgm:t>
        <a:bodyPr/>
        <a:lstStyle/>
        <a:p>
          <a:endParaRPr lang="en-US"/>
        </a:p>
      </dgm:t>
    </dgm:pt>
    <dgm:pt modelId="{4D1B6643-CD7E-454B-9650-AD68A700C843}" type="sibTrans" cxnId="{1DDC4501-9186-4255-8382-D46A380DC1F6}">
      <dgm:prSet/>
      <dgm:spPr/>
      <dgm:t>
        <a:bodyPr/>
        <a:lstStyle/>
        <a:p>
          <a:endParaRPr lang="en-US"/>
        </a:p>
      </dgm:t>
    </dgm:pt>
    <dgm:pt modelId="{4B04A250-95C3-4C86-AA98-2E14C87113C6}" type="pres">
      <dgm:prSet presAssocID="{810E2136-C37A-4F90-BE7C-BD4F5C2C62AC}" presName="diagram" presStyleCnt="0">
        <dgm:presLayoutVars>
          <dgm:dir/>
          <dgm:animLvl val="lvl"/>
          <dgm:resizeHandles val="exact"/>
        </dgm:presLayoutVars>
      </dgm:prSet>
      <dgm:spPr/>
    </dgm:pt>
    <dgm:pt modelId="{6FFA7D97-D999-4BD0-B458-16D8B7431423}" type="pres">
      <dgm:prSet presAssocID="{AEDFCAD8-2658-4E30-B395-CE8799F310CF}" presName="compNode" presStyleCnt="0"/>
      <dgm:spPr/>
    </dgm:pt>
    <dgm:pt modelId="{474F90FB-6153-483E-9420-D6DA6BAE2F3C}" type="pres">
      <dgm:prSet presAssocID="{AEDFCAD8-2658-4E30-B395-CE8799F310CF}" presName="childRect" presStyleLbl="bgAcc1" presStyleIdx="0" presStyleCnt="3" custScaleY="244153" custLinFactNeighborX="-2244" custLinFactNeighborY="-22442">
        <dgm:presLayoutVars>
          <dgm:bulletEnabled val="1"/>
        </dgm:presLayoutVars>
      </dgm:prSet>
      <dgm:spPr/>
      <dgm:t>
        <a:bodyPr/>
        <a:lstStyle/>
        <a:p>
          <a:endParaRPr lang="en-US"/>
        </a:p>
      </dgm:t>
    </dgm:pt>
    <dgm:pt modelId="{0962A5DB-F0C5-4D2B-BF1F-79FA17A9A7F4}" type="pres">
      <dgm:prSet presAssocID="{AEDFCAD8-2658-4E30-B395-CE8799F310CF}" presName="parentText" presStyleLbl="node1" presStyleIdx="0" presStyleCnt="0">
        <dgm:presLayoutVars>
          <dgm:chMax val="0"/>
          <dgm:bulletEnabled val="1"/>
        </dgm:presLayoutVars>
      </dgm:prSet>
      <dgm:spPr/>
      <dgm:t>
        <a:bodyPr/>
        <a:lstStyle/>
        <a:p>
          <a:endParaRPr lang="en-US"/>
        </a:p>
      </dgm:t>
    </dgm:pt>
    <dgm:pt modelId="{EAED40BA-5091-4EF2-AAA6-96D67FA844D0}" type="pres">
      <dgm:prSet presAssocID="{AEDFCAD8-2658-4E30-B395-CE8799F310CF}" presName="parentRect" presStyleLbl="alignNode1" presStyleIdx="0" presStyleCnt="3" custLinFactNeighborY="29518"/>
      <dgm:spPr/>
      <dgm:t>
        <a:bodyPr/>
        <a:lstStyle/>
        <a:p>
          <a:endParaRPr lang="en-US"/>
        </a:p>
      </dgm:t>
    </dgm:pt>
    <dgm:pt modelId="{8089D45D-F2CD-49A8-9694-013C3D35F4AC}" type="pres">
      <dgm:prSet presAssocID="{AEDFCAD8-2658-4E30-B395-CE8799F310CF}" presName="adorn" presStyleLbl="fgAccFollowNode1" presStyleIdx="0" presStyleCnt="3"/>
      <dgm:spPr/>
    </dgm:pt>
    <dgm:pt modelId="{C9415DA3-7E1A-446C-BD8E-49D148C3E320}" type="pres">
      <dgm:prSet presAssocID="{E5645D10-7103-418A-9621-AA64C90721E4}" presName="sibTrans" presStyleLbl="sibTrans2D1" presStyleIdx="0" presStyleCnt="0"/>
      <dgm:spPr/>
      <dgm:t>
        <a:bodyPr/>
        <a:lstStyle/>
        <a:p>
          <a:endParaRPr lang="en-US"/>
        </a:p>
      </dgm:t>
    </dgm:pt>
    <dgm:pt modelId="{91B96AD3-DA5F-4FF8-BEDF-6DDE24BF1764}" type="pres">
      <dgm:prSet presAssocID="{324D4530-1F17-4660-9B08-7F631221C98E}" presName="compNode" presStyleCnt="0"/>
      <dgm:spPr/>
    </dgm:pt>
    <dgm:pt modelId="{94438163-05B0-4CB8-A50D-8C106340CFE7}" type="pres">
      <dgm:prSet presAssocID="{324D4530-1F17-4660-9B08-7F631221C98E}" presName="childRect" presStyleLbl="bgAcc1" presStyleIdx="1" presStyleCnt="3" custScaleY="246104" custLinFactNeighborX="-3236" custLinFactNeighborY="-21466">
        <dgm:presLayoutVars>
          <dgm:bulletEnabled val="1"/>
        </dgm:presLayoutVars>
      </dgm:prSet>
      <dgm:spPr/>
      <dgm:t>
        <a:bodyPr/>
        <a:lstStyle/>
        <a:p>
          <a:endParaRPr lang="en-US"/>
        </a:p>
      </dgm:t>
    </dgm:pt>
    <dgm:pt modelId="{A6720ED1-7BD5-4D08-91BA-956B679C3C7F}" type="pres">
      <dgm:prSet presAssocID="{324D4530-1F17-4660-9B08-7F631221C98E}" presName="parentText" presStyleLbl="node1" presStyleIdx="0" presStyleCnt="0">
        <dgm:presLayoutVars>
          <dgm:chMax val="0"/>
          <dgm:bulletEnabled val="1"/>
        </dgm:presLayoutVars>
      </dgm:prSet>
      <dgm:spPr/>
      <dgm:t>
        <a:bodyPr/>
        <a:lstStyle/>
        <a:p>
          <a:endParaRPr lang="en-US"/>
        </a:p>
      </dgm:t>
    </dgm:pt>
    <dgm:pt modelId="{5BCBBD8C-7508-4237-A684-A34CDAE0CDCB}" type="pres">
      <dgm:prSet presAssocID="{324D4530-1F17-4660-9B08-7F631221C98E}" presName="parentRect" presStyleLbl="alignNode1" presStyleIdx="1" presStyleCnt="3" custLinFactNeighborX="-3236" custLinFactNeighborY="29192"/>
      <dgm:spPr/>
      <dgm:t>
        <a:bodyPr/>
        <a:lstStyle/>
        <a:p>
          <a:endParaRPr lang="en-US"/>
        </a:p>
      </dgm:t>
    </dgm:pt>
    <dgm:pt modelId="{61C32E47-A936-4BF5-859F-7BC40A85BA9D}" type="pres">
      <dgm:prSet presAssocID="{324D4530-1F17-4660-9B08-7F631221C98E}" presName="adorn" presStyleLbl="fgAccFollowNode1" presStyleIdx="1" presStyleCnt="3"/>
      <dgm:spPr/>
    </dgm:pt>
    <dgm:pt modelId="{4E4B3A96-DDFF-4160-820B-55D41F0E6CD4}" type="pres">
      <dgm:prSet presAssocID="{3995DACF-F472-4C32-BDC1-A9322DE0BF35}" presName="sibTrans" presStyleLbl="sibTrans2D1" presStyleIdx="0" presStyleCnt="0"/>
      <dgm:spPr/>
      <dgm:t>
        <a:bodyPr/>
        <a:lstStyle/>
        <a:p>
          <a:endParaRPr lang="en-US"/>
        </a:p>
      </dgm:t>
    </dgm:pt>
    <dgm:pt modelId="{6E576D51-7440-4700-8CA0-E6735B19B2BD}" type="pres">
      <dgm:prSet presAssocID="{F2266F19-C221-4D22-B684-3F6993A5AF0F}" presName="compNode" presStyleCnt="0"/>
      <dgm:spPr/>
    </dgm:pt>
    <dgm:pt modelId="{AF60F657-8881-4C1C-B8EE-7EC9C1AED5D2}" type="pres">
      <dgm:prSet presAssocID="{F2266F19-C221-4D22-B684-3F6993A5AF0F}" presName="childRect" presStyleLbl="bgAcc1" presStyleIdx="2" presStyleCnt="3" custScaleX="86851" custScaleY="246104" custLinFactNeighborX="-7448" custLinFactNeighborY="-21466">
        <dgm:presLayoutVars>
          <dgm:bulletEnabled val="1"/>
        </dgm:presLayoutVars>
      </dgm:prSet>
      <dgm:spPr/>
      <dgm:t>
        <a:bodyPr/>
        <a:lstStyle/>
        <a:p>
          <a:endParaRPr lang="en-US"/>
        </a:p>
      </dgm:t>
    </dgm:pt>
    <dgm:pt modelId="{975EAA94-B396-4AE6-8D2C-C93A40916EA1}" type="pres">
      <dgm:prSet presAssocID="{F2266F19-C221-4D22-B684-3F6993A5AF0F}" presName="parentText" presStyleLbl="node1" presStyleIdx="0" presStyleCnt="0">
        <dgm:presLayoutVars>
          <dgm:chMax val="0"/>
          <dgm:bulletEnabled val="1"/>
        </dgm:presLayoutVars>
      </dgm:prSet>
      <dgm:spPr/>
      <dgm:t>
        <a:bodyPr/>
        <a:lstStyle/>
        <a:p>
          <a:endParaRPr lang="en-US"/>
        </a:p>
      </dgm:t>
    </dgm:pt>
    <dgm:pt modelId="{3C7A3C7B-F405-408D-8C0E-AC135152368D}" type="pres">
      <dgm:prSet presAssocID="{F2266F19-C221-4D22-B684-3F6993A5AF0F}" presName="parentRect" presStyleLbl="alignNode1" presStyleIdx="2" presStyleCnt="3" custLinFactNeighborY="29518"/>
      <dgm:spPr/>
      <dgm:t>
        <a:bodyPr/>
        <a:lstStyle/>
        <a:p>
          <a:endParaRPr lang="en-US"/>
        </a:p>
      </dgm:t>
    </dgm:pt>
    <dgm:pt modelId="{C5D613E5-E06F-4D1F-AA13-2F8DB41B1990}" type="pres">
      <dgm:prSet presAssocID="{F2266F19-C221-4D22-B684-3F6993A5AF0F}" presName="adorn" presStyleLbl="fgAccFollowNode1" presStyleIdx="2" presStyleCnt="3"/>
      <dgm:spPr/>
    </dgm:pt>
  </dgm:ptLst>
  <dgm:cxnLst>
    <dgm:cxn modelId="{F7B3C927-FAD7-4F0F-B0D0-4627AC84D299}" srcId="{F2266F19-C221-4D22-B684-3F6993A5AF0F}" destId="{24F051A4-C394-4313-AB19-483D553E8D47}" srcOrd="0" destOrd="0" parTransId="{DEFB4352-6D79-4987-8750-9279BF6E1BDD}" sibTransId="{588959C3-5120-4E94-A48E-DF0BC36B4997}"/>
    <dgm:cxn modelId="{0F57A039-F05F-8840-9662-269FEB35788D}" type="presOf" srcId="{E5645D10-7103-418A-9621-AA64C90721E4}" destId="{C9415DA3-7E1A-446C-BD8E-49D148C3E320}" srcOrd="0" destOrd="0" presId="urn:microsoft.com/office/officeart/2005/8/layout/bList2"/>
    <dgm:cxn modelId="{0642555B-FB29-FE41-949B-DE3F0CF2508C}" type="presOf" srcId="{257D1C65-B92F-4C07-9EEE-7CA69D46745B}" destId="{474F90FB-6153-483E-9420-D6DA6BAE2F3C}" srcOrd="0" destOrd="0" presId="urn:microsoft.com/office/officeart/2005/8/layout/bList2"/>
    <dgm:cxn modelId="{90B6ACD1-C615-4FC8-9E8C-6DCCB5EE5084}" srcId="{324D4530-1F17-4660-9B08-7F631221C98E}" destId="{418D0ECD-B890-4839-8CC1-9153E03D55F7}" srcOrd="0" destOrd="0" parTransId="{6148C69A-B8E2-4067-8876-1F5196DA9343}" sibTransId="{12AE69B4-3A63-4C99-A492-C5C514FB46D1}"/>
    <dgm:cxn modelId="{9E641EED-A140-4808-8DCA-E02ED211C7C1}" srcId="{810E2136-C37A-4F90-BE7C-BD4F5C2C62AC}" destId="{324D4530-1F17-4660-9B08-7F631221C98E}" srcOrd="1" destOrd="0" parTransId="{6E3FE162-1256-4485-B9AD-48D0D0CBE68E}" sibTransId="{3995DACF-F472-4C32-BDC1-A9322DE0BF35}"/>
    <dgm:cxn modelId="{5186AB0D-DB3B-3B49-93F2-6E25024F52EA}" type="presOf" srcId="{84C9F2FA-2A16-4D7B-B48A-1C0CEB73D8A3}" destId="{AF60F657-8881-4C1C-B8EE-7EC9C1AED5D2}" srcOrd="0" destOrd="1" presId="urn:microsoft.com/office/officeart/2005/8/layout/bList2"/>
    <dgm:cxn modelId="{2DB2D4E4-F024-8F49-A9E0-B45C7CC270E7}" type="presOf" srcId="{E43E712E-8B1C-49AE-8F9B-BDDABAEE4CBB}" destId="{AF60F657-8881-4C1C-B8EE-7EC9C1AED5D2}" srcOrd="0" destOrd="4" presId="urn:microsoft.com/office/officeart/2005/8/layout/bList2"/>
    <dgm:cxn modelId="{45343A4C-2FF2-3D47-8642-79DF668190A0}" type="presOf" srcId="{AEDFCAD8-2658-4E30-B395-CE8799F310CF}" destId="{EAED40BA-5091-4EF2-AAA6-96D67FA844D0}" srcOrd="1" destOrd="0" presId="urn:microsoft.com/office/officeart/2005/8/layout/bList2"/>
    <dgm:cxn modelId="{FBA3C03D-7FF6-E249-9A5D-C9E938463852}" type="presOf" srcId="{24F051A4-C394-4313-AB19-483D553E8D47}" destId="{AF60F657-8881-4C1C-B8EE-7EC9C1AED5D2}" srcOrd="0" destOrd="0" presId="urn:microsoft.com/office/officeart/2005/8/layout/bList2"/>
    <dgm:cxn modelId="{16D6F48A-88A6-4375-97BA-B8E55ADD04B9}" srcId="{810E2136-C37A-4F90-BE7C-BD4F5C2C62AC}" destId="{F2266F19-C221-4D22-B684-3F6993A5AF0F}" srcOrd="2" destOrd="0" parTransId="{ED2832E7-772F-4932-936B-D3529B29ECBD}" sibTransId="{CCE80B60-076F-4523-9124-C210AEFF2068}"/>
    <dgm:cxn modelId="{5D5A331E-FB43-DC42-9465-76494D3D3741}" type="presOf" srcId="{43DC60C7-71E9-4F04-92BA-BE97AEF0664A}" destId="{AF60F657-8881-4C1C-B8EE-7EC9C1AED5D2}" srcOrd="0" destOrd="5" presId="urn:microsoft.com/office/officeart/2005/8/layout/bList2"/>
    <dgm:cxn modelId="{55381CE4-A1B0-6745-8A1D-22C03C5D306D}" type="presOf" srcId="{3995DACF-F472-4C32-BDC1-A9322DE0BF35}" destId="{4E4B3A96-DDFF-4160-820B-55D41F0E6CD4}" srcOrd="0" destOrd="0" presId="urn:microsoft.com/office/officeart/2005/8/layout/bList2"/>
    <dgm:cxn modelId="{4B8BBDF9-1816-4ABB-A832-D949D735EA27}" srcId="{810E2136-C37A-4F90-BE7C-BD4F5C2C62AC}" destId="{AEDFCAD8-2658-4E30-B395-CE8799F310CF}" srcOrd="0" destOrd="0" parTransId="{15B45400-C4A7-4410-A9DA-2F36D37EBCCC}" sibTransId="{E5645D10-7103-418A-9621-AA64C90721E4}"/>
    <dgm:cxn modelId="{A7F55E4B-5E20-4DA9-8C38-10841C07047D}" srcId="{F2266F19-C221-4D22-B684-3F6993A5AF0F}" destId="{EDC2E9BC-C99C-41B3-98E2-F537BB60439C}" srcOrd="3" destOrd="0" parTransId="{6FA452B5-FC8F-41F1-A7F6-2F84231D4947}" sibTransId="{2C5D3684-F777-4E6A-9C47-800AF6CB89DC}"/>
    <dgm:cxn modelId="{DFD5314A-2127-B34B-87BE-B6C1A1196AB0}" type="presOf" srcId="{F2266F19-C221-4D22-B684-3F6993A5AF0F}" destId="{3C7A3C7B-F405-408D-8C0E-AC135152368D}" srcOrd="1" destOrd="0" presId="urn:microsoft.com/office/officeart/2005/8/layout/bList2"/>
    <dgm:cxn modelId="{B9097A96-4978-4B07-90BE-C42D2488A421}" srcId="{F2266F19-C221-4D22-B684-3F6993A5AF0F}" destId="{43DC60C7-71E9-4F04-92BA-BE97AEF0664A}" srcOrd="5" destOrd="0" parTransId="{3D1DB569-8B8A-42AB-B8DE-31CA9F87961D}" sibTransId="{16ACC8DB-5571-4838-8D1A-E0A20F2CFCBA}"/>
    <dgm:cxn modelId="{20782F7E-369D-334F-B255-B0F6C273A3A5}" type="presOf" srcId="{AEDFCAD8-2658-4E30-B395-CE8799F310CF}" destId="{0962A5DB-F0C5-4D2B-BF1F-79FA17A9A7F4}" srcOrd="0" destOrd="0" presId="urn:microsoft.com/office/officeart/2005/8/layout/bList2"/>
    <dgm:cxn modelId="{6F84AC87-1EF6-4076-BFE6-CD09889F8B63}" srcId="{F2266F19-C221-4D22-B684-3F6993A5AF0F}" destId="{073F0915-E1A5-4CD5-BDD4-5D5D03FCCF4D}" srcOrd="2" destOrd="0" parTransId="{7D35D43C-CE52-4E1E-9F55-D449245B4B78}" sibTransId="{01D077B2-454D-48A1-8B2C-6A1117683133}"/>
    <dgm:cxn modelId="{D02A739C-28FF-5B49-AEB3-02804BCD8F5C}" type="presOf" srcId="{F2266F19-C221-4D22-B684-3F6993A5AF0F}" destId="{975EAA94-B396-4AE6-8D2C-C93A40916EA1}" srcOrd="0" destOrd="0" presId="urn:microsoft.com/office/officeart/2005/8/layout/bList2"/>
    <dgm:cxn modelId="{252E2D18-01FA-4A02-A92E-0A0A13C777E2}" srcId="{F2266F19-C221-4D22-B684-3F6993A5AF0F}" destId="{84C9F2FA-2A16-4D7B-B48A-1C0CEB73D8A3}" srcOrd="1" destOrd="0" parTransId="{6B3F750C-9930-4E60-A6C6-562EA68B05FE}" sibTransId="{4A97968F-3421-46E1-B579-6FAC8F4CE4B8}"/>
    <dgm:cxn modelId="{DAD18256-52AF-414F-930C-530630CDC068}" type="presOf" srcId="{073F0915-E1A5-4CD5-BDD4-5D5D03FCCF4D}" destId="{AF60F657-8881-4C1C-B8EE-7EC9C1AED5D2}" srcOrd="0" destOrd="2" presId="urn:microsoft.com/office/officeart/2005/8/layout/bList2"/>
    <dgm:cxn modelId="{1DDC4501-9186-4255-8382-D46A380DC1F6}" srcId="{AEDFCAD8-2658-4E30-B395-CE8799F310CF}" destId="{257D1C65-B92F-4C07-9EEE-7CA69D46745B}" srcOrd="0" destOrd="0" parTransId="{A2F33E0F-DC4E-4D8E-B610-2847C155C441}" sibTransId="{4D1B6643-CD7E-454B-9650-AD68A700C843}"/>
    <dgm:cxn modelId="{27F3838D-34F0-6047-AA24-56CC850250F2}" type="presOf" srcId="{EDC2E9BC-C99C-41B3-98E2-F537BB60439C}" destId="{AF60F657-8881-4C1C-B8EE-7EC9C1AED5D2}" srcOrd="0" destOrd="3" presId="urn:microsoft.com/office/officeart/2005/8/layout/bList2"/>
    <dgm:cxn modelId="{AD942076-A3E8-4AC3-9AA9-D48793CEB0E8}" srcId="{F2266F19-C221-4D22-B684-3F6993A5AF0F}" destId="{E43E712E-8B1C-49AE-8F9B-BDDABAEE4CBB}" srcOrd="4" destOrd="0" parTransId="{E3DB1619-C442-4000-8A6C-50B14D5B423E}" sibTransId="{E82DA0E0-E68B-4650-A6F7-C9F513226248}"/>
    <dgm:cxn modelId="{7CAE8B15-9749-4946-8FF8-93FB8AA313C9}" type="presOf" srcId="{810E2136-C37A-4F90-BE7C-BD4F5C2C62AC}" destId="{4B04A250-95C3-4C86-AA98-2E14C87113C6}" srcOrd="0" destOrd="0" presId="urn:microsoft.com/office/officeart/2005/8/layout/bList2"/>
    <dgm:cxn modelId="{72F8E7FF-56CE-4630-838C-949A613A197B}" srcId="{F2266F19-C221-4D22-B684-3F6993A5AF0F}" destId="{A774153D-C6B1-40E3-B37C-C5DF1E0143FD}" srcOrd="6" destOrd="0" parTransId="{62DF8EBD-1A49-4C58-AAE7-9C6AFFC8F5F4}" sibTransId="{60B0F368-A9CC-410F-A653-FF45F6F7FD21}"/>
    <dgm:cxn modelId="{F1B5747C-6263-4842-8AD7-1B80E171565C}" type="presOf" srcId="{324D4530-1F17-4660-9B08-7F631221C98E}" destId="{5BCBBD8C-7508-4237-A684-A34CDAE0CDCB}" srcOrd="1" destOrd="0" presId="urn:microsoft.com/office/officeart/2005/8/layout/bList2"/>
    <dgm:cxn modelId="{A65225D3-8FF0-614B-840B-2FA4A0936A0A}" type="presOf" srcId="{324D4530-1F17-4660-9B08-7F631221C98E}" destId="{A6720ED1-7BD5-4D08-91BA-956B679C3C7F}" srcOrd="0" destOrd="0" presId="urn:microsoft.com/office/officeart/2005/8/layout/bList2"/>
    <dgm:cxn modelId="{5F4EAF10-9D9E-EA44-8ED8-0CDF99A393F7}" type="presOf" srcId="{A774153D-C6B1-40E3-B37C-C5DF1E0143FD}" destId="{AF60F657-8881-4C1C-B8EE-7EC9C1AED5D2}" srcOrd="0" destOrd="6" presId="urn:microsoft.com/office/officeart/2005/8/layout/bList2"/>
    <dgm:cxn modelId="{9A741F86-5DA8-594C-AB38-C8A1C5D73937}" type="presOf" srcId="{418D0ECD-B890-4839-8CC1-9153E03D55F7}" destId="{94438163-05B0-4CB8-A50D-8C106340CFE7}" srcOrd="0" destOrd="0" presId="urn:microsoft.com/office/officeart/2005/8/layout/bList2"/>
    <dgm:cxn modelId="{21DCB074-C226-104B-8D00-DDC621BECE17}" type="presParOf" srcId="{4B04A250-95C3-4C86-AA98-2E14C87113C6}" destId="{6FFA7D97-D999-4BD0-B458-16D8B7431423}" srcOrd="0" destOrd="0" presId="urn:microsoft.com/office/officeart/2005/8/layout/bList2"/>
    <dgm:cxn modelId="{041A680A-C378-6046-A0D6-240903E1AFEE}" type="presParOf" srcId="{6FFA7D97-D999-4BD0-B458-16D8B7431423}" destId="{474F90FB-6153-483E-9420-D6DA6BAE2F3C}" srcOrd="0" destOrd="0" presId="urn:microsoft.com/office/officeart/2005/8/layout/bList2"/>
    <dgm:cxn modelId="{D5A5B9FD-C619-7349-9DBC-D926431369D9}" type="presParOf" srcId="{6FFA7D97-D999-4BD0-B458-16D8B7431423}" destId="{0962A5DB-F0C5-4D2B-BF1F-79FA17A9A7F4}" srcOrd="1" destOrd="0" presId="urn:microsoft.com/office/officeart/2005/8/layout/bList2"/>
    <dgm:cxn modelId="{7F1694B4-18FD-DB42-8330-752276149C52}" type="presParOf" srcId="{6FFA7D97-D999-4BD0-B458-16D8B7431423}" destId="{EAED40BA-5091-4EF2-AAA6-96D67FA844D0}" srcOrd="2" destOrd="0" presId="urn:microsoft.com/office/officeart/2005/8/layout/bList2"/>
    <dgm:cxn modelId="{35083AD2-3DD5-B642-9FAE-2FAFA29A72BB}" type="presParOf" srcId="{6FFA7D97-D999-4BD0-B458-16D8B7431423}" destId="{8089D45D-F2CD-49A8-9694-013C3D35F4AC}" srcOrd="3" destOrd="0" presId="urn:microsoft.com/office/officeart/2005/8/layout/bList2"/>
    <dgm:cxn modelId="{0CD2023B-BC2D-5F49-9866-8768BB925641}" type="presParOf" srcId="{4B04A250-95C3-4C86-AA98-2E14C87113C6}" destId="{C9415DA3-7E1A-446C-BD8E-49D148C3E320}" srcOrd="1" destOrd="0" presId="urn:microsoft.com/office/officeart/2005/8/layout/bList2"/>
    <dgm:cxn modelId="{F092ED50-51A2-A445-92F6-3A91C78FE3CF}" type="presParOf" srcId="{4B04A250-95C3-4C86-AA98-2E14C87113C6}" destId="{91B96AD3-DA5F-4FF8-BEDF-6DDE24BF1764}" srcOrd="2" destOrd="0" presId="urn:microsoft.com/office/officeart/2005/8/layout/bList2"/>
    <dgm:cxn modelId="{8FDFD81D-390A-8241-BF13-91D8861AA063}" type="presParOf" srcId="{91B96AD3-DA5F-4FF8-BEDF-6DDE24BF1764}" destId="{94438163-05B0-4CB8-A50D-8C106340CFE7}" srcOrd="0" destOrd="0" presId="urn:microsoft.com/office/officeart/2005/8/layout/bList2"/>
    <dgm:cxn modelId="{0D9F9AA9-2786-5444-A601-A7F757905582}" type="presParOf" srcId="{91B96AD3-DA5F-4FF8-BEDF-6DDE24BF1764}" destId="{A6720ED1-7BD5-4D08-91BA-956B679C3C7F}" srcOrd="1" destOrd="0" presId="urn:microsoft.com/office/officeart/2005/8/layout/bList2"/>
    <dgm:cxn modelId="{67A2A55E-4D54-C442-9F63-D67A2F709D1C}" type="presParOf" srcId="{91B96AD3-DA5F-4FF8-BEDF-6DDE24BF1764}" destId="{5BCBBD8C-7508-4237-A684-A34CDAE0CDCB}" srcOrd="2" destOrd="0" presId="urn:microsoft.com/office/officeart/2005/8/layout/bList2"/>
    <dgm:cxn modelId="{7EC34F44-D337-A44A-9782-1B8E6E30C65B}" type="presParOf" srcId="{91B96AD3-DA5F-4FF8-BEDF-6DDE24BF1764}" destId="{61C32E47-A936-4BF5-859F-7BC40A85BA9D}" srcOrd="3" destOrd="0" presId="urn:microsoft.com/office/officeart/2005/8/layout/bList2"/>
    <dgm:cxn modelId="{8D8BE190-4531-C149-89FB-9E80D79005D7}" type="presParOf" srcId="{4B04A250-95C3-4C86-AA98-2E14C87113C6}" destId="{4E4B3A96-DDFF-4160-820B-55D41F0E6CD4}" srcOrd="3" destOrd="0" presId="urn:microsoft.com/office/officeart/2005/8/layout/bList2"/>
    <dgm:cxn modelId="{226BE74B-2318-A549-B548-4926A8BC98D3}" type="presParOf" srcId="{4B04A250-95C3-4C86-AA98-2E14C87113C6}" destId="{6E576D51-7440-4700-8CA0-E6735B19B2BD}" srcOrd="4" destOrd="0" presId="urn:microsoft.com/office/officeart/2005/8/layout/bList2"/>
    <dgm:cxn modelId="{A6D5100D-FB1C-5846-8B20-7F34194A3A6B}" type="presParOf" srcId="{6E576D51-7440-4700-8CA0-E6735B19B2BD}" destId="{AF60F657-8881-4C1C-B8EE-7EC9C1AED5D2}" srcOrd="0" destOrd="0" presId="urn:microsoft.com/office/officeart/2005/8/layout/bList2"/>
    <dgm:cxn modelId="{506C71C6-F5AA-5844-A9E8-B06311276206}" type="presParOf" srcId="{6E576D51-7440-4700-8CA0-E6735B19B2BD}" destId="{975EAA94-B396-4AE6-8D2C-C93A40916EA1}" srcOrd="1" destOrd="0" presId="urn:microsoft.com/office/officeart/2005/8/layout/bList2"/>
    <dgm:cxn modelId="{29F252C3-46A2-E746-8AC5-F36DA45F5AD3}" type="presParOf" srcId="{6E576D51-7440-4700-8CA0-E6735B19B2BD}" destId="{3C7A3C7B-F405-408D-8C0E-AC135152368D}" srcOrd="2" destOrd="0" presId="urn:microsoft.com/office/officeart/2005/8/layout/bList2"/>
    <dgm:cxn modelId="{9B213C9E-7DCA-D848-8846-16DF5E90751C}" type="presParOf" srcId="{6E576D51-7440-4700-8CA0-E6735B19B2BD}" destId="{C5D613E5-E06F-4D1F-AA13-2F8DB41B1990}" srcOrd="3" destOrd="0" presId="urn:microsoft.com/office/officeart/2005/8/layout/b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74F90FB-6153-483E-9420-D6DA6BAE2F3C}">
      <dsp:nvSpPr>
        <dsp:cNvPr id="0" name=""/>
        <dsp:cNvSpPr/>
      </dsp:nvSpPr>
      <dsp:spPr>
        <a:xfrm>
          <a:off x="0" y="32931"/>
          <a:ext cx="2439510" cy="4446130"/>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750" tIns="95250" rIns="31750" bIns="31750" numCol="1" spcCol="1270" anchor="t" anchorCtr="0">
          <a:noAutofit/>
        </a:bodyPr>
        <a:lstStyle/>
        <a:p>
          <a:pPr marL="228600" lvl="1" indent="-228600" algn="l" defTabSz="1111250">
            <a:lnSpc>
              <a:spcPct val="90000"/>
            </a:lnSpc>
            <a:spcBef>
              <a:spcPct val="0"/>
            </a:spcBef>
            <a:spcAft>
              <a:spcPct val="15000"/>
            </a:spcAft>
            <a:buChar char="••"/>
          </a:pPr>
          <a:r>
            <a:rPr lang="en-US" sz="2500" kern="1200" dirty="0" smtClean="0"/>
            <a:t>MENYAJIKAN LAPORAN POSISI KEUANGAN, HASIL USAHA, PERUBAHAN POSISI KEUANGAN </a:t>
          </a:r>
          <a:endParaRPr lang="en-US" sz="2500" kern="1200" dirty="0"/>
        </a:p>
      </dsp:txBody>
      <dsp:txXfrm>
        <a:off x="57161" y="90092"/>
        <a:ext cx="2325188" cy="4388969"/>
      </dsp:txXfrm>
    </dsp:sp>
    <dsp:sp modelId="{EAED40BA-5091-4EF2-AAA6-96D67FA844D0}">
      <dsp:nvSpPr>
        <dsp:cNvPr id="0" name=""/>
        <dsp:cNvSpPr/>
      </dsp:nvSpPr>
      <dsp:spPr>
        <a:xfrm>
          <a:off x="5648" y="3806337"/>
          <a:ext cx="2439510" cy="783048"/>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0" rIns="31750" bIns="0" numCol="1" spcCol="1270" anchor="ctr" anchorCtr="0">
          <a:noAutofit/>
        </a:bodyPr>
        <a:lstStyle/>
        <a:p>
          <a:pPr lvl="0" algn="l" defTabSz="1111250">
            <a:lnSpc>
              <a:spcPct val="90000"/>
            </a:lnSpc>
            <a:spcBef>
              <a:spcPct val="0"/>
            </a:spcBef>
            <a:spcAft>
              <a:spcPct val="35000"/>
            </a:spcAft>
          </a:pPr>
          <a:r>
            <a:rPr lang="en-US" sz="2500" kern="1200" dirty="0" smtClean="0"/>
            <a:t>UMUM</a:t>
          </a:r>
          <a:endParaRPr lang="en-US" sz="2500" kern="1200" dirty="0"/>
        </a:p>
      </dsp:txBody>
      <dsp:txXfrm>
        <a:off x="5648" y="3806337"/>
        <a:ext cx="1717965" cy="783048"/>
      </dsp:txXfrm>
    </dsp:sp>
    <dsp:sp modelId="{8089D45D-F2CD-49A8-9694-013C3D35F4AC}">
      <dsp:nvSpPr>
        <dsp:cNvPr id="0" name=""/>
        <dsp:cNvSpPr/>
      </dsp:nvSpPr>
      <dsp:spPr>
        <a:xfrm>
          <a:off x="1792622" y="3699577"/>
          <a:ext cx="853828" cy="853828"/>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4438163-05B0-4CB8-A50D-8C106340CFE7}">
      <dsp:nvSpPr>
        <dsp:cNvPr id="0" name=""/>
        <dsp:cNvSpPr/>
      </dsp:nvSpPr>
      <dsp:spPr>
        <a:xfrm>
          <a:off x="2779039" y="32940"/>
          <a:ext cx="2439510" cy="4481659"/>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750" tIns="95250" rIns="31750" bIns="31750" numCol="1" spcCol="1270" anchor="t" anchorCtr="0">
          <a:noAutofit/>
        </a:bodyPr>
        <a:lstStyle/>
        <a:p>
          <a:pPr marL="228600" lvl="1" indent="-228600" algn="l" defTabSz="1111250">
            <a:lnSpc>
              <a:spcPct val="90000"/>
            </a:lnSpc>
            <a:spcBef>
              <a:spcPct val="0"/>
            </a:spcBef>
            <a:spcAft>
              <a:spcPct val="15000"/>
            </a:spcAft>
            <a:buChar char="••"/>
          </a:pPr>
          <a:r>
            <a:rPr lang="en-US" sz="2500" kern="1200" dirty="0" smtClean="0"/>
            <a:t>MENYAJIKAN INFORMASI SUMBER EKONOMI , KEWAJIBAN, KEKAYAAN BERSIH, PROYEKSI LABA, PERUB HARTA KEWAJIBAN,</a:t>
          </a:r>
          <a:endParaRPr lang="en-US" sz="2500" kern="1200" dirty="0"/>
        </a:p>
      </dsp:txBody>
      <dsp:txXfrm>
        <a:off x="2836200" y="90101"/>
        <a:ext cx="2325188" cy="4424498"/>
      </dsp:txXfrm>
    </dsp:sp>
    <dsp:sp modelId="{5BCBBD8C-7508-4237-A684-A34CDAE0CDCB}">
      <dsp:nvSpPr>
        <dsp:cNvPr id="0" name=""/>
        <dsp:cNvSpPr/>
      </dsp:nvSpPr>
      <dsp:spPr>
        <a:xfrm>
          <a:off x="2779039" y="3803784"/>
          <a:ext cx="2439510" cy="783048"/>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0" rIns="31750" bIns="0" numCol="1" spcCol="1270" anchor="ctr" anchorCtr="0">
          <a:noAutofit/>
        </a:bodyPr>
        <a:lstStyle/>
        <a:p>
          <a:pPr lvl="0" algn="l" defTabSz="1111250">
            <a:lnSpc>
              <a:spcPct val="90000"/>
            </a:lnSpc>
            <a:spcBef>
              <a:spcPct val="0"/>
            </a:spcBef>
            <a:spcAft>
              <a:spcPct val="35000"/>
            </a:spcAft>
          </a:pPr>
          <a:r>
            <a:rPr lang="en-US" sz="2500" kern="1200" dirty="0" smtClean="0"/>
            <a:t>KHUSUS</a:t>
          </a:r>
          <a:endParaRPr lang="en-US" sz="2500" kern="1200" dirty="0"/>
        </a:p>
      </dsp:txBody>
      <dsp:txXfrm>
        <a:off x="2779039" y="3803784"/>
        <a:ext cx="1717965" cy="783048"/>
      </dsp:txXfrm>
    </dsp:sp>
    <dsp:sp modelId="{61C32E47-A936-4BF5-859F-7BC40A85BA9D}">
      <dsp:nvSpPr>
        <dsp:cNvPr id="0" name=""/>
        <dsp:cNvSpPr/>
      </dsp:nvSpPr>
      <dsp:spPr>
        <a:xfrm>
          <a:off x="4644957" y="3699577"/>
          <a:ext cx="853828" cy="853828"/>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AF60F657-8881-4C1C-B8EE-7EC9C1AED5D2}">
      <dsp:nvSpPr>
        <dsp:cNvPr id="0" name=""/>
        <dsp:cNvSpPr/>
      </dsp:nvSpPr>
      <dsp:spPr>
        <a:xfrm>
          <a:off x="5689007" y="32940"/>
          <a:ext cx="2118739" cy="4481659"/>
        </a:xfrm>
        <a:prstGeom prst="round2SameRect">
          <a:avLst>
            <a:gd name="adj1" fmla="val 8000"/>
            <a:gd name="adj2" fmla="val 0"/>
          </a:avLst>
        </a:prstGeom>
        <a:solidFill>
          <a:schemeClr val="lt1">
            <a:alpha val="90000"/>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1750" tIns="95250" rIns="31750" bIns="31750" numCol="1" spcCol="1270" anchor="t" anchorCtr="0">
          <a:noAutofit/>
        </a:bodyPr>
        <a:lstStyle/>
        <a:p>
          <a:pPr marL="228600" lvl="1" indent="-228600" algn="l" defTabSz="1111250">
            <a:lnSpc>
              <a:spcPct val="90000"/>
            </a:lnSpc>
            <a:spcBef>
              <a:spcPct val="0"/>
            </a:spcBef>
            <a:spcAft>
              <a:spcPct val="15000"/>
            </a:spcAft>
            <a:buChar char="••"/>
          </a:pPr>
          <a:r>
            <a:rPr lang="en-US" sz="2500" kern="1200" dirty="0" smtClean="0"/>
            <a:t>RELEVAN</a:t>
          </a:r>
          <a:endParaRPr lang="en-US" sz="2500" kern="1200" dirty="0"/>
        </a:p>
        <a:p>
          <a:pPr marL="228600" lvl="1" indent="-228600" algn="l" defTabSz="1111250">
            <a:lnSpc>
              <a:spcPct val="90000"/>
            </a:lnSpc>
            <a:spcBef>
              <a:spcPct val="0"/>
            </a:spcBef>
            <a:spcAft>
              <a:spcPct val="15000"/>
            </a:spcAft>
            <a:buChar char="••"/>
          </a:pPr>
          <a:r>
            <a:rPr lang="en-US" sz="2500" kern="1200" dirty="0" smtClean="0"/>
            <a:t>DAPAT DIMENGERTI</a:t>
          </a:r>
          <a:endParaRPr lang="en-US" sz="2500" kern="1200" dirty="0"/>
        </a:p>
        <a:p>
          <a:pPr marL="228600" lvl="1" indent="-228600" algn="l" defTabSz="1111250">
            <a:lnSpc>
              <a:spcPct val="90000"/>
            </a:lnSpc>
            <a:spcBef>
              <a:spcPct val="0"/>
            </a:spcBef>
            <a:spcAft>
              <a:spcPct val="15000"/>
            </a:spcAft>
            <a:buChar char="••"/>
          </a:pPr>
          <a:r>
            <a:rPr lang="en-US" sz="2500" kern="1200" dirty="0" smtClean="0"/>
            <a:t>DAYA UJI</a:t>
          </a:r>
          <a:endParaRPr lang="en-US" sz="2500" kern="1200" dirty="0"/>
        </a:p>
        <a:p>
          <a:pPr marL="228600" lvl="1" indent="-228600" algn="l" defTabSz="1111250">
            <a:lnSpc>
              <a:spcPct val="90000"/>
            </a:lnSpc>
            <a:spcBef>
              <a:spcPct val="0"/>
            </a:spcBef>
            <a:spcAft>
              <a:spcPct val="15000"/>
            </a:spcAft>
            <a:buChar char="••"/>
          </a:pPr>
          <a:r>
            <a:rPr lang="en-US" sz="2500" kern="1200" dirty="0" smtClean="0"/>
            <a:t>NETRAL</a:t>
          </a:r>
          <a:endParaRPr lang="en-US" sz="2500" kern="1200" dirty="0"/>
        </a:p>
        <a:p>
          <a:pPr marL="228600" lvl="1" indent="-228600" algn="l" defTabSz="1111250">
            <a:lnSpc>
              <a:spcPct val="90000"/>
            </a:lnSpc>
            <a:spcBef>
              <a:spcPct val="0"/>
            </a:spcBef>
            <a:spcAft>
              <a:spcPct val="15000"/>
            </a:spcAft>
            <a:buChar char="••"/>
          </a:pPr>
          <a:r>
            <a:rPr lang="en-US" sz="2500" kern="1200" dirty="0" smtClean="0"/>
            <a:t>TEPAT WAKTU</a:t>
          </a:r>
          <a:endParaRPr lang="en-US" sz="2500" kern="1200" dirty="0"/>
        </a:p>
        <a:p>
          <a:pPr marL="228600" lvl="1" indent="-228600" algn="l" defTabSz="1111250">
            <a:lnSpc>
              <a:spcPct val="90000"/>
            </a:lnSpc>
            <a:spcBef>
              <a:spcPct val="0"/>
            </a:spcBef>
            <a:spcAft>
              <a:spcPct val="15000"/>
            </a:spcAft>
            <a:buChar char="••"/>
          </a:pPr>
          <a:r>
            <a:rPr lang="en-US" sz="2500" kern="1200" dirty="0" smtClean="0"/>
            <a:t>DAYA BANDING</a:t>
          </a:r>
          <a:endParaRPr lang="en-US" sz="2500" kern="1200" dirty="0"/>
        </a:p>
        <a:p>
          <a:pPr marL="228600" lvl="1" indent="-228600" algn="l" defTabSz="1111250">
            <a:lnSpc>
              <a:spcPct val="90000"/>
            </a:lnSpc>
            <a:spcBef>
              <a:spcPct val="0"/>
            </a:spcBef>
            <a:spcAft>
              <a:spcPct val="15000"/>
            </a:spcAft>
            <a:buChar char="••"/>
          </a:pPr>
          <a:r>
            <a:rPr lang="en-US" sz="2500" kern="1200" dirty="0" smtClean="0"/>
            <a:t>LENGKAP</a:t>
          </a:r>
          <a:endParaRPr lang="en-US" sz="2500" kern="1200" dirty="0"/>
        </a:p>
      </dsp:txBody>
      <dsp:txXfrm>
        <a:off x="5738652" y="82585"/>
        <a:ext cx="2019449" cy="4432014"/>
      </dsp:txXfrm>
    </dsp:sp>
    <dsp:sp modelId="{3C7A3C7B-F405-408D-8C0E-AC135152368D}">
      <dsp:nvSpPr>
        <dsp:cNvPr id="0" name=""/>
        <dsp:cNvSpPr/>
      </dsp:nvSpPr>
      <dsp:spPr>
        <a:xfrm>
          <a:off x="5710316" y="3806337"/>
          <a:ext cx="2439510" cy="783048"/>
        </a:xfrm>
        <a:prstGeom prst="rect">
          <a:avLst/>
        </a:prstGeom>
        <a:solidFill>
          <a:schemeClr val="accent1">
            <a:hueOff val="0"/>
            <a:satOff val="0"/>
            <a:lumOff val="0"/>
            <a:alphaOff val="0"/>
          </a:schemeClr>
        </a:solidFill>
        <a:ln w="127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5250" tIns="0" rIns="31750" bIns="0" numCol="1" spcCol="1270" anchor="ctr" anchorCtr="0">
          <a:noAutofit/>
        </a:bodyPr>
        <a:lstStyle/>
        <a:p>
          <a:pPr lvl="0" algn="l" defTabSz="1111250">
            <a:lnSpc>
              <a:spcPct val="90000"/>
            </a:lnSpc>
            <a:spcBef>
              <a:spcPct val="0"/>
            </a:spcBef>
            <a:spcAft>
              <a:spcPct val="35000"/>
            </a:spcAft>
          </a:pPr>
          <a:r>
            <a:rPr lang="en-US" sz="2500" kern="1200" dirty="0" smtClean="0"/>
            <a:t>KUALITATIF</a:t>
          </a:r>
          <a:endParaRPr lang="en-US" sz="2500" kern="1200" dirty="0"/>
        </a:p>
      </dsp:txBody>
      <dsp:txXfrm>
        <a:off x="5710316" y="3806337"/>
        <a:ext cx="1717965" cy="783048"/>
      </dsp:txXfrm>
    </dsp:sp>
    <dsp:sp modelId="{C5D613E5-E06F-4D1F-AA13-2F8DB41B1990}">
      <dsp:nvSpPr>
        <dsp:cNvPr id="0" name=""/>
        <dsp:cNvSpPr/>
      </dsp:nvSpPr>
      <dsp:spPr>
        <a:xfrm>
          <a:off x="7497291" y="3699577"/>
          <a:ext cx="853828" cy="853828"/>
        </a:xfrm>
        <a:prstGeom prst="ellipse">
          <a:avLst/>
        </a:prstGeom>
        <a:solidFill>
          <a:schemeClr val="accent1">
            <a:alpha val="90000"/>
            <a:tint val="40000"/>
            <a:hueOff val="0"/>
            <a:satOff val="0"/>
            <a:lumOff val="0"/>
            <a:alphaOff val="0"/>
          </a:schemeClr>
        </a:solidFill>
        <a:ln w="12700"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5/8/layout/bList2">
  <dgm:title val=""/>
  <dgm:desc val=""/>
  <dgm:catLst>
    <dgm:cat type="list" pri="7000"/>
    <dgm:cat type="convert" pri="16000"/>
    <dgm:cat type="picture" pri="28000"/>
    <dgm:cat type="pictureconvert" pri="28000"/>
  </dgm:catLst>
  <dgm:sampData useDef="1">
    <dgm:dataModel>
      <dgm:pt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dir/>
      <dgm:animLvl val="lvl"/>
      <dgm:resizeHandles val="exact"/>
    </dgm:varLst>
    <dgm:choose name="Name0">
      <dgm:if name="Name1" axis="self"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compNode" refType="w"/>
      <dgm:constr type="w" for="ch" ptType="sibTrans" refType="w" refFor="ch" refForName="compNode" op="equ" fact="0.08"/>
      <dgm:constr type="sp" refType="w" refFor="ch" refForName="compNode" op="equ" fact="0.16"/>
      <dgm:constr type="primFontSz" for="des" forName="parentText" op="equ" val="65"/>
      <dgm:constr type="primFontSz" for="des" forName="childRect" op="equ" val="65"/>
    </dgm:constrLst>
    <dgm:ruleLst/>
    <dgm:forEach name="nodesForEach" axis="ch" ptType="node">
      <dgm:layoutNode name="compNode">
        <dgm:alg type="composite">
          <dgm:param type="ar" val="0.943"/>
        </dgm:alg>
        <dgm:shape xmlns:r="http://schemas.openxmlformats.org/officeDocument/2006/relationships" r:blip="">
          <dgm:adjLst/>
        </dgm:shape>
        <dgm:presOf/>
        <dgm:choose name="Name3">
          <dgm:if name="Name4" axis="self" func="var" arg="dir" op="equ" val="norm">
            <dgm:constrLst>
              <dgm:constr type="w" val="1"/>
              <dgm:constr type="h" refType="w" fact="1.06"/>
              <dgm:constr type="h" for="ch" forName="childRect" refType="h" fact="0.65"/>
              <dgm:constr type="w" for="ch" forName="childRect" refType="w" fact="0.923"/>
              <dgm:constr type="l" for="ch" forName="childRect"/>
              <dgm:constr type="t" for="ch" forName="childRect"/>
              <dgm:constr type="w" for="ch" forName="parentText" refType="w" fact="0.65"/>
              <dgm:constr type="h" for="ch" forName="parentText" refType="h" refFor="ch" refForName="childRect" fact="0.43"/>
              <dgm:constr type="l" for="ch" forName="parentText"/>
              <dgm:constr type="t" for="ch" forName="parentText" refType="h" refFor="ch" refForName="childRect"/>
              <dgm:constr type="w" for="ch" forName="parentRect" refType="w" fact="0.923"/>
              <dgm:constr type="h" for="ch" forName="parentRect" refType="h" refFor="ch" refForName="parentText"/>
              <dgm:constr type="l" for="ch" forName="parentRect"/>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r" for="ch" forName="adorn" refType="w"/>
            </dgm:constrLst>
          </dgm:if>
          <dgm:else name="Name5">
            <dgm:constrLst>
              <dgm:constr type="w" val="1"/>
              <dgm:constr type="h" refType="w" fact="1.06"/>
              <dgm:constr type="h" for="ch" forName="childRect" refType="h" fact="0.65"/>
              <dgm:constr type="w" for="ch" forName="childRect" refType="w" fact="0.923"/>
              <dgm:constr type="r" for="ch" forName="childRect" refType="w"/>
              <dgm:constr type="t" for="ch" forName="childRect"/>
              <dgm:constr type="w" for="ch" forName="parentText" refType="w" fact="0.65"/>
              <dgm:constr type="h" for="ch" forName="parentText" refType="h" refFor="ch" refForName="childRect" fact="0.43"/>
              <dgm:constr type="r" for="ch" forName="parentText" refType="w"/>
              <dgm:constr type="t" for="ch" forName="parentText" refType="h" refFor="ch" refForName="childRect"/>
              <dgm:constr type="w" for="ch" forName="parentRect" refType="w" fact="0.923"/>
              <dgm:constr type="h" for="ch" forName="parentRect" refType="h" refFor="ch" refForName="parentText"/>
              <dgm:constr type="r" for="ch" forName="parentRect" refType="w"/>
              <dgm:constr type="t" for="ch" forName="parentRect" refType="t" refFor="ch" refForName="parentText"/>
              <dgm:constr type="w" for="ch" forName="adorn" refType="w" refFor="ch" refForName="parentRect" fact="0.35"/>
              <dgm:constr type="h" for="ch" forName="adorn" refType="w" refFor="ch" refForName="parentRect" fact="0.35"/>
              <dgm:constr type="b" for="ch" forName="adorn" refType="h"/>
              <dgm:constr type="l" for="ch" forName="adorn"/>
            </dgm:constrLst>
          </dgm:else>
        </dgm:choose>
        <dgm:ruleLst/>
        <dgm:layoutNode name="childRect" styleLbl="bgAcc1">
          <dgm:varLst>
            <dgm:bulletEnabled val="1"/>
          </dgm:varLst>
          <dgm:alg type="tx">
            <dgm:param type="stBulletLvl" val="1"/>
          </dgm:alg>
          <dgm:shape xmlns:r="http://schemas.openxmlformats.org/officeDocument/2006/relationships" type="round2SameRect" r:blip="">
            <dgm:adjLst>
              <dgm:adj idx="1" val="0.08"/>
            </dgm:adjLst>
          </dgm:shape>
          <dgm:presOf axis="des" ptType="node"/>
          <dgm:constrLst>
            <dgm:constr type="secFontSz" refType="primFontSz"/>
            <dgm:constr type="tMarg" refType="primFontSz" fact="0.3"/>
            <dgm:constr type="bMarg" refType="primFontSz" fact="0.1"/>
            <dgm:constr type="lMarg" refType="primFontSz" fact="0.1"/>
            <dgm:constr type="rMarg" refType="primFontSz" fact="0.1"/>
          </dgm:constrLst>
          <dgm:ruleLst>
            <dgm:rule type="primFontSz" val="5" fact="NaN" max="NaN"/>
          </dgm:ruleLst>
        </dgm:layoutNode>
        <dgm:layoutNode name="parentText">
          <dgm:varLst>
            <dgm:chMax val="0"/>
            <dgm:bulletEnabled val="1"/>
          </dgm:varLst>
          <dgm:choose name="Name6">
            <dgm:if name="Name7" func="var" arg="dir" op="equ" val="norm">
              <dgm:alg type="tx">
                <dgm:param type="parTxLTRAlign" val="l"/>
                <dgm:param type="parTxRTLAlign" val="l"/>
              </dgm:alg>
            </dgm:if>
            <dgm:else name="Name8">
              <dgm:alg type="tx">
                <dgm:param type="parTxLTRAlign" val="r"/>
                <dgm:param type="parTxRTLAlign" val="r"/>
              </dgm:alg>
            </dgm:else>
          </dgm:choose>
          <dgm:shape xmlns:r="http://schemas.openxmlformats.org/officeDocument/2006/relationships" type="rect" r:blip="" zOrderOff="1" hideGeom="1">
            <dgm:adjLst/>
          </dgm:shape>
          <dgm:presOf axis="self" ptType="node"/>
          <dgm:constrLst>
            <dgm:constr type="tMarg"/>
            <dgm:constr type="bMarg"/>
            <dgm:constr type="lMarg" refType="primFontSz" fact="0.3"/>
            <dgm:constr type="rMarg" refType="primFontSz" fact="0.1"/>
          </dgm:constrLst>
          <dgm:ruleLst>
            <dgm:rule type="primFontSz" val="5" fact="NaN" max="NaN"/>
          </dgm:ruleLst>
        </dgm:layoutNode>
        <dgm:layoutNode name="parentRect" styleLbl="alignNode1">
          <dgm:alg type="sp"/>
          <dgm:shape xmlns:r="http://schemas.openxmlformats.org/officeDocument/2006/relationships" type="rect" r:blip="">
            <dgm:adjLst/>
          </dgm:shape>
          <dgm:presOf axis="self" ptType="node"/>
          <dgm:constrLst/>
          <dgm:ruleLst/>
        </dgm:layoutNode>
        <dgm:layoutNode name="adorn" styleLbl="fgAccFollowNod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constr type="w" val="1"/>
            <dgm:constr type="h" refType="w"/>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4.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5.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e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E42CE16-F475-1B43-B660-5B46F93C7CDF}" type="datetimeFigureOut">
              <a:rPr lang="en-US" smtClean="0"/>
              <a:t>11/6/17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000925-C0CC-824E-85C0-542AD15BD6DC}" type="slidenum">
              <a:rPr lang="en-US" smtClean="0"/>
              <a:t>‹#›</a:t>
            </a:fld>
            <a:endParaRPr lang="en-US"/>
          </a:p>
        </p:txBody>
      </p:sp>
    </p:spTree>
    <p:extLst>
      <p:ext uri="{BB962C8B-B14F-4D97-AF65-F5344CB8AC3E}">
        <p14:creationId xmlns:p14="http://schemas.microsoft.com/office/powerpoint/2010/main" val="48547602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cs typeface="Arial" charset="0"/>
              </a:defRPr>
            </a:lvl1pPr>
            <a:lvl2pPr marL="742950" indent="-285750">
              <a:defRPr sz="1200">
                <a:solidFill>
                  <a:schemeClr val="tx1"/>
                </a:solidFill>
                <a:latin typeface="Arial" charset="0"/>
                <a:ea typeface="Arial" charset="0"/>
                <a:cs typeface="Arial" charset="0"/>
              </a:defRPr>
            </a:lvl2pPr>
            <a:lvl3pPr marL="1143000" indent="-228600">
              <a:defRPr sz="1200">
                <a:solidFill>
                  <a:schemeClr val="tx1"/>
                </a:solidFill>
                <a:latin typeface="Arial" charset="0"/>
                <a:ea typeface="Arial" charset="0"/>
                <a:cs typeface="Arial" charset="0"/>
              </a:defRPr>
            </a:lvl3pPr>
            <a:lvl4pPr marL="1600200" indent="-228600">
              <a:defRPr sz="1200">
                <a:solidFill>
                  <a:schemeClr val="tx1"/>
                </a:solidFill>
                <a:latin typeface="Arial" charset="0"/>
                <a:ea typeface="Arial" charset="0"/>
                <a:cs typeface="Arial" charset="0"/>
              </a:defRPr>
            </a:lvl4pPr>
            <a:lvl5pPr marL="2057400" indent="-228600">
              <a:defRPr sz="12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ea typeface="Arial" charset="0"/>
                <a:cs typeface="Arial" charset="0"/>
              </a:defRPr>
            </a:lvl9pPr>
          </a:lstStyle>
          <a:p>
            <a:fld id="{9F9F9C9E-0202-B144-9E93-650992D3D8D9}" type="slidenum">
              <a:rPr lang="en-US"/>
              <a:pPr/>
              <a:t>12</a:t>
            </a:fld>
            <a:endParaRPr lang="en-US"/>
          </a:p>
        </p:txBody>
      </p:sp>
      <p:sp>
        <p:nvSpPr>
          <p:cNvPr id="26627" name="Rectangle 2"/>
          <p:cNvSpPr>
            <a:spLocks noRot="1" noChangeArrowheads="1" noTextEdit="1"/>
          </p:cNvSpPr>
          <p:nvPr>
            <p:ph type="sldImg"/>
          </p:nvPr>
        </p:nvSpPr>
        <p:spPr>
          <a:ln/>
        </p:spPr>
      </p:sp>
      <p:sp>
        <p:nvSpPr>
          <p:cNvPr id="2662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pPr eaLnBrk="1" hangingPunct="1"/>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a:ln/>
        </p:spPr>
      </p:sp>
      <p:sp>
        <p:nvSpPr>
          <p:cNvPr id="31747" name="Notes Placeholder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id-ID"/>
          </a:p>
        </p:txBody>
      </p:sp>
      <p:sp>
        <p:nvSpPr>
          <p:cNvPr id="31748" name="Slide Number Placeholder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Arial" charset="0"/>
                <a:ea typeface="ＭＳ Ｐゴシック" charset="0"/>
                <a:cs typeface="Arial" charset="0"/>
              </a:defRPr>
            </a:lvl1pPr>
            <a:lvl2pPr marL="742950" indent="-285750">
              <a:defRPr sz="1200">
                <a:solidFill>
                  <a:schemeClr val="tx1"/>
                </a:solidFill>
                <a:latin typeface="Arial" charset="0"/>
                <a:ea typeface="Arial" charset="0"/>
                <a:cs typeface="Arial" charset="0"/>
              </a:defRPr>
            </a:lvl2pPr>
            <a:lvl3pPr marL="1143000" indent="-228600">
              <a:defRPr sz="1200">
                <a:solidFill>
                  <a:schemeClr val="tx1"/>
                </a:solidFill>
                <a:latin typeface="Arial" charset="0"/>
                <a:ea typeface="Arial" charset="0"/>
                <a:cs typeface="Arial" charset="0"/>
              </a:defRPr>
            </a:lvl3pPr>
            <a:lvl4pPr marL="1600200" indent="-228600">
              <a:defRPr sz="1200">
                <a:solidFill>
                  <a:schemeClr val="tx1"/>
                </a:solidFill>
                <a:latin typeface="Arial" charset="0"/>
                <a:ea typeface="Arial" charset="0"/>
                <a:cs typeface="Arial" charset="0"/>
              </a:defRPr>
            </a:lvl4pPr>
            <a:lvl5pPr marL="2057400" indent="-228600">
              <a:defRPr sz="1200">
                <a:solidFill>
                  <a:schemeClr val="tx1"/>
                </a:solidFill>
                <a:latin typeface="Arial" charset="0"/>
                <a:ea typeface="Arial" charset="0"/>
                <a:cs typeface="Arial" charset="0"/>
              </a:defRPr>
            </a:lvl5pPr>
            <a:lvl6pPr marL="2514600" indent="-228600" eaLnBrk="0" fontAlgn="base" hangingPunct="0">
              <a:spcBef>
                <a:spcPct val="30000"/>
              </a:spcBef>
              <a:spcAft>
                <a:spcPct val="0"/>
              </a:spcAft>
              <a:defRPr sz="1200">
                <a:solidFill>
                  <a:schemeClr val="tx1"/>
                </a:solidFill>
                <a:latin typeface="Arial" charset="0"/>
                <a:ea typeface="Arial" charset="0"/>
                <a:cs typeface="Arial" charset="0"/>
              </a:defRPr>
            </a:lvl6pPr>
            <a:lvl7pPr marL="2971800" indent="-228600" eaLnBrk="0" fontAlgn="base" hangingPunct="0">
              <a:spcBef>
                <a:spcPct val="30000"/>
              </a:spcBef>
              <a:spcAft>
                <a:spcPct val="0"/>
              </a:spcAft>
              <a:defRPr sz="1200">
                <a:solidFill>
                  <a:schemeClr val="tx1"/>
                </a:solidFill>
                <a:latin typeface="Arial" charset="0"/>
                <a:ea typeface="Arial" charset="0"/>
                <a:cs typeface="Arial" charset="0"/>
              </a:defRPr>
            </a:lvl7pPr>
            <a:lvl8pPr marL="3429000" indent="-228600" eaLnBrk="0" fontAlgn="base" hangingPunct="0">
              <a:spcBef>
                <a:spcPct val="30000"/>
              </a:spcBef>
              <a:spcAft>
                <a:spcPct val="0"/>
              </a:spcAft>
              <a:defRPr sz="1200">
                <a:solidFill>
                  <a:schemeClr val="tx1"/>
                </a:solidFill>
                <a:latin typeface="Arial" charset="0"/>
                <a:ea typeface="Arial" charset="0"/>
                <a:cs typeface="Arial" charset="0"/>
              </a:defRPr>
            </a:lvl8pPr>
            <a:lvl9pPr marL="3886200" indent="-228600" eaLnBrk="0" fontAlgn="base" hangingPunct="0">
              <a:spcBef>
                <a:spcPct val="30000"/>
              </a:spcBef>
              <a:spcAft>
                <a:spcPct val="0"/>
              </a:spcAft>
              <a:defRPr sz="1200">
                <a:solidFill>
                  <a:schemeClr val="tx1"/>
                </a:solidFill>
                <a:latin typeface="Arial" charset="0"/>
                <a:ea typeface="Arial" charset="0"/>
                <a:cs typeface="Arial" charset="0"/>
              </a:defRPr>
            </a:lvl9pPr>
          </a:lstStyle>
          <a:p>
            <a:fld id="{D4F29A3E-4E45-AA49-94D1-1592A0E35EC5}" type="slidenum">
              <a:rPr lang="en-US"/>
              <a:pPr/>
              <a:t>14</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endParaRPr lang="en-US">
              <a:solidFill>
                <a:prstClr val="white"/>
              </a:solidFill>
              <a:latin typeface="Perpetua"/>
            </a:endParaRPr>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endParaRPr lang="en-US">
              <a:solidFill>
                <a:srgbClr val="696464"/>
              </a:solidFill>
              <a:latin typeface="Perpetua"/>
            </a:endParaRPr>
          </a:p>
        </p:txBody>
      </p:sp>
      <p:sp>
        <p:nvSpPr>
          <p:cNvPr id="17" name="Footer Placeholder 16"/>
          <p:cNvSpPr>
            <a:spLocks noGrp="1"/>
          </p:cNvSpPr>
          <p:nvPr>
            <p:ph type="ftr" sz="quarter" idx="11"/>
          </p:nvPr>
        </p:nvSpPr>
        <p:spPr/>
        <p:txBody>
          <a:bodyPr/>
          <a:lstStyle/>
          <a:p>
            <a:endParaRPr lang="en-US">
              <a:solidFill>
                <a:srgbClr val="696464"/>
              </a:solidFill>
              <a:latin typeface="Perpetua"/>
            </a:endParaRPr>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A0F56B7F-1C83-4A44-9F80-7D2359C2F3FB}" type="slidenum">
              <a:rPr lang="en-US" smtClean="0">
                <a:latin typeface="Franklin Gothic Book"/>
              </a:rPr>
              <a:pPr/>
              <a:t>‹#›</a:t>
            </a:fld>
            <a:endParaRPr lang="en-US">
              <a:latin typeface="Franklin Gothic Book"/>
            </a:endParaRPr>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2649735148"/>
      </p:ext>
    </p:extLst>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solidFill>
                <a:srgbClr val="696464"/>
              </a:solidFill>
              <a:latin typeface="Perpetua"/>
            </a:endParaRPr>
          </a:p>
        </p:txBody>
      </p:sp>
      <p:sp>
        <p:nvSpPr>
          <p:cNvPr id="5" name="Footer Placeholder 4"/>
          <p:cNvSpPr>
            <a:spLocks noGrp="1"/>
          </p:cNvSpPr>
          <p:nvPr>
            <p:ph type="ftr" sz="quarter" idx="11"/>
          </p:nvPr>
        </p:nvSpPr>
        <p:spPr/>
        <p:txBody>
          <a:bodyPr/>
          <a:lstStyle/>
          <a:p>
            <a:endParaRPr lang="en-US">
              <a:solidFill>
                <a:srgbClr val="696464"/>
              </a:solidFill>
              <a:latin typeface="Perpetua"/>
            </a:endParaRPr>
          </a:p>
        </p:txBody>
      </p:sp>
      <p:sp>
        <p:nvSpPr>
          <p:cNvPr id="6" name="Slide Number Placeholder 5"/>
          <p:cNvSpPr>
            <a:spLocks noGrp="1"/>
          </p:cNvSpPr>
          <p:nvPr>
            <p:ph type="sldNum" sz="quarter" idx="12"/>
          </p:nvPr>
        </p:nvSpPr>
        <p:spPr/>
        <p:txBody>
          <a:bodyPr/>
          <a:lstStyle/>
          <a:p>
            <a:fld id="{C9D4A08F-D976-4716-A217-518B17045A91}" type="slidenum">
              <a:rPr lang="en-US" smtClean="0">
                <a:latin typeface="Franklin Gothic Book"/>
              </a:rPr>
              <a:pPr/>
              <a:t>‹#›</a:t>
            </a:fld>
            <a:endParaRPr lang="en-US">
              <a:latin typeface="Franklin Gothic Book"/>
            </a:endParaRPr>
          </a:p>
        </p:txBody>
      </p:sp>
    </p:spTree>
    <p:extLst>
      <p:ext uri="{BB962C8B-B14F-4D97-AF65-F5344CB8AC3E}">
        <p14:creationId xmlns:p14="http://schemas.microsoft.com/office/powerpoint/2010/main" val="82217848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endParaRPr lang="en-US">
              <a:solidFill>
                <a:srgbClr val="696464"/>
              </a:solidFill>
              <a:latin typeface="Perpetua"/>
            </a:endParaRPr>
          </a:p>
        </p:txBody>
      </p:sp>
      <p:sp>
        <p:nvSpPr>
          <p:cNvPr id="5" name="Footer Placeholder 4"/>
          <p:cNvSpPr>
            <a:spLocks noGrp="1"/>
          </p:cNvSpPr>
          <p:nvPr>
            <p:ph type="ftr" sz="quarter" idx="11"/>
          </p:nvPr>
        </p:nvSpPr>
        <p:spPr/>
        <p:txBody>
          <a:bodyPr/>
          <a:lstStyle/>
          <a:p>
            <a:endParaRPr lang="en-US">
              <a:solidFill>
                <a:srgbClr val="696464"/>
              </a:solidFill>
              <a:latin typeface="Perpetua"/>
            </a:endParaRPr>
          </a:p>
        </p:txBody>
      </p:sp>
      <p:sp>
        <p:nvSpPr>
          <p:cNvPr id="6" name="Slide Number Placeholder 5"/>
          <p:cNvSpPr>
            <a:spLocks noGrp="1"/>
          </p:cNvSpPr>
          <p:nvPr>
            <p:ph type="sldNum" sz="quarter" idx="12"/>
          </p:nvPr>
        </p:nvSpPr>
        <p:spPr/>
        <p:txBody>
          <a:bodyPr/>
          <a:lstStyle/>
          <a:p>
            <a:fld id="{0DA222F4-A287-4452-B4E6-7CE9DDBB61B1}" type="slidenum">
              <a:rPr lang="en-US" smtClean="0">
                <a:latin typeface="Franklin Gothic Book"/>
              </a:rPr>
              <a:pPr/>
              <a:t>‹#›</a:t>
            </a:fld>
            <a:endParaRPr lang="en-US">
              <a:latin typeface="Franklin Gothic Book"/>
            </a:endParaRPr>
          </a:p>
        </p:txBody>
      </p:sp>
    </p:spTree>
    <p:extLst>
      <p:ext uri="{BB962C8B-B14F-4D97-AF65-F5344CB8AC3E}">
        <p14:creationId xmlns:p14="http://schemas.microsoft.com/office/powerpoint/2010/main" val="5790709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685801" y="125413"/>
            <a:ext cx="7772400" cy="1143000"/>
          </a:xfrm>
        </p:spPr>
        <p:txBody>
          <a:bodyPr lIns="93580" tIns="46790" rIns="93580"/>
          <a:lstStyle/>
          <a:p>
            <a:r>
              <a:rPr lang="en-US" smtClean="0"/>
              <a:t>Click to edit Master title style</a:t>
            </a:r>
            <a:endParaRPr lang="en-US"/>
          </a:p>
        </p:txBody>
      </p:sp>
      <p:sp>
        <p:nvSpPr>
          <p:cNvPr id="3" name="Table Placeholder 2"/>
          <p:cNvSpPr>
            <a:spLocks noGrp="1"/>
          </p:cNvSpPr>
          <p:nvPr>
            <p:ph type="tbl" idx="1"/>
          </p:nvPr>
        </p:nvSpPr>
        <p:spPr>
          <a:xfrm>
            <a:off x="730251" y="1557339"/>
            <a:ext cx="7772400" cy="4751387"/>
          </a:xfrm>
        </p:spPr>
        <p:txBody>
          <a:bodyPr lIns="93580" tIns="46790" rIns="93580" bIns="46790">
            <a:normAutofit/>
          </a:bodyPr>
          <a:lstStyle/>
          <a:p>
            <a:pPr lvl="0"/>
            <a:endParaRPr lang="en-US" noProof="0" smtClean="0"/>
          </a:p>
        </p:txBody>
      </p:sp>
    </p:spTree>
    <p:extLst>
      <p:ext uri="{BB962C8B-B14F-4D97-AF65-F5344CB8AC3E}">
        <p14:creationId xmlns:p14="http://schemas.microsoft.com/office/powerpoint/2010/main" val="15422459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343" y="2"/>
            <a:ext cx="8762659" cy="685478"/>
          </a:xfrm>
        </p:spPr>
        <p:txBody>
          <a:bodyPr lIns="93580" tIns="46790" rIns="93580"/>
          <a:lstStyle/>
          <a:p>
            <a:r>
              <a:rPr lang="en-US" smtClean="0"/>
              <a:t>Click to edit Master title style</a:t>
            </a:r>
            <a:endParaRPr lang="en-US"/>
          </a:p>
        </p:txBody>
      </p:sp>
      <p:sp>
        <p:nvSpPr>
          <p:cNvPr id="3" name="Text Placeholder 2"/>
          <p:cNvSpPr>
            <a:spLocks noGrp="1"/>
          </p:cNvSpPr>
          <p:nvPr>
            <p:ph type="body" sz="half" idx="1"/>
          </p:nvPr>
        </p:nvSpPr>
        <p:spPr>
          <a:xfrm>
            <a:off x="685761" y="1219701"/>
            <a:ext cx="3998351" cy="4571464"/>
          </a:xfrm>
        </p:spPr>
        <p:txBody>
          <a:bodyPr lIns="93580" tIns="46790" rIns="93580" bIns="4679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841230" y="1219701"/>
            <a:ext cx="3998352" cy="4571464"/>
          </a:xfrm>
        </p:spPr>
        <p:txBody>
          <a:bodyPr lIns="93580" tIns="46790" rIns="93580" bIns="4679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2028725950"/>
      </p:ext>
    </p:extLst>
  </p:cSld>
  <p:clrMapOvr>
    <a:masterClrMapping/>
  </p:clrMapOvr>
  <p:transition xmlns:p14="http://schemas.microsoft.com/office/powerpoint/2010/main">
    <p:wheel spokes="8"/>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endParaRPr lang="en-US">
              <a:solidFill>
                <a:srgbClr val="696464"/>
              </a:solidFill>
              <a:latin typeface="Perpetua"/>
            </a:endParaRPr>
          </a:p>
        </p:txBody>
      </p:sp>
      <p:sp>
        <p:nvSpPr>
          <p:cNvPr id="5" name="Footer Placeholder 4"/>
          <p:cNvSpPr>
            <a:spLocks noGrp="1"/>
          </p:cNvSpPr>
          <p:nvPr>
            <p:ph type="ftr" sz="quarter" idx="11"/>
          </p:nvPr>
        </p:nvSpPr>
        <p:spPr/>
        <p:txBody>
          <a:bodyPr/>
          <a:lstStyle/>
          <a:p>
            <a:endParaRPr lang="en-US">
              <a:solidFill>
                <a:srgbClr val="696464"/>
              </a:solidFill>
              <a:latin typeface="Perpetua"/>
            </a:endParaRPr>
          </a:p>
        </p:txBody>
      </p:sp>
      <p:sp>
        <p:nvSpPr>
          <p:cNvPr id="6" name="Slide Number Placeholder 5"/>
          <p:cNvSpPr>
            <a:spLocks noGrp="1"/>
          </p:cNvSpPr>
          <p:nvPr>
            <p:ph type="sldNum" sz="quarter" idx="12"/>
          </p:nvPr>
        </p:nvSpPr>
        <p:spPr/>
        <p:txBody>
          <a:bodyPr/>
          <a:lstStyle/>
          <a:p>
            <a:fld id="{3CB26632-1CF0-4E9E-9381-F5CFC73F494C}" type="slidenum">
              <a:rPr lang="en-US" smtClean="0">
                <a:latin typeface="Franklin Gothic Book"/>
              </a:rPr>
              <a:pPr/>
              <a:t>‹#›</a:t>
            </a:fld>
            <a:endParaRPr lang="en-US">
              <a:latin typeface="Franklin Gothic Book"/>
            </a:endParaRPr>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40487806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endParaRPr lang="en-US">
              <a:solidFill>
                <a:prstClr val="white"/>
              </a:solidFill>
              <a:latin typeface="Perpetua"/>
            </a:endParaRPr>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endParaRPr lang="en-US">
              <a:solidFill>
                <a:srgbClr val="696464"/>
              </a:solidFill>
              <a:latin typeface="Perpetua"/>
            </a:endParaRPr>
          </a:p>
        </p:txBody>
      </p:sp>
      <p:sp>
        <p:nvSpPr>
          <p:cNvPr id="5" name="Footer Placeholder 4"/>
          <p:cNvSpPr>
            <a:spLocks noGrp="1"/>
          </p:cNvSpPr>
          <p:nvPr>
            <p:ph type="ftr" sz="quarter" idx="11"/>
          </p:nvPr>
        </p:nvSpPr>
        <p:spPr>
          <a:xfrm>
            <a:off x="800100" y="6172200"/>
            <a:ext cx="4000500" cy="457200"/>
          </a:xfrm>
        </p:spPr>
        <p:txBody>
          <a:bodyPr/>
          <a:lstStyle/>
          <a:p>
            <a:endParaRPr lang="en-US">
              <a:solidFill>
                <a:srgbClr val="696464"/>
              </a:solidFill>
              <a:latin typeface="Perpetua"/>
            </a:endParaRPr>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6" name="Slide Number Placeholder 5"/>
          <p:cNvSpPr>
            <a:spLocks noGrp="1"/>
          </p:cNvSpPr>
          <p:nvPr>
            <p:ph type="sldNum" sz="quarter" idx="12"/>
          </p:nvPr>
        </p:nvSpPr>
        <p:spPr>
          <a:xfrm>
            <a:off x="146304" y="6208776"/>
            <a:ext cx="457200" cy="457200"/>
          </a:xfrm>
        </p:spPr>
        <p:txBody>
          <a:bodyPr/>
          <a:lstStyle/>
          <a:p>
            <a:fld id="{1780B47F-59A5-4F0F-BEEF-C0DE4441F894}" type="slidenum">
              <a:rPr lang="en-US" smtClean="0">
                <a:latin typeface="Franklin Gothic Book"/>
              </a:rPr>
              <a:pPr/>
              <a:t>‹#›</a:t>
            </a:fld>
            <a:endParaRPr lang="en-US">
              <a:latin typeface="Franklin Gothic Book"/>
            </a:endParaRPr>
          </a:p>
        </p:txBody>
      </p:sp>
    </p:spTree>
    <p:extLst>
      <p:ext uri="{BB962C8B-B14F-4D97-AF65-F5344CB8AC3E}">
        <p14:creationId xmlns:p14="http://schemas.microsoft.com/office/powerpoint/2010/main" val="281054540"/>
      </p:ext>
    </p:extLst>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endParaRPr lang="en-US">
              <a:solidFill>
                <a:srgbClr val="696464"/>
              </a:solidFill>
              <a:latin typeface="Perpetua"/>
            </a:endParaRPr>
          </a:p>
        </p:txBody>
      </p:sp>
      <p:sp>
        <p:nvSpPr>
          <p:cNvPr id="6" name="Footer Placeholder 5"/>
          <p:cNvSpPr>
            <a:spLocks noGrp="1"/>
          </p:cNvSpPr>
          <p:nvPr>
            <p:ph type="ftr" sz="quarter" idx="11"/>
          </p:nvPr>
        </p:nvSpPr>
        <p:spPr/>
        <p:txBody>
          <a:bodyPr/>
          <a:lstStyle/>
          <a:p>
            <a:endParaRPr lang="en-US">
              <a:solidFill>
                <a:srgbClr val="696464"/>
              </a:solidFill>
              <a:latin typeface="Perpetua"/>
            </a:endParaRPr>
          </a:p>
        </p:txBody>
      </p:sp>
      <p:sp>
        <p:nvSpPr>
          <p:cNvPr id="7" name="Slide Number Placeholder 6"/>
          <p:cNvSpPr>
            <a:spLocks noGrp="1"/>
          </p:cNvSpPr>
          <p:nvPr>
            <p:ph type="sldNum" sz="quarter" idx="12"/>
          </p:nvPr>
        </p:nvSpPr>
        <p:spPr/>
        <p:txBody>
          <a:bodyPr/>
          <a:lstStyle/>
          <a:p>
            <a:fld id="{AA3A11DC-60C4-4023-AEE2-F016D8F2F051}" type="slidenum">
              <a:rPr lang="en-US" smtClean="0">
                <a:latin typeface="Franklin Gothic Book"/>
              </a:rPr>
              <a:pPr/>
              <a:t>‹#›</a:t>
            </a:fld>
            <a:endParaRPr lang="en-US">
              <a:latin typeface="Franklin Gothic Book"/>
            </a:endParaRPr>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4287915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endParaRPr lang="en-US">
              <a:solidFill>
                <a:srgbClr val="696464"/>
              </a:solidFill>
              <a:latin typeface="Perpetua"/>
            </a:endParaRPr>
          </a:p>
        </p:txBody>
      </p:sp>
      <p:sp>
        <p:nvSpPr>
          <p:cNvPr id="8" name="Footer Placeholder 7"/>
          <p:cNvSpPr>
            <a:spLocks noGrp="1"/>
          </p:cNvSpPr>
          <p:nvPr>
            <p:ph type="ftr" sz="quarter" idx="11"/>
          </p:nvPr>
        </p:nvSpPr>
        <p:spPr/>
        <p:txBody>
          <a:bodyPr/>
          <a:lstStyle/>
          <a:p>
            <a:endParaRPr lang="en-US">
              <a:solidFill>
                <a:srgbClr val="696464"/>
              </a:solidFill>
              <a:latin typeface="Perpetua"/>
            </a:endParaRPr>
          </a:p>
        </p:txBody>
      </p:sp>
      <p:sp>
        <p:nvSpPr>
          <p:cNvPr id="9" name="Slide Number Placeholder 8"/>
          <p:cNvSpPr>
            <a:spLocks noGrp="1"/>
          </p:cNvSpPr>
          <p:nvPr>
            <p:ph type="sldNum" sz="quarter" idx="12"/>
          </p:nvPr>
        </p:nvSpPr>
        <p:spPr/>
        <p:txBody>
          <a:bodyPr/>
          <a:lstStyle/>
          <a:p>
            <a:fld id="{2F80CB35-6DE7-4DCD-AA16-EA14491AF860}" type="slidenum">
              <a:rPr lang="en-US" smtClean="0">
                <a:latin typeface="Franklin Gothic Book"/>
              </a:rPr>
              <a:pPr/>
              <a:t>‹#›</a:t>
            </a:fld>
            <a:endParaRPr lang="en-US">
              <a:latin typeface="Franklin Gothic Book"/>
            </a:endParaRPr>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422024806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endParaRPr lang="en-US">
              <a:solidFill>
                <a:srgbClr val="696464"/>
              </a:solidFill>
              <a:latin typeface="Perpetua"/>
            </a:endParaRPr>
          </a:p>
        </p:txBody>
      </p:sp>
      <p:sp>
        <p:nvSpPr>
          <p:cNvPr id="4" name="Footer Placeholder 3"/>
          <p:cNvSpPr>
            <a:spLocks noGrp="1"/>
          </p:cNvSpPr>
          <p:nvPr>
            <p:ph type="ftr" sz="quarter" idx="11"/>
          </p:nvPr>
        </p:nvSpPr>
        <p:spPr/>
        <p:txBody>
          <a:bodyPr/>
          <a:lstStyle/>
          <a:p>
            <a:endParaRPr lang="en-US">
              <a:solidFill>
                <a:srgbClr val="696464"/>
              </a:solidFill>
              <a:latin typeface="Perpetua"/>
            </a:endParaRPr>
          </a:p>
        </p:txBody>
      </p:sp>
      <p:sp>
        <p:nvSpPr>
          <p:cNvPr id="5" name="Slide Number Placeholder 4"/>
          <p:cNvSpPr>
            <a:spLocks noGrp="1"/>
          </p:cNvSpPr>
          <p:nvPr>
            <p:ph type="sldNum" sz="quarter" idx="12"/>
          </p:nvPr>
        </p:nvSpPr>
        <p:spPr/>
        <p:txBody>
          <a:bodyPr/>
          <a:lstStyle/>
          <a:p>
            <a:fld id="{D100DE38-2690-48BA-A8EF-CF5DA60C289B}" type="slidenum">
              <a:rPr lang="en-US" smtClean="0">
                <a:latin typeface="Franklin Gothic Book"/>
              </a:rPr>
              <a:pPr/>
              <a:t>‹#›</a:t>
            </a:fld>
            <a:endParaRPr lang="en-US">
              <a:latin typeface="Franklin Gothic Book"/>
            </a:endParaRPr>
          </a:p>
        </p:txBody>
      </p:sp>
    </p:spTree>
    <p:extLst>
      <p:ext uri="{BB962C8B-B14F-4D97-AF65-F5344CB8AC3E}">
        <p14:creationId xmlns:p14="http://schemas.microsoft.com/office/powerpoint/2010/main" val="17530792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solidFill>
                <a:srgbClr val="696464"/>
              </a:solidFill>
              <a:latin typeface="Perpetua"/>
            </a:endParaRPr>
          </a:p>
        </p:txBody>
      </p:sp>
      <p:sp>
        <p:nvSpPr>
          <p:cNvPr id="3" name="Footer Placeholder 2"/>
          <p:cNvSpPr>
            <a:spLocks noGrp="1"/>
          </p:cNvSpPr>
          <p:nvPr>
            <p:ph type="ftr" sz="quarter" idx="11"/>
          </p:nvPr>
        </p:nvSpPr>
        <p:spPr/>
        <p:txBody>
          <a:bodyPr/>
          <a:lstStyle/>
          <a:p>
            <a:endParaRPr lang="en-US">
              <a:solidFill>
                <a:srgbClr val="696464"/>
              </a:solidFill>
              <a:latin typeface="Perpetua"/>
            </a:endParaRPr>
          </a:p>
        </p:txBody>
      </p:sp>
      <p:sp>
        <p:nvSpPr>
          <p:cNvPr id="4" name="Slide Number Placeholder 3"/>
          <p:cNvSpPr>
            <a:spLocks noGrp="1"/>
          </p:cNvSpPr>
          <p:nvPr>
            <p:ph type="sldNum" sz="quarter" idx="12"/>
          </p:nvPr>
        </p:nvSpPr>
        <p:spPr/>
        <p:txBody>
          <a:bodyPr/>
          <a:lstStyle/>
          <a:p>
            <a:fld id="{04ABD011-01D3-40B6-8303-5D1E9F9B1FC4}" type="slidenum">
              <a:rPr lang="en-US" smtClean="0">
                <a:latin typeface="Franklin Gothic Book"/>
              </a:rPr>
              <a:pPr/>
              <a:t>‹#›</a:t>
            </a:fld>
            <a:endParaRPr lang="en-US">
              <a:latin typeface="Franklin Gothic Book"/>
            </a:endParaRPr>
          </a:p>
        </p:txBody>
      </p:sp>
    </p:spTree>
    <p:extLst>
      <p:ext uri="{BB962C8B-B14F-4D97-AF65-F5344CB8AC3E}">
        <p14:creationId xmlns:p14="http://schemas.microsoft.com/office/powerpoint/2010/main" val="153869560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solidFill>
                <a:srgbClr val="696464"/>
              </a:solidFill>
              <a:latin typeface="Perpetua"/>
            </a:endParaRPr>
          </a:p>
        </p:txBody>
      </p:sp>
      <p:sp>
        <p:nvSpPr>
          <p:cNvPr id="6" name="Footer Placeholder 5"/>
          <p:cNvSpPr>
            <a:spLocks noGrp="1"/>
          </p:cNvSpPr>
          <p:nvPr>
            <p:ph type="ftr" sz="quarter" idx="11"/>
          </p:nvPr>
        </p:nvSpPr>
        <p:spPr/>
        <p:txBody>
          <a:bodyPr/>
          <a:lstStyle/>
          <a:p>
            <a:endParaRPr lang="en-US">
              <a:solidFill>
                <a:srgbClr val="696464"/>
              </a:solidFill>
              <a:latin typeface="Perpetua"/>
            </a:endParaRPr>
          </a:p>
        </p:txBody>
      </p:sp>
      <p:sp>
        <p:nvSpPr>
          <p:cNvPr id="7" name="Slide Number Placeholder 6"/>
          <p:cNvSpPr>
            <a:spLocks noGrp="1"/>
          </p:cNvSpPr>
          <p:nvPr>
            <p:ph type="sldNum" sz="quarter" idx="12"/>
          </p:nvPr>
        </p:nvSpPr>
        <p:spPr/>
        <p:txBody>
          <a:bodyPr/>
          <a:lstStyle/>
          <a:p>
            <a:fld id="{212765AD-B52A-4C61-9290-E7913F5354AB}" type="slidenum">
              <a:rPr lang="en-US" smtClean="0">
                <a:latin typeface="Franklin Gothic Book"/>
              </a:rPr>
              <a:pPr/>
              <a:t>‹#›</a:t>
            </a:fld>
            <a:endParaRPr lang="en-US">
              <a:latin typeface="Franklin Gothic Book"/>
            </a:endParaRPr>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11005751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endParaRPr lang="en-US">
              <a:solidFill>
                <a:srgbClr val="696464"/>
              </a:solidFill>
              <a:latin typeface="Perpetua"/>
            </a:endParaRPr>
          </a:p>
        </p:txBody>
      </p:sp>
      <p:sp>
        <p:nvSpPr>
          <p:cNvPr id="6" name="Footer Placeholder 5"/>
          <p:cNvSpPr>
            <a:spLocks noGrp="1"/>
          </p:cNvSpPr>
          <p:nvPr>
            <p:ph type="ftr" sz="quarter" idx="11"/>
          </p:nvPr>
        </p:nvSpPr>
        <p:spPr>
          <a:xfrm>
            <a:off x="914400" y="6172200"/>
            <a:ext cx="3886200" cy="457200"/>
          </a:xfrm>
        </p:spPr>
        <p:txBody>
          <a:bodyPr/>
          <a:lstStyle/>
          <a:p>
            <a:endParaRPr lang="en-US">
              <a:solidFill>
                <a:srgbClr val="696464"/>
              </a:solidFill>
              <a:latin typeface="Perpetua"/>
            </a:endParaRPr>
          </a:p>
        </p:txBody>
      </p:sp>
      <p:sp>
        <p:nvSpPr>
          <p:cNvPr id="7" name="Slide Number Placeholder 6"/>
          <p:cNvSpPr>
            <a:spLocks noGrp="1"/>
          </p:cNvSpPr>
          <p:nvPr>
            <p:ph type="sldNum" sz="quarter" idx="12"/>
          </p:nvPr>
        </p:nvSpPr>
        <p:spPr>
          <a:xfrm>
            <a:off x="146304" y="6208776"/>
            <a:ext cx="457200" cy="457200"/>
          </a:xfrm>
        </p:spPr>
        <p:txBody>
          <a:bodyPr/>
          <a:lstStyle/>
          <a:p>
            <a:fld id="{FADF8A60-FFDE-4804-813A-BFE6211258AC}" type="slidenum">
              <a:rPr lang="en-US" smtClean="0">
                <a:latin typeface="Franklin Gothic Book"/>
              </a:rPr>
              <a:pPr/>
              <a:t>‹#›</a:t>
            </a:fld>
            <a:endParaRPr lang="en-US">
              <a:latin typeface="Franklin Gothic Book"/>
            </a:endParaRPr>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extLst>
      <p:ext uri="{BB962C8B-B14F-4D97-AF65-F5344CB8AC3E}">
        <p14:creationId xmlns:p14="http://schemas.microsoft.com/office/powerpoint/2010/main" val="1902523605"/>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theme" Target="../theme/theme1.xml"/><Relationship Id="rId15" Type="http://schemas.openxmlformats.org/officeDocument/2006/relationships/image" Target="../media/image2.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5">
            <a:lum/>
          </a:blip>
          <a:srcRect/>
          <a:stretch>
            <a:fillRect/>
          </a:stretch>
        </a:blipFill>
        <a:effectLst/>
      </p:bgPr>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defTabSz="914400" fontAlgn="base">
              <a:spcBef>
                <a:spcPct val="0"/>
              </a:spcBef>
              <a:spcAft>
                <a:spcPct val="0"/>
              </a:spcAft>
            </a:pPr>
            <a:endParaRPr lang="en-US">
              <a:solidFill>
                <a:prstClr val="white"/>
              </a:solidFill>
              <a:latin typeface="Perpetua"/>
            </a:endParaRPr>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defTabSz="914400" fontAlgn="base">
              <a:spcBef>
                <a:spcPct val="0"/>
              </a:spcBef>
              <a:spcAft>
                <a:spcPct val="0"/>
              </a:spcAft>
            </a:pPr>
            <a:endParaRPr lang="en-US">
              <a:solidFill>
                <a:prstClr val="white"/>
              </a:solidFill>
              <a:latin typeface="Perpetua"/>
            </a:endParaRPr>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pPr defTabSz="914400" fontAlgn="base">
              <a:spcBef>
                <a:spcPct val="0"/>
              </a:spcBef>
              <a:spcAft>
                <a:spcPct val="0"/>
              </a:spcAft>
            </a:pPr>
            <a:endParaRPr lang="en-US">
              <a:solidFill>
                <a:srgbClr val="696464"/>
              </a:solidFill>
              <a:latin typeface="Arial" charset="0"/>
            </a:endParaRPr>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pPr defTabSz="914400" fontAlgn="base">
              <a:spcBef>
                <a:spcPct val="0"/>
              </a:spcBef>
              <a:spcAft>
                <a:spcPct val="0"/>
              </a:spcAft>
            </a:pPr>
            <a:endParaRPr lang="en-US">
              <a:solidFill>
                <a:srgbClr val="696464"/>
              </a:solidFill>
              <a:latin typeface="Arial" charset="0"/>
            </a:endParaRPr>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pPr defTabSz="914400" fontAlgn="base">
              <a:spcBef>
                <a:spcPct val="0"/>
              </a:spcBef>
              <a:spcAft>
                <a:spcPct val="0"/>
              </a:spcAft>
            </a:pPr>
            <a:fld id="{F0CF1BDF-C02E-44E3-9BDE-2621F66FBADF}" type="slidenum">
              <a:rPr lang="en-US" smtClean="0">
                <a:latin typeface="Franklin Gothic Book"/>
              </a:rPr>
              <a:pPr defTabSz="914400" fontAlgn="base">
                <a:spcBef>
                  <a:spcPct val="0"/>
                </a:spcBef>
                <a:spcAft>
                  <a:spcPct val="0"/>
                </a:spcAft>
              </a:pPr>
              <a:t>‹#›</a:t>
            </a:fld>
            <a:endParaRPr lang="en-US">
              <a:latin typeface="Franklin Gothic Book"/>
            </a:endParaRPr>
          </a:p>
        </p:txBody>
      </p:sp>
    </p:spTree>
    <p:extLst>
      <p:ext uri="{BB962C8B-B14F-4D97-AF65-F5344CB8AC3E}">
        <p14:creationId xmlns:p14="http://schemas.microsoft.com/office/powerpoint/2010/main" val="383722755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3.jpeg"/></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2.xml"/><Relationship Id="rId4" Type="http://schemas.openxmlformats.org/officeDocument/2006/relationships/oleObject" Target="../embeddings/Microsoft_Excel_97_-_2004_Worksheet1.xls"/><Relationship Id="rId5" Type="http://schemas.openxmlformats.org/officeDocument/2006/relationships/image" Target="../media/image4.emf"/><Relationship Id="rId1" Type="http://schemas.openxmlformats.org/officeDocument/2006/relationships/vmlDrawing" Target="../drawings/vmlDrawing1.vml"/><Relationship Id="rId2"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oleObject" Target="../embeddings/Microsoft_Excel_97_-_2004_Worksheet2.xls"/><Relationship Id="rId4" Type="http://schemas.openxmlformats.org/officeDocument/2006/relationships/image" Target="../media/image5.emf"/><Relationship Id="rId1" Type="http://schemas.openxmlformats.org/officeDocument/2006/relationships/vmlDrawing" Target="../drawings/vmlDrawing2.vml"/><Relationship Id="rId2"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Microsoft_Excel_97_-_2004_Worksheet3.xls"/><Relationship Id="rId4" Type="http://schemas.openxmlformats.org/officeDocument/2006/relationships/image" Target="../media/image6.emf"/><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2">
            <a:extLst>
              <a:ext uri="{28A0092B-C50C-407E-A947-70E740481C1C}">
                <a14:useLocalDpi xmlns:a14="http://schemas.microsoft.com/office/drawing/2010/main" val="0"/>
              </a:ext>
            </a:extLst>
          </a:blip>
          <a:srcRect l="1051" r="800" b="504"/>
          <a:stretch>
            <a:fillRect/>
          </a:stretch>
        </p:blipFill>
        <p:spPr bwMode="auto">
          <a:xfrm>
            <a:off x="0" y="8584"/>
            <a:ext cx="9144000" cy="68405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51" name="TextBox 1"/>
          <p:cNvSpPr txBox="1">
            <a:spLocks noChangeArrowheads="1"/>
          </p:cNvSpPr>
          <p:nvPr/>
        </p:nvSpPr>
        <p:spPr bwMode="auto">
          <a:xfrm>
            <a:off x="3222625" y="3581400"/>
            <a:ext cx="5638800" cy="70788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eaLnBrk="0" fontAlgn="base" hangingPunct="0">
              <a:spcBef>
                <a:spcPct val="0"/>
              </a:spcBef>
              <a:spcAft>
                <a:spcPct val="0"/>
              </a:spcAft>
              <a:defRPr>
                <a:solidFill>
                  <a:schemeClr val="tx1"/>
                </a:solidFill>
                <a:latin typeface="Arial" pitchFamily="34" charset="0"/>
              </a:defRPr>
            </a:lvl6pPr>
            <a:lvl7pPr marL="2971800" indent="-228600" eaLnBrk="0" fontAlgn="base" hangingPunct="0">
              <a:spcBef>
                <a:spcPct val="0"/>
              </a:spcBef>
              <a:spcAft>
                <a:spcPct val="0"/>
              </a:spcAft>
              <a:defRPr>
                <a:solidFill>
                  <a:schemeClr val="tx1"/>
                </a:solidFill>
                <a:latin typeface="Arial" pitchFamily="34" charset="0"/>
              </a:defRPr>
            </a:lvl7pPr>
            <a:lvl8pPr marL="3429000" indent="-228600" eaLnBrk="0" fontAlgn="base" hangingPunct="0">
              <a:spcBef>
                <a:spcPct val="0"/>
              </a:spcBef>
              <a:spcAft>
                <a:spcPct val="0"/>
              </a:spcAft>
              <a:defRPr>
                <a:solidFill>
                  <a:schemeClr val="tx1"/>
                </a:solidFill>
                <a:latin typeface="Arial" pitchFamily="34" charset="0"/>
              </a:defRPr>
            </a:lvl8pPr>
            <a:lvl9pPr marL="3886200" indent="-228600" eaLnBrk="0" fontAlgn="base" hangingPunct="0">
              <a:spcBef>
                <a:spcPct val="0"/>
              </a:spcBef>
              <a:spcAft>
                <a:spcPct val="0"/>
              </a:spcAft>
              <a:defRPr>
                <a:solidFill>
                  <a:schemeClr val="tx1"/>
                </a:solidFill>
                <a:latin typeface="Arial" pitchFamily="34" charset="0"/>
              </a:defRPr>
            </a:lvl9pPr>
          </a:lstStyle>
          <a:p>
            <a:pPr algn="ctr" defTabSz="914400" eaLnBrk="1" fontAlgn="base" hangingPunct="1">
              <a:spcBef>
                <a:spcPct val="0"/>
              </a:spcBef>
              <a:spcAft>
                <a:spcPct val="0"/>
              </a:spcAft>
            </a:pPr>
            <a:r>
              <a:rPr lang="en-US" sz="2000" b="1" dirty="0" err="1" smtClean="0">
                <a:solidFill>
                  <a:prstClr val="black"/>
                </a:solidFill>
              </a:rPr>
              <a:t>Manajemen</a:t>
            </a:r>
            <a:r>
              <a:rPr lang="en-US" sz="2000" b="1" dirty="0" smtClean="0">
                <a:solidFill>
                  <a:prstClr val="black"/>
                </a:solidFill>
              </a:rPr>
              <a:t> </a:t>
            </a:r>
            <a:r>
              <a:rPr lang="en-US" sz="2000" b="1" dirty="0" err="1" smtClean="0">
                <a:solidFill>
                  <a:prstClr val="black"/>
                </a:solidFill>
              </a:rPr>
              <a:t>Keuangan</a:t>
            </a:r>
            <a:r>
              <a:rPr lang="en-US" sz="2000" b="1" dirty="0" smtClean="0">
                <a:solidFill>
                  <a:prstClr val="black"/>
                </a:solidFill>
              </a:rPr>
              <a:t> </a:t>
            </a:r>
            <a:r>
              <a:rPr lang="en-US" sz="2000" b="1" dirty="0" err="1" smtClean="0">
                <a:solidFill>
                  <a:prstClr val="black"/>
                </a:solidFill>
              </a:rPr>
              <a:t>Pelayanan</a:t>
            </a:r>
            <a:r>
              <a:rPr lang="en-US" sz="2000" b="1" dirty="0" smtClean="0">
                <a:solidFill>
                  <a:prstClr val="black"/>
                </a:solidFill>
              </a:rPr>
              <a:t> </a:t>
            </a:r>
            <a:r>
              <a:rPr lang="en-US" sz="2000" b="1" dirty="0" err="1" smtClean="0">
                <a:solidFill>
                  <a:prstClr val="black"/>
                </a:solidFill>
              </a:rPr>
              <a:t>Kesehatan</a:t>
            </a:r>
            <a:endParaRPr lang="en-US" sz="2000" b="1" dirty="0" smtClean="0">
              <a:solidFill>
                <a:prstClr val="black"/>
              </a:solidFill>
            </a:endParaRPr>
          </a:p>
          <a:p>
            <a:pPr algn="ctr" defTabSz="914400" eaLnBrk="1" fontAlgn="base" hangingPunct="1">
              <a:spcBef>
                <a:spcPct val="0"/>
              </a:spcBef>
              <a:spcAft>
                <a:spcPct val="0"/>
              </a:spcAft>
            </a:pPr>
            <a:r>
              <a:rPr lang="en-US" sz="2000" b="1" dirty="0" smtClean="0">
                <a:solidFill>
                  <a:prstClr val="white"/>
                </a:solidFill>
              </a:rPr>
              <a:t>Anggun Nabila, SKM, MKM</a:t>
            </a:r>
            <a:endParaRPr lang="en-US" sz="2000" b="1" dirty="0">
              <a:solidFill>
                <a:prstClr val="white"/>
              </a:solidFill>
            </a:endParaRPr>
          </a:p>
        </p:txBody>
      </p:sp>
    </p:spTree>
    <p:extLst>
      <p:ext uri="{BB962C8B-B14F-4D97-AF65-F5344CB8AC3E}">
        <p14:creationId xmlns:p14="http://schemas.microsoft.com/office/powerpoint/2010/main" val="2877532509"/>
      </p:ext>
    </p:extLst>
  </p:cSld>
  <p:clrMapOvr>
    <a:masterClrMapping/>
  </p:clrMapOvr>
  <p:transition xmlns:p14="http://schemas.microsoft.com/office/powerpoint/2010/main">
    <p:wipe dir="r"/>
  </p:transition>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Title 1"/>
          <p:cNvSpPr>
            <a:spLocks noGrp="1"/>
          </p:cNvSpPr>
          <p:nvPr>
            <p:ph type="title"/>
          </p:nvPr>
        </p:nvSpPr>
        <p:spPr>
          <a:xfrm>
            <a:off x="914892" y="1"/>
            <a:ext cx="7772481" cy="957417"/>
          </a:xfrm>
        </p:spPr>
        <p:txBody>
          <a:bodyPr lIns="93580" tIns="46790" rIns="93580">
            <a:normAutofit/>
          </a:bodyPr>
          <a:lstStyle/>
          <a:p>
            <a:pPr>
              <a:defRPr/>
            </a:pPr>
            <a:r>
              <a:rPr lang="en-US" smtClean="0">
                <a:ea typeface="+mj-ea"/>
              </a:rPr>
              <a:t>TUJUAN LAPORAN KEUANGAN</a:t>
            </a:r>
          </a:p>
        </p:txBody>
      </p:sp>
      <p:graphicFrame>
        <p:nvGraphicFramePr>
          <p:cNvPr id="4" name="Content Placeholder 3"/>
          <p:cNvGraphicFramePr>
            <a:graphicFrameLocks noGrp="1"/>
          </p:cNvGraphicFramePr>
          <p:nvPr>
            <p:ph idx="1"/>
          </p:nvPr>
        </p:nvGraphicFramePr>
        <p:xfrm>
          <a:off x="378886" y="1266365"/>
          <a:ext cx="8356768" cy="532935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544869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0994" name="Rectangle 2"/>
          <p:cNvSpPr>
            <a:spLocks noGrp="1" noChangeArrowheads="1"/>
          </p:cNvSpPr>
          <p:nvPr>
            <p:ph type="title"/>
          </p:nvPr>
        </p:nvSpPr>
        <p:spPr>
          <a:xfrm>
            <a:off x="502454" y="571232"/>
            <a:ext cx="8641546" cy="463422"/>
          </a:xfrm>
        </p:spPr>
        <p:txBody>
          <a:bodyPr lIns="93580" tIns="46790" rIns="93580">
            <a:normAutofit fontScale="90000"/>
          </a:bodyPr>
          <a:lstStyle/>
          <a:p>
            <a:pPr marL="484565" defTabSz="935668">
              <a:defRPr/>
            </a:pPr>
            <a:r>
              <a:rPr lang="en-US" dirty="0" err="1">
                <a:solidFill>
                  <a:schemeClr val="tx1">
                    <a:lumMod val="95000"/>
                    <a:lumOff val="5000"/>
                  </a:schemeClr>
                </a:solidFill>
                <a:ea typeface="+mj-ea"/>
              </a:rPr>
              <a:t>Akuntansi</a:t>
            </a:r>
            <a:r>
              <a:rPr lang="en-US" dirty="0">
                <a:solidFill>
                  <a:schemeClr val="tx1">
                    <a:lumMod val="95000"/>
                    <a:lumOff val="5000"/>
                  </a:schemeClr>
                </a:solidFill>
                <a:ea typeface="+mj-ea"/>
              </a:rPr>
              <a:t> </a:t>
            </a:r>
            <a:r>
              <a:rPr lang="en-US" dirty="0" err="1">
                <a:solidFill>
                  <a:schemeClr val="tx1">
                    <a:lumMod val="95000"/>
                    <a:lumOff val="5000"/>
                  </a:schemeClr>
                </a:solidFill>
                <a:ea typeface="+mj-ea"/>
              </a:rPr>
              <a:t>berbasis</a:t>
            </a:r>
            <a:r>
              <a:rPr lang="en-US" dirty="0">
                <a:solidFill>
                  <a:schemeClr val="tx1">
                    <a:lumMod val="95000"/>
                    <a:lumOff val="5000"/>
                  </a:schemeClr>
                </a:solidFill>
                <a:ea typeface="+mj-ea"/>
              </a:rPr>
              <a:t> </a:t>
            </a:r>
            <a:r>
              <a:rPr lang="en-US" dirty="0" err="1" smtClean="0">
                <a:solidFill>
                  <a:schemeClr val="tx1">
                    <a:lumMod val="95000"/>
                    <a:lumOff val="5000"/>
                  </a:schemeClr>
                </a:solidFill>
                <a:ea typeface="+mj-ea"/>
              </a:rPr>
              <a:t>Akrual</a:t>
            </a:r>
            <a:r>
              <a:rPr lang="en-US" dirty="0" smtClean="0">
                <a:solidFill>
                  <a:schemeClr val="tx1">
                    <a:lumMod val="95000"/>
                    <a:lumOff val="5000"/>
                  </a:schemeClr>
                </a:solidFill>
                <a:ea typeface="+mj-ea"/>
              </a:rPr>
              <a:t> </a:t>
            </a:r>
            <a:r>
              <a:rPr lang="en-US" dirty="0" err="1">
                <a:solidFill>
                  <a:schemeClr val="tx1">
                    <a:lumMod val="95000"/>
                    <a:lumOff val="5000"/>
                  </a:schemeClr>
                </a:solidFill>
                <a:ea typeface="+mj-ea"/>
              </a:rPr>
              <a:t>kontra</a:t>
            </a:r>
            <a:r>
              <a:rPr lang="en-US" dirty="0">
                <a:solidFill>
                  <a:schemeClr val="tx1">
                    <a:lumMod val="95000"/>
                    <a:lumOff val="5000"/>
                  </a:schemeClr>
                </a:solidFill>
                <a:ea typeface="+mj-ea"/>
              </a:rPr>
              <a:t> </a:t>
            </a:r>
            <a:r>
              <a:rPr lang="en-US" dirty="0" err="1" smtClean="0">
                <a:solidFill>
                  <a:schemeClr val="tx1">
                    <a:lumMod val="95000"/>
                    <a:lumOff val="5000"/>
                  </a:schemeClr>
                </a:solidFill>
                <a:ea typeface="+mj-ea"/>
              </a:rPr>
              <a:t>Akuntansi</a:t>
            </a:r>
            <a:r>
              <a:rPr lang="en-US" dirty="0" smtClean="0">
                <a:solidFill>
                  <a:schemeClr val="tx1">
                    <a:lumMod val="95000"/>
                    <a:lumOff val="5000"/>
                  </a:schemeClr>
                </a:solidFill>
                <a:ea typeface="+mj-ea"/>
              </a:rPr>
              <a:t> </a:t>
            </a:r>
            <a:r>
              <a:rPr lang="en-US" dirty="0" err="1">
                <a:solidFill>
                  <a:schemeClr val="tx1">
                    <a:lumMod val="95000"/>
                    <a:lumOff val="5000"/>
                  </a:schemeClr>
                </a:solidFill>
                <a:ea typeface="+mj-ea"/>
              </a:rPr>
              <a:t>berbasis</a:t>
            </a:r>
            <a:r>
              <a:rPr lang="en-US" dirty="0">
                <a:solidFill>
                  <a:schemeClr val="tx1">
                    <a:lumMod val="95000"/>
                    <a:lumOff val="5000"/>
                  </a:schemeClr>
                </a:solidFill>
                <a:ea typeface="+mj-ea"/>
              </a:rPr>
              <a:t> </a:t>
            </a:r>
            <a:r>
              <a:rPr lang="en-US" dirty="0" err="1" smtClean="0">
                <a:solidFill>
                  <a:schemeClr val="tx1">
                    <a:lumMod val="95000"/>
                    <a:lumOff val="5000"/>
                  </a:schemeClr>
                </a:solidFill>
                <a:ea typeface="+mj-ea"/>
              </a:rPr>
              <a:t>Kas</a:t>
            </a:r>
            <a:endParaRPr lang="en-US" dirty="0">
              <a:solidFill>
                <a:schemeClr val="tx1">
                  <a:lumMod val="95000"/>
                  <a:lumOff val="5000"/>
                </a:schemeClr>
              </a:solidFill>
              <a:ea typeface="+mj-ea"/>
            </a:endParaRPr>
          </a:p>
        </p:txBody>
      </p:sp>
      <p:sp>
        <p:nvSpPr>
          <p:cNvPr id="28675" name="Rectangle 3"/>
          <p:cNvSpPr>
            <a:spLocks noGrp="1" noChangeArrowheads="1"/>
          </p:cNvSpPr>
          <p:nvPr>
            <p:ph idx="1"/>
          </p:nvPr>
        </p:nvSpPr>
        <p:spPr>
          <a:xfrm>
            <a:off x="643207" y="1398312"/>
            <a:ext cx="7772481" cy="4751683"/>
          </a:xfrm>
        </p:spPr>
        <p:txBody>
          <a:bodyPr lIns="93580" tIns="46790" rIns="93580" bIns="46790">
            <a:normAutofit lnSpcReduction="10000"/>
          </a:bodyPr>
          <a:lstStyle/>
          <a:p>
            <a:pPr marL="349300" indent="-349300" defTabSz="934173">
              <a:lnSpc>
                <a:spcPct val="90000"/>
              </a:lnSpc>
              <a:buClr>
                <a:schemeClr val="accent3"/>
              </a:buClr>
              <a:defRPr/>
            </a:pPr>
            <a:r>
              <a:rPr lang="en-US" sz="2900"/>
              <a:t>Akuntansi berbasis akrual</a:t>
            </a:r>
          </a:p>
          <a:p>
            <a:pPr marL="349300" indent="-349300" defTabSz="934173">
              <a:lnSpc>
                <a:spcPct val="90000"/>
              </a:lnSpc>
              <a:buClr>
                <a:schemeClr val="accent3"/>
              </a:buClr>
              <a:buNone/>
              <a:defRPr/>
            </a:pPr>
            <a:r>
              <a:rPr lang="en-US" sz="2900"/>
              <a:t>	  Jika suatu usaha memberikan suatu jasa, melakukan penjualan atau menyelesaikan suatu beban, transaksi tersebut dicatat didalam buku tanpa memperhatikan apakah uang kas sudah diterima atau belum atau apakah kas sudah dikeluarkan atau belum.</a:t>
            </a:r>
          </a:p>
          <a:p>
            <a:pPr marL="349300" indent="-349300" defTabSz="934173">
              <a:lnSpc>
                <a:spcPct val="90000"/>
              </a:lnSpc>
              <a:buClr>
                <a:schemeClr val="accent3"/>
              </a:buClr>
              <a:defRPr/>
            </a:pPr>
            <a:r>
              <a:rPr lang="en-US" sz="2900"/>
              <a:t>Akuntansi berbasis kas</a:t>
            </a:r>
          </a:p>
          <a:p>
            <a:pPr marL="349300" indent="-349300" defTabSz="934173">
              <a:lnSpc>
                <a:spcPct val="90000"/>
              </a:lnSpc>
              <a:buClr>
                <a:schemeClr val="accent3"/>
              </a:buClr>
              <a:buNone/>
              <a:defRPr/>
            </a:pPr>
            <a:r>
              <a:rPr lang="en-US" sz="2900"/>
              <a:t>		Pencatatan suatu transaksi tidak dilakukan jika belum ada uang kas yang diterima atau dikeluarkan. Penerimaan kas diberlakukan sebagai pendapatan, sedangkan pembayaran kas akan dilakukan sebagai beban.</a:t>
            </a:r>
          </a:p>
        </p:txBody>
      </p:sp>
      <p:sp>
        <p:nvSpPr>
          <p:cNvPr id="24580" name="Text Box 4"/>
          <p:cNvSpPr txBox="1">
            <a:spLocks noChangeArrowheads="1"/>
          </p:cNvSpPr>
          <p:nvPr/>
        </p:nvSpPr>
        <p:spPr bwMode="auto">
          <a:xfrm>
            <a:off x="0" y="6341479"/>
            <a:ext cx="421816" cy="459076"/>
          </a:xfrm>
          <a:prstGeom prst="rect">
            <a:avLst/>
          </a:prstGeom>
          <a:solidFill>
            <a:schemeClr val="accent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90463" tIns="44438" rIns="90463" bIns="44438">
            <a:spAutoFit/>
          </a:bodyPr>
          <a:lstStyle>
            <a:lvl1pPr marL="874713" indent="-187325" defTabSz="892175">
              <a:defRPr>
                <a:solidFill>
                  <a:schemeClr val="tx1"/>
                </a:solidFill>
                <a:latin typeface="Arial" charset="0"/>
                <a:ea typeface="ＭＳ Ｐゴシック" charset="0"/>
                <a:cs typeface="Arial" charset="0"/>
              </a:defRPr>
            </a:lvl1pPr>
            <a:lvl2pPr marL="742950" indent="-285750" defTabSz="892175">
              <a:defRPr>
                <a:solidFill>
                  <a:schemeClr val="tx1"/>
                </a:solidFill>
                <a:latin typeface="Arial" charset="0"/>
                <a:ea typeface="Arial" charset="0"/>
                <a:cs typeface="Arial" charset="0"/>
              </a:defRPr>
            </a:lvl2pPr>
            <a:lvl3pPr marL="1143000" indent="-228600" defTabSz="892175">
              <a:defRPr>
                <a:solidFill>
                  <a:schemeClr val="tx1"/>
                </a:solidFill>
                <a:latin typeface="Arial" charset="0"/>
                <a:ea typeface="Arial" charset="0"/>
                <a:cs typeface="Arial" charset="0"/>
              </a:defRPr>
            </a:lvl3pPr>
            <a:lvl4pPr marL="1600200" indent="-228600" defTabSz="892175">
              <a:defRPr>
                <a:solidFill>
                  <a:schemeClr val="tx1"/>
                </a:solidFill>
                <a:latin typeface="Arial" charset="0"/>
                <a:ea typeface="Arial" charset="0"/>
                <a:cs typeface="Arial" charset="0"/>
              </a:defRPr>
            </a:lvl4pPr>
            <a:lvl5pPr marL="2057400" indent="-228600" defTabSz="892175">
              <a:defRPr>
                <a:solidFill>
                  <a:schemeClr val="tx1"/>
                </a:solidFill>
                <a:latin typeface="Arial" charset="0"/>
                <a:ea typeface="Arial" charset="0"/>
                <a:cs typeface="Arial" charset="0"/>
              </a:defRPr>
            </a:lvl5pPr>
            <a:lvl6pPr marL="2514600" indent="-228600" defTabSz="892175"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892175"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892175"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892175"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spcBef>
                <a:spcPct val="20000"/>
              </a:spcBef>
              <a:buClr>
                <a:schemeClr val="tx1"/>
              </a:buClr>
              <a:buSzPct val="100000"/>
              <a:buFontTx/>
              <a:buChar char="•"/>
            </a:pPr>
            <a:endParaRPr lang="id-ID" sz="2800">
              <a:latin typeface="Times New Roman" charset="0"/>
            </a:endParaRPr>
          </a:p>
        </p:txBody>
      </p:sp>
      <p:sp>
        <p:nvSpPr>
          <p:cNvPr id="24581" name="Text Box 5"/>
          <p:cNvSpPr txBox="1">
            <a:spLocks noChangeArrowheads="1"/>
          </p:cNvSpPr>
          <p:nvPr/>
        </p:nvSpPr>
        <p:spPr bwMode="auto">
          <a:xfrm>
            <a:off x="8065443" y="6341479"/>
            <a:ext cx="421816" cy="459076"/>
          </a:xfrm>
          <a:prstGeom prst="rect">
            <a:avLst/>
          </a:prstGeom>
          <a:solidFill>
            <a:schemeClr val="accent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90463" tIns="44438" rIns="90463" bIns="44438">
            <a:spAutoFit/>
          </a:bodyPr>
          <a:lstStyle>
            <a:lvl1pPr marL="874713" indent="-187325" defTabSz="892175">
              <a:defRPr>
                <a:solidFill>
                  <a:schemeClr val="tx1"/>
                </a:solidFill>
                <a:latin typeface="Arial" charset="0"/>
                <a:ea typeface="ＭＳ Ｐゴシック" charset="0"/>
                <a:cs typeface="Arial" charset="0"/>
              </a:defRPr>
            </a:lvl1pPr>
            <a:lvl2pPr marL="742950" indent="-285750" defTabSz="892175">
              <a:defRPr>
                <a:solidFill>
                  <a:schemeClr val="tx1"/>
                </a:solidFill>
                <a:latin typeface="Arial" charset="0"/>
                <a:ea typeface="Arial" charset="0"/>
                <a:cs typeface="Arial" charset="0"/>
              </a:defRPr>
            </a:lvl2pPr>
            <a:lvl3pPr marL="1143000" indent="-228600" defTabSz="892175">
              <a:defRPr>
                <a:solidFill>
                  <a:schemeClr val="tx1"/>
                </a:solidFill>
                <a:latin typeface="Arial" charset="0"/>
                <a:ea typeface="Arial" charset="0"/>
                <a:cs typeface="Arial" charset="0"/>
              </a:defRPr>
            </a:lvl3pPr>
            <a:lvl4pPr marL="1600200" indent="-228600" defTabSz="892175">
              <a:defRPr>
                <a:solidFill>
                  <a:schemeClr val="tx1"/>
                </a:solidFill>
                <a:latin typeface="Arial" charset="0"/>
                <a:ea typeface="Arial" charset="0"/>
                <a:cs typeface="Arial" charset="0"/>
              </a:defRPr>
            </a:lvl4pPr>
            <a:lvl5pPr marL="2057400" indent="-228600" defTabSz="892175">
              <a:defRPr>
                <a:solidFill>
                  <a:schemeClr val="tx1"/>
                </a:solidFill>
                <a:latin typeface="Arial" charset="0"/>
                <a:ea typeface="Arial" charset="0"/>
                <a:cs typeface="Arial" charset="0"/>
              </a:defRPr>
            </a:lvl5pPr>
            <a:lvl6pPr marL="2514600" indent="-228600" defTabSz="892175"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892175"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892175"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892175"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spcBef>
                <a:spcPct val="20000"/>
              </a:spcBef>
              <a:buClr>
                <a:schemeClr val="tx1"/>
              </a:buClr>
              <a:buSzPct val="100000"/>
              <a:buFontTx/>
              <a:buChar char="•"/>
            </a:pPr>
            <a:endParaRPr lang="id-ID" sz="2800">
              <a:latin typeface="Times New Roman" charset="0"/>
            </a:endParaRPr>
          </a:p>
        </p:txBody>
      </p:sp>
    </p:spTree>
    <p:extLst>
      <p:ext uri="{BB962C8B-B14F-4D97-AF65-F5344CB8AC3E}">
        <p14:creationId xmlns:p14="http://schemas.microsoft.com/office/powerpoint/2010/main" val="293850744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2018" name="Rectangle 2"/>
          <p:cNvSpPr>
            <a:spLocks noGrp="1" noChangeArrowheads="1"/>
          </p:cNvSpPr>
          <p:nvPr>
            <p:ph type="title"/>
          </p:nvPr>
        </p:nvSpPr>
        <p:spPr>
          <a:xfrm>
            <a:off x="328968" y="1"/>
            <a:ext cx="8327308" cy="880180"/>
          </a:xfrm>
        </p:spPr>
        <p:txBody>
          <a:bodyPr lIns="93580" tIns="46790" rIns="93580">
            <a:normAutofit/>
          </a:bodyPr>
          <a:lstStyle/>
          <a:p>
            <a:pPr marL="484565" defTabSz="935668">
              <a:defRPr/>
            </a:pPr>
            <a:r>
              <a:rPr lang="en-GB" dirty="0">
                <a:solidFill>
                  <a:schemeClr val="tx1">
                    <a:lumMod val="95000"/>
                    <a:lumOff val="5000"/>
                  </a:schemeClr>
                </a:solidFill>
                <a:ea typeface="+mj-ea"/>
              </a:rPr>
              <a:t>Four Key Financial Statements</a:t>
            </a:r>
          </a:p>
        </p:txBody>
      </p:sp>
      <p:sp>
        <p:nvSpPr>
          <p:cNvPr id="29699" name="Rectangle 3"/>
          <p:cNvSpPr>
            <a:spLocks noGrp="1" noChangeArrowheads="1"/>
          </p:cNvSpPr>
          <p:nvPr>
            <p:ph idx="1"/>
          </p:nvPr>
        </p:nvSpPr>
        <p:spPr/>
        <p:txBody>
          <a:bodyPr lIns="93580" tIns="46790" rIns="93580" bIns="46790">
            <a:normAutofit/>
          </a:bodyPr>
          <a:lstStyle/>
          <a:p>
            <a:pPr marL="622241" indent="-622241" defTabSz="934173">
              <a:buClr>
                <a:schemeClr val="accent3"/>
              </a:buClr>
              <a:buFontTx/>
              <a:buAutoNum type="arabicPeriod"/>
              <a:defRPr/>
            </a:pPr>
            <a:r>
              <a:rPr lang="en-GB" sz="5500"/>
              <a:t>Balance Statement</a:t>
            </a:r>
          </a:p>
          <a:p>
            <a:pPr marL="622241" indent="-622241" defTabSz="934173">
              <a:buClr>
                <a:schemeClr val="accent3"/>
              </a:buClr>
              <a:buFontTx/>
              <a:buAutoNum type="arabicPeriod"/>
              <a:defRPr/>
            </a:pPr>
            <a:r>
              <a:rPr lang="en-GB" sz="5500"/>
              <a:t>Income Sheet</a:t>
            </a:r>
          </a:p>
          <a:p>
            <a:pPr marL="622241" indent="-622241" defTabSz="934173">
              <a:buClr>
                <a:schemeClr val="accent3"/>
              </a:buClr>
              <a:buFontTx/>
              <a:buAutoNum type="arabicPeriod"/>
              <a:defRPr/>
            </a:pPr>
            <a:r>
              <a:rPr lang="en-GB" sz="5500"/>
              <a:t>Statement of stockholders' equity</a:t>
            </a:r>
          </a:p>
          <a:p>
            <a:pPr marL="622241" indent="-622241" defTabSz="934173">
              <a:buClr>
                <a:schemeClr val="accent3"/>
              </a:buClr>
              <a:buFontTx/>
              <a:buAutoNum type="arabicPeriod"/>
              <a:defRPr/>
            </a:pPr>
            <a:r>
              <a:rPr lang="en-GB" sz="5500"/>
              <a:t>Statement of Cash Flows</a:t>
            </a:r>
          </a:p>
        </p:txBody>
      </p:sp>
    </p:spTree>
    <p:extLst>
      <p:ext uri="{BB962C8B-B14F-4D97-AF65-F5344CB8AC3E}">
        <p14:creationId xmlns:p14="http://schemas.microsoft.com/office/powerpoint/2010/main" val="24369146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1"/>
          <p:cNvSpPr>
            <a:spLocks noGrp="1"/>
          </p:cNvSpPr>
          <p:nvPr>
            <p:ph type="title"/>
          </p:nvPr>
        </p:nvSpPr>
        <p:spPr>
          <a:xfrm>
            <a:off x="643207" y="1"/>
            <a:ext cx="7772481" cy="802943"/>
          </a:xfrm>
        </p:spPr>
        <p:txBody>
          <a:bodyPr lIns="93580" tIns="46790" rIns="93580">
            <a:normAutofit/>
          </a:bodyPr>
          <a:lstStyle/>
          <a:p>
            <a:pPr>
              <a:defRPr/>
            </a:pPr>
            <a:r>
              <a:rPr lang="en-US" dirty="0" err="1" smtClean="0">
                <a:solidFill>
                  <a:schemeClr val="tx1">
                    <a:lumMod val="95000"/>
                    <a:lumOff val="5000"/>
                  </a:schemeClr>
                </a:solidFill>
                <a:ea typeface="+mj-ea"/>
              </a:rPr>
              <a:t>Laporan</a:t>
            </a:r>
            <a:r>
              <a:rPr lang="en-US" dirty="0" smtClean="0">
                <a:solidFill>
                  <a:schemeClr val="tx1">
                    <a:lumMod val="95000"/>
                    <a:lumOff val="5000"/>
                  </a:schemeClr>
                </a:solidFill>
                <a:ea typeface="+mj-ea"/>
              </a:rPr>
              <a:t> </a:t>
            </a:r>
            <a:r>
              <a:rPr lang="en-US" dirty="0" err="1" smtClean="0">
                <a:solidFill>
                  <a:schemeClr val="tx1">
                    <a:lumMod val="95000"/>
                    <a:lumOff val="5000"/>
                  </a:schemeClr>
                </a:solidFill>
                <a:ea typeface="+mj-ea"/>
              </a:rPr>
              <a:t>Laba</a:t>
            </a:r>
            <a:r>
              <a:rPr lang="en-US" dirty="0" smtClean="0">
                <a:solidFill>
                  <a:schemeClr val="tx1">
                    <a:lumMod val="95000"/>
                    <a:lumOff val="5000"/>
                  </a:schemeClr>
                </a:solidFill>
                <a:ea typeface="+mj-ea"/>
              </a:rPr>
              <a:t> </a:t>
            </a:r>
            <a:r>
              <a:rPr lang="en-US" dirty="0" err="1" smtClean="0">
                <a:solidFill>
                  <a:schemeClr val="tx1">
                    <a:lumMod val="95000"/>
                    <a:lumOff val="5000"/>
                  </a:schemeClr>
                </a:solidFill>
                <a:ea typeface="+mj-ea"/>
              </a:rPr>
              <a:t>Rugi</a:t>
            </a:r>
            <a:endParaRPr lang="en-US" dirty="0" smtClean="0">
              <a:solidFill>
                <a:schemeClr val="tx1">
                  <a:lumMod val="95000"/>
                  <a:lumOff val="5000"/>
                </a:schemeClr>
              </a:solidFill>
              <a:ea typeface="+mj-ea"/>
            </a:endParaRPr>
          </a:p>
        </p:txBody>
      </p:sp>
      <p:sp>
        <p:nvSpPr>
          <p:cNvPr id="31747" name="Content Placeholder 2"/>
          <p:cNvSpPr>
            <a:spLocks noGrp="1"/>
          </p:cNvSpPr>
          <p:nvPr>
            <p:ph idx="1"/>
          </p:nvPr>
        </p:nvSpPr>
        <p:spPr>
          <a:xfrm>
            <a:off x="407528" y="1448194"/>
            <a:ext cx="8736472" cy="4993049"/>
          </a:xfrm>
        </p:spPr>
        <p:txBody>
          <a:bodyPr lIns="93580" tIns="46790" rIns="93580" bIns="46790">
            <a:normAutofit/>
          </a:bodyPr>
          <a:lstStyle/>
          <a:p>
            <a:pPr eaLnBrk="1" hangingPunct="1">
              <a:lnSpc>
                <a:spcPct val="90000"/>
              </a:lnSpc>
            </a:pPr>
            <a:r>
              <a:rPr lang="en-US" sz="3700">
                <a:latin typeface="Constantia" charset="0"/>
              </a:rPr>
              <a:t>Suatu laporan sistematis yang menggambarkan hasil operasi perusahaan dalam suatu periode waktu tertentu.</a:t>
            </a:r>
          </a:p>
          <a:p>
            <a:pPr eaLnBrk="1" hangingPunct="1">
              <a:lnSpc>
                <a:spcPct val="90000"/>
              </a:lnSpc>
            </a:pPr>
            <a:r>
              <a:rPr lang="en-US" sz="3700">
                <a:latin typeface="Constantia" charset="0"/>
              </a:rPr>
              <a:t>Hasil operasi perusahaan : membandingkan antara penghasilan yang diperoleh dengan beban –beban yang telah dikeluarkan untuk memperoleh penghasilan tersebut.</a:t>
            </a:r>
          </a:p>
        </p:txBody>
      </p:sp>
    </p:spTree>
    <p:extLst>
      <p:ext uri="{BB962C8B-B14F-4D97-AF65-F5344CB8AC3E}">
        <p14:creationId xmlns:p14="http://schemas.microsoft.com/office/powerpoint/2010/main" val="252653827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ChangeArrowheads="1"/>
          </p:cNvSpPr>
          <p:nvPr/>
        </p:nvSpPr>
        <p:spPr bwMode="auto">
          <a:xfrm>
            <a:off x="2286410" y="2545602"/>
            <a:ext cx="4571181" cy="1703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0000"/>
                </a:solidFill>
                <a:miter lim="800000"/>
                <a:headEnd/>
                <a:tailEnd/>
              </a14:hiddenLine>
            </a:ext>
          </a:extLst>
        </p:spPr>
        <p:txBody>
          <a:bodyPr lIns="87272" tIns="43636" rIns="87272" bIns="43636">
            <a:spAutoFit/>
          </a:bodyPr>
          <a:lstStyle/>
          <a:p>
            <a:pPr algn="r">
              <a:spcBef>
                <a:spcPct val="50000"/>
              </a:spcBef>
            </a:pPr>
            <a:endParaRPr lang="id-ID" sz="4200" i="1">
              <a:solidFill>
                <a:schemeClr val="tx2"/>
              </a:solidFill>
              <a:latin typeface="Times New Roman" charset="0"/>
            </a:endParaRPr>
          </a:p>
          <a:p>
            <a:pPr algn="r">
              <a:spcBef>
                <a:spcPct val="50000"/>
              </a:spcBef>
            </a:pPr>
            <a:endParaRPr lang="id-ID" sz="4200" i="1">
              <a:solidFill>
                <a:schemeClr val="tx2"/>
              </a:solidFill>
              <a:latin typeface="Times New Roman" charset="0"/>
            </a:endParaRPr>
          </a:p>
        </p:txBody>
      </p:sp>
      <p:sp>
        <p:nvSpPr>
          <p:cNvPr id="30723" name="Rectangle 3"/>
          <p:cNvSpPr>
            <a:spLocks noChangeArrowheads="1"/>
          </p:cNvSpPr>
          <p:nvPr/>
        </p:nvSpPr>
        <p:spPr bwMode="auto">
          <a:xfrm>
            <a:off x="2286410" y="2545602"/>
            <a:ext cx="4571181" cy="1703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0000"/>
                </a:solidFill>
                <a:miter lim="800000"/>
                <a:headEnd/>
                <a:tailEnd/>
              </a14:hiddenLine>
            </a:ext>
          </a:extLst>
        </p:spPr>
        <p:txBody>
          <a:bodyPr lIns="87272" tIns="43636" rIns="87272" bIns="43636">
            <a:spAutoFit/>
          </a:bodyPr>
          <a:lstStyle/>
          <a:p>
            <a:pPr algn="r">
              <a:spcBef>
                <a:spcPct val="50000"/>
              </a:spcBef>
            </a:pPr>
            <a:endParaRPr lang="id-ID" sz="4200" i="1">
              <a:solidFill>
                <a:schemeClr val="tx2"/>
              </a:solidFill>
              <a:latin typeface="Times New Roman" charset="0"/>
            </a:endParaRPr>
          </a:p>
          <a:p>
            <a:pPr algn="r">
              <a:spcBef>
                <a:spcPct val="50000"/>
              </a:spcBef>
            </a:pPr>
            <a:endParaRPr lang="id-ID" sz="4200" i="1">
              <a:solidFill>
                <a:schemeClr val="tx2"/>
              </a:solidFill>
              <a:latin typeface="Times New Roman" charset="0"/>
            </a:endParaRPr>
          </a:p>
        </p:txBody>
      </p:sp>
      <p:sp>
        <p:nvSpPr>
          <p:cNvPr id="30724" name="Rectangle 4"/>
          <p:cNvSpPr>
            <a:spLocks noChangeArrowheads="1"/>
          </p:cNvSpPr>
          <p:nvPr/>
        </p:nvSpPr>
        <p:spPr bwMode="auto">
          <a:xfrm>
            <a:off x="2286410" y="2545602"/>
            <a:ext cx="4571181" cy="17039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76200">
                <a:solidFill>
                  <a:srgbClr val="000000"/>
                </a:solidFill>
                <a:miter lim="800000"/>
                <a:headEnd/>
                <a:tailEnd/>
              </a14:hiddenLine>
            </a:ext>
          </a:extLst>
        </p:spPr>
        <p:txBody>
          <a:bodyPr lIns="87272" tIns="43636" rIns="87272" bIns="43636">
            <a:spAutoFit/>
          </a:bodyPr>
          <a:lstStyle/>
          <a:p>
            <a:pPr algn="r">
              <a:spcBef>
                <a:spcPct val="50000"/>
              </a:spcBef>
            </a:pPr>
            <a:endParaRPr lang="id-ID" sz="4200" i="1">
              <a:solidFill>
                <a:schemeClr val="tx2"/>
              </a:solidFill>
              <a:latin typeface="Times New Roman" charset="0"/>
            </a:endParaRPr>
          </a:p>
          <a:p>
            <a:pPr algn="r">
              <a:spcBef>
                <a:spcPct val="50000"/>
              </a:spcBef>
            </a:pPr>
            <a:endParaRPr lang="id-ID" sz="4200" i="1">
              <a:solidFill>
                <a:schemeClr val="tx2"/>
              </a:solidFill>
              <a:latin typeface="Times New Roman" charset="0"/>
            </a:endParaRPr>
          </a:p>
        </p:txBody>
      </p:sp>
      <p:graphicFrame>
        <p:nvGraphicFramePr>
          <p:cNvPr id="30725" name="Object 9"/>
          <p:cNvGraphicFramePr>
            <a:graphicFrameLocks noChangeAspect="1"/>
          </p:cNvGraphicFramePr>
          <p:nvPr/>
        </p:nvGraphicFramePr>
        <p:xfrm>
          <a:off x="0" y="0"/>
          <a:ext cx="9315848" cy="12225970"/>
        </p:xfrm>
        <a:graphic>
          <a:graphicData uri="http://schemas.openxmlformats.org/presentationml/2006/ole">
            <mc:AlternateContent xmlns:mc="http://schemas.openxmlformats.org/markup-compatibility/2006">
              <mc:Choice xmlns:v="urn:schemas-microsoft-com:vml" Requires="v">
                <p:oleObj spid="_x0000_s14337" name="Worksheet" r:id="rId4" imgW="5467285" imgH="7315200" progId="Excel.Sheet.8">
                  <p:embed/>
                </p:oleObj>
              </mc:Choice>
              <mc:Fallback>
                <p:oleObj name="Worksheet" r:id="rId4" imgW="5467285" imgH="7315200" progId="Excel.Sheet.8">
                  <p:embed/>
                  <p:pic>
                    <p:nvPicPr>
                      <p:cNvPr id="0" name=""/>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0" y="0"/>
                        <a:ext cx="9315848" cy="12225970"/>
                      </a:xfrm>
                      <a:prstGeom prst="rect">
                        <a:avLst/>
                      </a:prstGeom>
                      <a:solidFill>
                        <a:srgbClr val="C0C0C0"/>
                      </a:solidFill>
                      <a:ln w="76200">
                        <a:solidFill>
                          <a:srgbClr val="C0C0C0"/>
                        </a:solidFill>
                        <a:miter lim="800000"/>
                        <a:headEnd/>
                        <a:tailEnd/>
                      </a:ln>
                      <a:effectLst/>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pic>
                </p:oleObj>
              </mc:Fallback>
            </mc:AlternateContent>
          </a:graphicData>
        </a:graphic>
      </p:graphicFrame>
    </p:spTree>
    <p:extLst>
      <p:ext uri="{BB962C8B-B14F-4D97-AF65-F5344CB8AC3E}">
        <p14:creationId xmlns:p14="http://schemas.microsoft.com/office/powerpoint/2010/main" val="10398374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047656" name="Group 360"/>
          <p:cNvGraphicFramePr>
            <a:graphicFrameLocks noGrp="1"/>
          </p:cNvGraphicFramePr>
          <p:nvPr>
            <p:ph type="tbl" idx="1"/>
          </p:nvPr>
        </p:nvGraphicFramePr>
        <p:xfrm>
          <a:off x="173486" y="185048"/>
          <a:ext cx="8797029" cy="6487904"/>
        </p:xfrm>
        <a:graphic>
          <a:graphicData uri="http://schemas.openxmlformats.org/drawingml/2006/table">
            <a:tbl>
              <a:tblPr/>
              <a:tblGrid>
                <a:gridCol w="3828140"/>
                <a:gridCol w="2301139"/>
                <a:gridCol w="2667750"/>
              </a:tblGrid>
              <a:tr h="405494">
                <a:tc gridSpan="3">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bg1"/>
                          </a:solidFill>
                          <a:effectLst/>
                          <a:latin typeface="Arial" charset="0"/>
                          <a:ea typeface="ＭＳ Ｐゴシック" charset="0"/>
                          <a:cs typeface="Arial" charset="0"/>
                        </a:rPr>
                        <a:t>Klinik Luqman</a:t>
                      </a:r>
                    </a:p>
                  </a:txBody>
                  <a:tcPr marL="90488" marR="90488" marT="44450" marB="4445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chemeClr val="hlink"/>
                    </a:solidFill>
                  </a:tcPr>
                </a:tc>
                <a:tc hMerge="1">
                  <a:txBody>
                    <a:bodyPr/>
                    <a:lstStyle/>
                    <a:p>
                      <a:endParaRPr lang="en-US"/>
                    </a:p>
                  </a:txBody>
                  <a:tcPr/>
                </a:tc>
                <a:tc hMerge="1">
                  <a:txBody>
                    <a:bodyPr/>
                    <a:lstStyle/>
                    <a:p>
                      <a:endParaRPr lang="en-US"/>
                    </a:p>
                  </a:txBody>
                  <a:tcPr/>
                </a:tc>
              </a:tr>
              <a:tr h="405494">
                <a:tc gridSpan="3">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bg1"/>
                          </a:solidFill>
                          <a:effectLst/>
                          <a:latin typeface="Arial" charset="0"/>
                          <a:ea typeface="ＭＳ Ｐゴシック" charset="0"/>
                          <a:cs typeface="Arial" charset="0"/>
                        </a:rPr>
                        <a:t>Laporan Laba Rugi</a:t>
                      </a:r>
                    </a:p>
                  </a:txBody>
                  <a:tcPr marL="90488" marR="90488" marT="44450" marB="4445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hlink"/>
                    </a:solidFill>
                  </a:tcPr>
                </a:tc>
                <a:tc hMerge="1">
                  <a:txBody>
                    <a:bodyPr/>
                    <a:lstStyle/>
                    <a:p>
                      <a:endParaRPr lang="en-US"/>
                    </a:p>
                  </a:txBody>
                  <a:tcPr/>
                </a:tc>
                <a:tc hMerge="1">
                  <a:txBody>
                    <a:bodyPr/>
                    <a:lstStyle/>
                    <a:p>
                      <a:endParaRPr lang="en-US"/>
                    </a:p>
                  </a:txBody>
                  <a:tcPr/>
                </a:tc>
              </a:tr>
              <a:tr h="405494">
                <a:tc gridSpan="3">
                  <a:txBody>
                    <a:bodyPr/>
                    <a:lstStyle/>
                    <a:p>
                      <a:pPr marL="342900" marR="0" lvl="0" indent="-342900" algn="ctr" defTabSz="914400" rtl="0" eaLnBrk="1" fontAlgn="b"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bg1"/>
                          </a:solidFill>
                          <a:effectLst/>
                          <a:latin typeface="Arial" charset="0"/>
                          <a:ea typeface="ＭＳ Ｐゴシック" charset="0"/>
                          <a:cs typeface="Arial" charset="0"/>
                        </a:rPr>
                        <a:t>31 Desember 2005</a:t>
                      </a:r>
                    </a:p>
                  </a:txBody>
                  <a:tcPr marL="90488" marR="90488" marT="44450" marB="44450" anchor="b" horzOverflow="overflow">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hMerge="1">
                  <a:txBody>
                    <a:bodyPr/>
                    <a:lstStyle/>
                    <a:p>
                      <a:endParaRPr lang="en-US"/>
                    </a:p>
                  </a:txBody>
                  <a:tcPr/>
                </a:tc>
                <a:tc hMerge="1">
                  <a:txBody>
                    <a:bodyPr/>
                    <a:lstStyle/>
                    <a:p>
                      <a:endParaRPr lang="en-US"/>
                    </a:p>
                  </a:txBody>
                  <a:tcPr/>
                </a:tc>
              </a:tr>
              <a:tr h="405494">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bg1"/>
                          </a:solidFill>
                          <a:effectLst/>
                          <a:latin typeface="Arial" charset="0"/>
                          <a:ea typeface="ＭＳ Ｐゴシック" charset="0"/>
                          <a:cs typeface="Arial" charset="0"/>
                        </a:rPr>
                        <a:t> </a:t>
                      </a:r>
                    </a:p>
                  </a:txBody>
                  <a:tcPr marL="90488" marR="90488" marT="44450" marB="44450" anchor="b" horzOverflow="overflow">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a:noFill/>
                    </a:lnB>
                    <a:lnTlToBr>
                      <a:noFill/>
                    </a:lnTlToBr>
                    <a:lnBlToTr>
                      <a:noFill/>
                    </a:lnBlToTr>
                    <a:solidFill>
                      <a:schemeClr val="hlink"/>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bg1"/>
                          </a:solidFill>
                          <a:effectLst/>
                          <a:latin typeface="Arial" charset="0"/>
                          <a:ea typeface="ＭＳ Ｐゴシック" charset="0"/>
                          <a:cs typeface="Arial" charset="0"/>
                        </a:rPr>
                        <a:t> </a:t>
                      </a:r>
                    </a:p>
                  </a:txBody>
                  <a:tcPr marL="90488" marR="90488" marT="44450" marB="44450" anchor="b" horzOverflow="overflow">
                    <a:lnL>
                      <a:noFill/>
                    </a:lnL>
                    <a:lnR>
                      <a:noFill/>
                    </a:lnR>
                    <a:lnT w="12700" cap="flat" cmpd="sng" algn="ctr">
                      <a:solidFill>
                        <a:srgbClr val="000000"/>
                      </a:solidFill>
                      <a:prstDash val="solid"/>
                      <a:round/>
                      <a:headEnd type="none" w="med" len="med"/>
                      <a:tailEnd type="none" w="med" len="med"/>
                    </a:lnT>
                    <a:lnB>
                      <a:noFill/>
                    </a:lnB>
                    <a:lnTlToBr>
                      <a:noFill/>
                    </a:lnTlToBr>
                    <a:lnBlToTr>
                      <a:noFill/>
                    </a:lnBlToTr>
                    <a:solidFill>
                      <a:schemeClr val="hlink"/>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bg1"/>
                          </a:solidFill>
                          <a:effectLst/>
                          <a:latin typeface="Arial" charset="0"/>
                          <a:ea typeface="ＭＳ Ｐゴシック" charset="0"/>
                          <a:cs typeface="Arial" charset="0"/>
                        </a:rPr>
                        <a:t> </a:t>
                      </a:r>
                    </a:p>
                  </a:txBody>
                  <a:tcPr marL="90488" marR="90488" marT="44450" marB="44450" anchor="b" horzOverflow="overflow">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a:noFill/>
                    </a:lnB>
                    <a:lnTlToBr>
                      <a:noFill/>
                    </a:lnTlToBr>
                    <a:lnBlToTr>
                      <a:noFill/>
                    </a:lnBlToTr>
                    <a:solidFill>
                      <a:schemeClr val="hlink"/>
                    </a:solidFill>
                  </a:tcPr>
                </a:tc>
              </a:tr>
              <a:tr h="405494">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bg1"/>
                          </a:solidFill>
                          <a:effectLst/>
                          <a:latin typeface="Arial" charset="0"/>
                          <a:ea typeface="ＭＳ Ｐゴシック" charset="0"/>
                          <a:cs typeface="Arial" charset="0"/>
                        </a:rPr>
                        <a:t>Pendapatan </a:t>
                      </a:r>
                    </a:p>
                  </a:txBody>
                  <a:tcPr marL="90488" marR="90488" marT="44450" marB="44450"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hlink"/>
                    </a:solid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000" b="0" i="0" u="none" strike="noStrike" cap="none" normalizeH="0" baseline="0">
                        <a:ln>
                          <a:noFill/>
                        </a:ln>
                        <a:solidFill>
                          <a:schemeClr val="bg1"/>
                        </a:solidFill>
                        <a:effectLst/>
                        <a:latin typeface="Times New Roman" charset="0"/>
                        <a:ea typeface="ＭＳ Ｐゴシック" charset="0"/>
                        <a:cs typeface="Arial" charset="0"/>
                      </a:endParaRPr>
                    </a:p>
                  </a:txBody>
                  <a:tcPr marL="90488" marR="90488" marT="44450" marB="44450" anchor="b" horzOverflow="overflow">
                    <a:lnL>
                      <a:noFill/>
                    </a:lnL>
                    <a:lnR>
                      <a:noFill/>
                    </a:lnR>
                    <a:lnT>
                      <a:noFill/>
                    </a:lnT>
                    <a:lnB>
                      <a:noFill/>
                    </a:lnB>
                    <a:lnTlToBr>
                      <a:noFill/>
                    </a:lnTlToBr>
                    <a:lnBlToTr>
                      <a:noFill/>
                    </a:lnBlToTr>
                    <a:solidFill>
                      <a:schemeClr val="hlink"/>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bg1"/>
                          </a:solidFill>
                          <a:effectLst/>
                          <a:latin typeface="Arial" charset="0"/>
                          <a:ea typeface="ＭＳ Ｐゴシック" charset="0"/>
                          <a:cs typeface="Arial" charset="0"/>
                        </a:rPr>
                        <a:t> </a:t>
                      </a:r>
                    </a:p>
                  </a:txBody>
                  <a:tcPr marL="90488" marR="90488" marT="44450" marB="44450"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hlink"/>
                    </a:solidFill>
                  </a:tcPr>
                </a:tc>
              </a:tr>
              <a:tr h="405494">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bg1"/>
                          </a:solidFill>
                          <a:effectLst/>
                          <a:latin typeface="Arial" charset="0"/>
                          <a:ea typeface="ＭＳ Ｐゴシック" charset="0"/>
                          <a:cs typeface="Arial" charset="0"/>
                        </a:rPr>
                        <a:t>   Pendapatan jasa</a:t>
                      </a:r>
                    </a:p>
                  </a:txBody>
                  <a:tcPr marL="90488" marR="90488" marT="44450" marB="44450"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hlink"/>
                    </a:solid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000" b="0" i="0" u="none" strike="noStrike" cap="none" normalizeH="0" baseline="0">
                        <a:ln>
                          <a:noFill/>
                        </a:ln>
                        <a:solidFill>
                          <a:schemeClr val="bg1"/>
                        </a:solidFill>
                        <a:effectLst/>
                        <a:latin typeface="Times New Roman" charset="0"/>
                        <a:ea typeface="ＭＳ Ｐゴシック" charset="0"/>
                        <a:cs typeface="Arial" charset="0"/>
                      </a:endParaRPr>
                    </a:p>
                  </a:txBody>
                  <a:tcPr marL="90488" marR="90488" marT="44450" marB="44450" anchor="b" horzOverflow="overflow">
                    <a:lnL>
                      <a:noFill/>
                    </a:lnL>
                    <a:lnR>
                      <a:noFill/>
                    </a:lnR>
                    <a:lnT>
                      <a:noFill/>
                    </a:lnT>
                    <a:lnB>
                      <a:noFill/>
                    </a:lnB>
                    <a:lnTlToBr>
                      <a:noFill/>
                    </a:lnTlToBr>
                    <a:lnBlToTr>
                      <a:noFill/>
                    </a:lnBlToTr>
                    <a:solidFill>
                      <a:schemeClr val="hlink"/>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bg1"/>
                          </a:solidFill>
                          <a:effectLst/>
                          <a:latin typeface="Arial" charset="0"/>
                          <a:ea typeface="ＭＳ Ｐゴシック" charset="0"/>
                          <a:cs typeface="Arial" charset="0"/>
                        </a:rPr>
                        <a:t>       7,400,000 </a:t>
                      </a:r>
                    </a:p>
                  </a:txBody>
                  <a:tcPr marL="90488" marR="90488" marT="44450" marB="44450"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hlink"/>
                    </a:solidFill>
                  </a:tcPr>
                </a:tc>
              </a:tr>
              <a:tr h="405494">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bg1"/>
                          </a:solidFill>
                          <a:effectLst/>
                          <a:latin typeface="Arial" charset="0"/>
                          <a:ea typeface="ＭＳ Ｐゴシック" charset="0"/>
                          <a:cs typeface="Arial" charset="0"/>
                        </a:rPr>
                        <a:t> </a:t>
                      </a:r>
                    </a:p>
                  </a:txBody>
                  <a:tcPr marL="90488" marR="90488" marT="44450" marB="44450"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hlink"/>
                    </a:solid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000" b="0" i="0" u="none" strike="noStrike" cap="none" normalizeH="0" baseline="0">
                        <a:ln>
                          <a:noFill/>
                        </a:ln>
                        <a:solidFill>
                          <a:schemeClr val="bg1"/>
                        </a:solidFill>
                        <a:effectLst/>
                        <a:latin typeface="Times New Roman" charset="0"/>
                        <a:ea typeface="ＭＳ Ｐゴシック" charset="0"/>
                        <a:cs typeface="Arial" charset="0"/>
                      </a:endParaRPr>
                    </a:p>
                  </a:txBody>
                  <a:tcPr marL="90488" marR="90488" marT="44450" marB="44450" anchor="b" horzOverflow="overflow">
                    <a:lnL>
                      <a:noFill/>
                    </a:lnL>
                    <a:lnR>
                      <a:noFill/>
                    </a:lnR>
                    <a:lnT>
                      <a:noFill/>
                    </a:lnT>
                    <a:lnB>
                      <a:noFill/>
                    </a:lnB>
                    <a:lnTlToBr>
                      <a:noFill/>
                    </a:lnTlToBr>
                    <a:lnBlToTr>
                      <a:noFill/>
                    </a:lnBlToTr>
                    <a:solidFill>
                      <a:schemeClr val="hlink"/>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bg1"/>
                          </a:solidFill>
                          <a:effectLst/>
                          <a:latin typeface="Arial" charset="0"/>
                          <a:ea typeface="ＭＳ Ｐゴシック" charset="0"/>
                          <a:cs typeface="Arial" charset="0"/>
                        </a:rPr>
                        <a:t> </a:t>
                      </a:r>
                    </a:p>
                  </a:txBody>
                  <a:tcPr marL="90488" marR="90488" marT="44450" marB="44450"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hlink"/>
                    </a:solidFill>
                  </a:tcPr>
                </a:tc>
              </a:tr>
              <a:tr h="405494">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bg1"/>
                          </a:solidFill>
                          <a:effectLst/>
                          <a:latin typeface="Arial" charset="0"/>
                          <a:ea typeface="ＭＳ Ｐゴシック" charset="0"/>
                          <a:cs typeface="Arial" charset="0"/>
                        </a:rPr>
                        <a:t>Beban</a:t>
                      </a:r>
                    </a:p>
                  </a:txBody>
                  <a:tcPr marL="90488" marR="90488" marT="44450" marB="44450"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hlink"/>
                    </a:solid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000" b="0" i="0" u="none" strike="noStrike" cap="none" normalizeH="0" baseline="0">
                        <a:ln>
                          <a:noFill/>
                        </a:ln>
                        <a:solidFill>
                          <a:schemeClr val="bg1"/>
                        </a:solidFill>
                        <a:effectLst/>
                        <a:latin typeface="Times New Roman" charset="0"/>
                        <a:ea typeface="ＭＳ Ｐゴシック" charset="0"/>
                        <a:cs typeface="Arial" charset="0"/>
                      </a:endParaRPr>
                    </a:p>
                  </a:txBody>
                  <a:tcPr marL="90488" marR="90488" marT="44450" marB="44450" anchor="b" horzOverflow="overflow">
                    <a:lnL>
                      <a:noFill/>
                    </a:lnL>
                    <a:lnR>
                      <a:noFill/>
                    </a:lnR>
                    <a:lnT>
                      <a:noFill/>
                    </a:lnT>
                    <a:lnB>
                      <a:noFill/>
                    </a:lnB>
                    <a:lnTlToBr>
                      <a:noFill/>
                    </a:lnTlToBr>
                    <a:lnBlToTr>
                      <a:noFill/>
                    </a:lnBlToTr>
                    <a:solidFill>
                      <a:schemeClr val="hlink"/>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bg1"/>
                          </a:solidFill>
                          <a:effectLst/>
                          <a:latin typeface="Arial" charset="0"/>
                          <a:ea typeface="ＭＳ Ｐゴシック" charset="0"/>
                          <a:cs typeface="Arial" charset="0"/>
                        </a:rPr>
                        <a:t> </a:t>
                      </a:r>
                    </a:p>
                  </a:txBody>
                  <a:tcPr marL="90488" marR="90488" marT="44450" marB="44450"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hlink"/>
                    </a:solidFill>
                  </a:tcPr>
                </a:tc>
              </a:tr>
              <a:tr h="405494">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bg1"/>
                          </a:solidFill>
                          <a:effectLst/>
                          <a:latin typeface="Arial" charset="0"/>
                          <a:ea typeface="ＭＳ Ｐゴシック" charset="0"/>
                          <a:cs typeface="Arial" charset="0"/>
                        </a:rPr>
                        <a:t>   Beban Gaji</a:t>
                      </a:r>
                    </a:p>
                  </a:txBody>
                  <a:tcPr marL="90488" marR="90488" marT="44450" marB="44450"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hlink"/>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bg1"/>
                          </a:solidFill>
                          <a:effectLst/>
                          <a:latin typeface="Arial" charset="0"/>
                          <a:ea typeface="ＭＳ Ｐゴシック" charset="0"/>
                          <a:cs typeface="Arial" charset="0"/>
                        </a:rPr>
                        <a:t>   1,900,000 </a:t>
                      </a:r>
                    </a:p>
                  </a:txBody>
                  <a:tcPr marL="90488" marR="90488" marT="44450" marB="44450" anchor="b" horzOverflow="overflow">
                    <a:lnL>
                      <a:noFill/>
                    </a:lnL>
                    <a:lnR>
                      <a:noFill/>
                    </a:lnR>
                    <a:lnT>
                      <a:noFill/>
                    </a:lnT>
                    <a:lnB>
                      <a:noFill/>
                    </a:lnB>
                    <a:lnTlToBr>
                      <a:noFill/>
                    </a:lnTlToBr>
                    <a:lnBlToTr>
                      <a:noFill/>
                    </a:lnBlToTr>
                    <a:solidFill>
                      <a:schemeClr val="hlink"/>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bg1"/>
                          </a:solidFill>
                          <a:effectLst/>
                          <a:latin typeface="Arial" charset="0"/>
                          <a:ea typeface="ＭＳ Ｐゴシック" charset="0"/>
                          <a:cs typeface="Arial" charset="0"/>
                        </a:rPr>
                        <a:t> </a:t>
                      </a:r>
                    </a:p>
                  </a:txBody>
                  <a:tcPr marL="90488" marR="90488" marT="44450" marB="44450"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hlink"/>
                    </a:solidFill>
                  </a:tcPr>
                </a:tc>
              </a:tr>
              <a:tr h="405494">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bg1"/>
                          </a:solidFill>
                          <a:effectLst/>
                          <a:latin typeface="Arial" charset="0"/>
                          <a:ea typeface="ＭＳ Ｐゴシック" charset="0"/>
                          <a:cs typeface="Arial" charset="0"/>
                        </a:rPr>
                        <a:t>   Beban Sewa</a:t>
                      </a:r>
                    </a:p>
                  </a:txBody>
                  <a:tcPr marL="90488" marR="90488" marT="44450" marB="44450"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hlink"/>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bg1"/>
                          </a:solidFill>
                          <a:effectLst/>
                          <a:latin typeface="Arial" charset="0"/>
                          <a:ea typeface="ＭＳ Ｐゴシック" charset="0"/>
                          <a:cs typeface="Arial" charset="0"/>
                        </a:rPr>
                        <a:t>   1,000,000 </a:t>
                      </a:r>
                    </a:p>
                  </a:txBody>
                  <a:tcPr marL="90488" marR="90488" marT="44450" marB="44450" anchor="b" horzOverflow="overflow">
                    <a:lnL>
                      <a:noFill/>
                    </a:lnL>
                    <a:lnR>
                      <a:noFill/>
                    </a:lnR>
                    <a:lnT>
                      <a:noFill/>
                    </a:lnT>
                    <a:lnB>
                      <a:noFill/>
                    </a:lnB>
                    <a:lnTlToBr>
                      <a:noFill/>
                    </a:lnTlToBr>
                    <a:lnBlToTr>
                      <a:noFill/>
                    </a:lnBlToTr>
                    <a:solidFill>
                      <a:schemeClr val="hlink"/>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bg1"/>
                          </a:solidFill>
                          <a:effectLst/>
                          <a:latin typeface="Arial" charset="0"/>
                          <a:ea typeface="ＭＳ Ｐゴシック" charset="0"/>
                          <a:cs typeface="Arial" charset="0"/>
                        </a:rPr>
                        <a:t> </a:t>
                      </a:r>
                    </a:p>
                  </a:txBody>
                  <a:tcPr marL="90488" marR="90488" marT="44450" marB="44450"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hlink"/>
                    </a:solidFill>
                  </a:tcPr>
                </a:tc>
              </a:tr>
              <a:tr h="405494">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bg1"/>
                          </a:solidFill>
                          <a:effectLst/>
                          <a:latin typeface="Arial" charset="0"/>
                          <a:ea typeface="ＭＳ Ｐゴシック" charset="0"/>
                          <a:cs typeface="Arial" charset="0"/>
                        </a:rPr>
                        <a:t>   Beban Listrik</a:t>
                      </a:r>
                    </a:p>
                  </a:txBody>
                  <a:tcPr marL="90488" marR="90488" marT="44450" marB="44450"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hlink"/>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bg1"/>
                          </a:solidFill>
                          <a:effectLst/>
                          <a:latin typeface="Arial" charset="0"/>
                          <a:ea typeface="ＭＳ Ｐゴシック" charset="0"/>
                          <a:cs typeface="Arial" charset="0"/>
                        </a:rPr>
                        <a:t>      400,000 </a:t>
                      </a:r>
                    </a:p>
                  </a:txBody>
                  <a:tcPr marL="90488" marR="90488" marT="44450" marB="44450" anchor="b" horzOverflow="overflow">
                    <a:lnL>
                      <a:noFill/>
                    </a:lnL>
                    <a:lnR>
                      <a:noFill/>
                    </a:lnR>
                    <a:lnT>
                      <a:noFill/>
                    </a:lnT>
                    <a:lnB>
                      <a:noFill/>
                    </a:lnB>
                    <a:lnTlToBr>
                      <a:noFill/>
                    </a:lnTlToBr>
                    <a:lnBlToTr>
                      <a:noFill/>
                    </a:lnBlToTr>
                    <a:solidFill>
                      <a:schemeClr val="hlink"/>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bg1"/>
                          </a:solidFill>
                          <a:effectLst/>
                          <a:latin typeface="Arial" charset="0"/>
                          <a:ea typeface="ＭＳ Ｐゴシック" charset="0"/>
                          <a:cs typeface="Arial" charset="0"/>
                        </a:rPr>
                        <a:t> </a:t>
                      </a:r>
                    </a:p>
                  </a:txBody>
                  <a:tcPr marL="90488" marR="90488" marT="44450" marB="44450"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hlink"/>
                    </a:solidFill>
                  </a:tcPr>
                </a:tc>
              </a:tr>
              <a:tr h="405494">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bg1"/>
                          </a:solidFill>
                          <a:effectLst/>
                          <a:latin typeface="Arial" charset="0"/>
                          <a:ea typeface="ＭＳ Ｐゴシック" charset="0"/>
                          <a:cs typeface="Arial" charset="0"/>
                        </a:rPr>
                        <a:t>   Beban Perlengkapan</a:t>
                      </a:r>
                    </a:p>
                  </a:txBody>
                  <a:tcPr marL="90488" marR="90488" marT="44450" marB="44450"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hlink"/>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bg1"/>
                          </a:solidFill>
                          <a:effectLst/>
                          <a:latin typeface="Arial" charset="0"/>
                          <a:ea typeface="ＭＳ Ｐゴシック" charset="0"/>
                          <a:cs typeface="Arial" charset="0"/>
                        </a:rPr>
                        <a:t>      300,000 </a:t>
                      </a:r>
                    </a:p>
                  </a:txBody>
                  <a:tcPr marL="90488" marR="90488" marT="44450" marB="44450" anchor="b" horzOverflow="overflow">
                    <a:lnL>
                      <a:noFill/>
                    </a:lnL>
                    <a:lnR>
                      <a:noFill/>
                    </a:lnR>
                    <a:lnT>
                      <a:noFill/>
                    </a:lnT>
                    <a:lnB>
                      <a:noFill/>
                    </a:lnB>
                    <a:lnTlToBr>
                      <a:noFill/>
                    </a:lnTlToBr>
                    <a:lnBlToTr>
                      <a:noFill/>
                    </a:lnBlToTr>
                    <a:solidFill>
                      <a:schemeClr val="hlink"/>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bg1"/>
                          </a:solidFill>
                          <a:effectLst/>
                          <a:latin typeface="Arial" charset="0"/>
                          <a:ea typeface="ＭＳ Ｐゴシック" charset="0"/>
                          <a:cs typeface="Arial" charset="0"/>
                        </a:rPr>
                        <a:t> </a:t>
                      </a:r>
                    </a:p>
                  </a:txBody>
                  <a:tcPr marL="90488" marR="90488" marT="44450" marB="44450"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hlink"/>
                    </a:solidFill>
                  </a:tcPr>
                </a:tc>
              </a:tr>
              <a:tr h="405494">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bg1"/>
                          </a:solidFill>
                          <a:effectLst/>
                          <a:latin typeface="Arial" charset="0"/>
                          <a:ea typeface="ＭＳ Ｐゴシック" charset="0"/>
                          <a:cs typeface="Arial" charset="0"/>
                        </a:rPr>
                        <a:t>   Beban Penyusutan</a:t>
                      </a:r>
                    </a:p>
                  </a:txBody>
                  <a:tcPr marL="90488" marR="90488" marT="44450" marB="44450"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hlink"/>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bg1"/>
                          </a:solidFill>
                          <a:effectLst/>
                          <a:latin typeface="Arial" charset="0"/>
                          <a:ea typeface="ＭＳ Ｐゴシック" charset="0"/>
                          <a:cs typeface="Arial" charset="0"/>
                        </a:rPr>
                        <a:t>      275,000 </a:t>
                      </a:r>
                    </a:p>
                  </a:txBody>
                  <a:tcPr marL="90488" marR="90488" marT="44450" marB="44450" anchor="b" horzOverflow="overflow">
                    <a:lnL>
                      <a:noFill/>
                    </a:lnL>
                    <a:lnR>
                      <a:noFill/>
                    </a:lnR>
                    <a:lnT>
                      <a:noFill/>
                    </a:lnT>
                    <a:lnB>
                      <a:noFill/>
                    </a:lnB>
                    <a:lnTlToBr>
                      <a:noFill/>
                    </a:lnTlToBr>
                    <a:lnBlToTr>
                      <a:noFill/>
                    </a:lnBlToTr>
                    <a:solidFill>
                      <a:schemeClr val="hlink"/>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bg1"/>
                          </a:solidFill>
                          <a:effectLst/>
                          <a:latin typeface="Arial" charset="0"/>
                          <a:ea typeface="ＭＳ Ｐゴシック" charset="0"/>
                          <a:cs typeface="Arial" charset="0"/>
                        </a:rPr>
                        <a:t> </a:t>
                      </a:r>
                    </a:p>
                  </a:txBody>
                  <a:tcPr marL="90488" marR="90488" marT="44450" marB="44450"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hlink"/>
                    </a:solidFill>
                  </a:tcPr>
                </a:tc>
              </a:tr>
              <a:tr h="405494">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bg1"/>
                          </a:solidFill>
                          <a:effectLst/>
                          <a:latin typeface="Arial" charset="0"/>
                          <a:ea typeface="ＭＳ Ｐゴシック" charset="0"/>
                          <a:cs typeface="Arial" charset="0"/>
                        </a:rPr>
                        <a:t> </a:t>
                      </a:r>
                    </a:p>
                  </a:txBody>
                  <a:tcPr marL="90488" marR="90488" marT="44450" marB="44450"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hlink"/>
                    </a:solid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000" b="0" i="0" u="none" strike="noStrike" cap="none" normalizeH="0" baseline="0">
                        <a:ln>
                          <a:noFill/>
                        </a:ln>
                        <a:solidFill>
                          <a:schemeClr val="bg1"/>
                        </a:solidFill>
                        <a:effectLst/>
                        <a:latin typeface="Times New Roman" charset="0"/>
                        <a:ea typeface="ＭＳ Ｐゴシック" charset="0"/>
                        <a:cs typeface="Arial" charset="0"/>
                      </a:endParaRPr>
                    </a:p>
                  </a:txBody>
                  <a:tcPr marL="90488" marR="90488" marT="44450" marB="44450" anchor="b" horzOverflow="overflow">
                    <a:lnL>
                      <a:noFill/>
                    </a:lnL>
                    <a:lnR>
                      <a:noFill/>
                    </a:lnR>
                    <a:lnT>
                      <a:noFill/>
                    </a:lnT>
                    <a:lnB>
                      <a:noFill/>
                    </a:lnB>
                    <a:lnTlToBr>
                      <a:noFill/>
                    </a:lnTlToBr>
                    <a:lnBlToTr>
                      <a:noFill/>
                    </a:lnBlToTr>
                    <a:solidFill>
                      <a:schemeClr val="hlink"/>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bg1"/>
                          </a:solidFill>
                          <a:effectLst/>
                          <a:latin typeface="Arial" charset="0"/>
                          <a:ea typeface="ＭＳ Ｐゴシック" charset="0"/>
                          <a:cs typeface="Arial" charset="0"/>
                        </a:rPr>
                        <a:t> </a:t>
                      </a:r>
                    </a:p>
                  </a:txBody>
                  <a:tcPr marL="90488" marR="90488" marT="44450" marB="44450"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hlink"/>
                    </a:solidFill>
                  </a:tcPr>
                </a:tc>
              </a:tr>
              <a:tr h="405494">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bg1"/>
                          </a:solidFill>
                          <a:effectLst/>
                          <a:latin typeface="Arial" charset="0"/>
                          <a:ea typeface="ＭＳ Ｐゴシック" charset="0"/>
                          <a:cs typeface="Arial" charset="0"/>
                        </a:rPr>
                        <a:t>Total Beban</a:t>
                      </a:r>
                    </a:p>
                  </a:txBody>
                  <a:tcPr marL="90488" marR="90488" marT="44450" marB="44450" anchor="b" horzOverflow="overflow">
                    <a:lnL w="12700" cap="flat" cmpd="sng" algn="ctr">
                      <a:solidFill>
                        <a:srgbClr val="000000"/>
                      </a:solidFill>
                      <a:prstDash val="solid"/>
                      <a:round/>
                      <a:headEnd type="none" w="med" len="med"/>
                      <a:tailEnd type="none" w="med" len="med"/>
                    </a:lnL>
                    <a:lnR>
                      <a:noFill/>
                    </a:lnR>
                    <a:lnT>
                      <a:noFill/>
                    </a:lnT>
                    <a:lnB>
                      <a:noFill/>
                    </a:lnB>
                    <a:lnTlToBr>
                      <a:noFill/>
                    </a:lnTlToBr>
                    <a:lnBlToTr>
                      <a:noFill/>
                    </a:lnBlToTr>
                    <a:solidFill>
                      <a:schemeClr val="hlink"/>
                    </a:solidFill>
                  </a:tcPr>
                </a:tc>
                <a:tc>
                  <a:txBody>
                    <a:bodyPr/>
                    <a:lstStyle/>
                    <a:p>
                      <a:pPr marL="0" marR="0" lvl="0" indent="0" algn="l" defTabSz="914400" rtl="0" eaLnBrk="1" fontAlgn="base" latinLnBrk="0" hangingPunct="1">
                        <a:lnSpc>
                          <a:spcPct val="100000"/>
                        </a:lnSpc>
                        <a:spcBef>
                          <a:spcPct val="20000"/>
                        </a:spcBef>
                        <a:spcAft>
                          <a:spcPct val="0"/>
                        </a:spcAft>
                        <a:buClrTx/>
                        <a:buSzPct val="100000"/>
                        <a:buFontTx/>
                        <a:buNone/>
                        <a:tabLst/>
                      </a:pPr>
                      <a:endParaRPr kumimoji="0" lang="en-US" sz="2000" b="0" i="0" u="none" strike="noStrike" cap="none" normalizeH="0" baseline="0">
                        <a:ln>
                          <a:noFill/>
                        </a:ln>
                        <a:solidFill>
                          <a:schemeClr val="bg1"/>
                        </a:solidFill>
                        <a:effectLst/>
                        <a:latin typeface="Times New Roman" charset="0"/>
                        <a:ea typeface="ＭＳ Ｐゴシック" charset="0"/>
                        <a:cs typeface="Arial" charset="0"/>
                      </a:endParaRPr>
                    </a:p>
                  </a:txBody>
                  <a:tcPr marL="90488" marR="90488" marT="44450" marB="44450" anchor="b" horzOverflow="overflow">
                    <a:lnL>
                      <a:noFill/>
                    </a:lnL>
                    <a:lnR>
                      <a:noFill/>
                    </a:lnR>
                    <a:lnT>
                      <a:noFill/>
                    </a:lnT>
                    <a:lnB>
                      <a:noFill/>
                    </a:lnB>
                    <a:lnTlToBr>
                      <a:noFill/>
                    </a:lnTlToBr>
                    <a:lnBlToTr>
                      <a:noFill/>
                    </a:lnBlToTr>
                    <a:solidFill>
                      <a:schemeClr val="hlink"/>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bg1"/>
                          </a:solidFill>
                          <a:effectLst/>
                          <a:latin typeface="Arial" charset="0"/>
                          <a:ea typeface="ＭＳ Ｐゴシック" charset="0"/>
                          <a:cs typeface="Arial" charset="0"/>
                        </a:rPr>
                        <a:t>       3,875,000 </a:t>
                      </a:r>
                    </a:p>
                  </a:txBody>
                  <a:tcPr marL="90488" marR="90488" marT="44450" marB="44450" anchor="b" horzOverflow="overflow">
                    <a:lnL>
                      <a:noFill/>
                    </a:lnL>
                    <a:lnR w="12700" cap="flat" cmpd="sng" algn="ctr">
                      <a:solidFill>
                        <a:srgbClr val="000000"/>
                      </a:solidFill>
                      <a:prstDash val="solid"/>
                      <a:round/>
                      <a:headEnd type="none" w="med" len="med"/>
                      <a:tailEnd type="none" w="med" len="med"/>
                    </a:lnR>
                    <a:lnT>
                      <a:noFill/>
                    </a:lnT>
                    <a:lnB>
                      <a:noFill/>
                    </a:lnB>
                    <a:lnTlToBr>
                      <a:noFill/>
                    </a:lnTlToBr>
                    <a:lnBlToTr>
                      <a:noFill/>
                    </a:lnBlToTr>
                    <a:solidFill>
                      <a:schemeClr val="hlink"/>
                    </a:solidFill>
                  </a:tcPr>
                </a:tc>
              </a:tr>
              <a:tr h="405494">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bg1"/>
                          </a:solidFill>
                          <a:effectLst/>
                          <a:latin typeface="Arial" charset="0"/>
                          <a:ea typeface="ＭＳ Ｐゴシック" charset="0"/>
                          <a:cs typeface="Arial" charset="0"/>
                        </a:rPr>
                        <a:t>Laba Bersih</a:t>
                      </a:r>
                    </a:p>
                  </a:txBody>
                  <a:tcPr marL="90488" marR="90488" marT="44450" marB="44450" anchor="b" horzOverflow="overflow">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GB" sz="2000" b="0" i="0" u="none" strike="noStrike" cap="none" normalizeH="0" baseline="0">
                          <a:ln>
                            <a:noFill/>
                          </a:ln>
                          <a:solidFill>
                            <a:schemeClr val="bg1"/>
                          </a:solidFill>
                          <a:effectLst/>
                          <a:latin typeface="Arial" charset="0"/>
                          <a:ea typeface="ＭＳ Ｐゴシック" charset="0"/>
                          <a:cs typeface="Arial" charset="0"/>
                        </a:rPr>
                        <a:t> </a:t>
                      </a:r>
                    </a:p>
                  </a:txBody>
                  <a:tcPr marL="90488" marR="90488" marT="44450" marB="44450" anchor="b" horzOverflow="overflow">
                    <a:lnL>
                      <a:noFill/>
                    </a:lnL>
                    <a:lnR>
                      <a:noFill/>
                    </a:lnR>
                    <a:lnT>
                      <a:noFill/>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c>
                  <a:txBody>
                    <a:bodyPr/>
                    <a:lstStyle/>
                    <a:p>
                      <a:pPr marL="342900" marR="0" lvl="0" indent="-342900" algn="l" defTabSz="914400" rtl="0" eaLnBrk="1" fontAlgn="b" latinLnBrk="0" hangingPunct="1">
                        <a:lnSpc>
                          <a:spcPct val="100000"/>
                        </a:lnSpc>
                        <a:spcBef>
                          <a:spcPct val="0"/>
                        </a:spcBef>
                        <a:spcAft>
                          <a:spcPct val="0"/>
                        </a:spcAft>
                        <a:buClrTx/>
                        <a:buSzTx/>
                        <a:buFontTx/>
                        <a:buNone/>
                        <a:tabLst/>
                      </a:pPr>
                      <a:r>
                        <a:rPr kumimoji="0" lang="en-GB" sz="2000" b="0" i="0" u="sng" strike="noStrike" cap="none" normalizeH="0" baseline="0">
                          <a:ln>
                            <a:noFill/>
                          </a:ln>
                          <a:solidFill>
                            <a:schemeClr val="bg1"/>
                          </a:solidFill>
                          <a:effectLst/>
                          <a:latin typeface="Arial" charset="0"/>
                          <a:ea typeface="ＭＳ Ｐゴシック" charset="0"/>
                          <a:cs typeface="Arial" charset="0"/>
                        </a:rPr>
                        <a:t>Rp  3,525,000 </a:t>
                      </a:r>
                    </a:p>
                  </a:txBody>
                  <a:tcPr marL="90488" marR="90488" marT="44450" marB="44450" anchor="b" horzOverflow="overflow">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lnTlToBr>
                      <a:noFill/>
                    </a:lnTlToBr>
                    <a:lnBlToTr>
                      <a:noFill/>
                    </a:lnBlToTr>
                    <a:solidFill>
                      <a:schemeClr val="hlink"/>
                    </a:solidFill>
                  </a:tcPr>
                </a:tc>
              </a:tr>
            </a:tbl>
          </a:graphicData>
        </a:graphic>
      </p:graphicFrame>
    </p:spTree>
    <p:extLst>
      <p:ext uri="{BB962C8B-B14F-4D97-AF65-F5344CB8AC3E}">
        <p14:creationId xmlns:p14="http://schemas.microsoft.com/office/powerpoint/2010/main" val="3403243397"/>
      </p:ext>
    </p:extLst>
  </p:cSld>
  <p:clrMapOvr>
    <a:masterClrMapping/>
  </p:clrMapOvr>
  <p:transition xmlns:p14="http://schemas.microsoft.com/office/powerpoint/2010/main">
    <p:wheel spokes="8"/>
  </p:transition>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612109" y="1"/>
            <a:ext cx="7772482" cy="802943"/>
          </a:xfrm>
        </p:spPr>
        <p:txBody>
          <a:bodyPr lIns="93580" tIns="46790" rIns="93580">
            <a:normAutofit/>
          </a:bodyPr>
          <a:lstStyle/>
          <a:p>
            <a:pPr>
              <a:defRPr/>
            </a:pPr>
            <a:r>
              <a:rPr lang="en-US" smtClean="0">
                <a:solidFill>
                  <a:srgbClr val="0D0D0D"/>
                </a:solidFill>
                <a:ea typeface="+mj-ea"/>
              </a:rPr>
              <a:t>Income </a:t>
            </a:r>
            <a:r>
              <a:rPr lang="en-GB" smtClean="0">
                <a:solidFill>
                  <a:srgbClr val="0D0D0D"/>
                </a:solidFill>
                <a:ea typeface="+mj-ea"/>
              </a:rPr>
              <a:t>Sheet/Laporan Rugi laba</a:t>
            </a:r>
            <a:endParaRPr lang="en-US" smtClean="0">
              <a:solidFill>
                <a:srgbClr val="0D0D0D"/>
              </a:solidFill>
              <a:ea typeface="+mj-ea"/>
            </a:endParaRPr>
          </a:p>
        </p:txBody>
      </p:sp>
      <p:sp>
        <p:nvSpPr>
          <p:cNvPr id="34819" name="Rectangle 3"/>
          <p:cNvSpPr>
            <a:spLocks noGrp="1" noChangeArrowheads="1"/>
          </p:cNvSpPr>
          <p:nvPr>
            <p:ph idx="1"/>
          </p:nvPr>
        </p:nvSpPr>
        <p:spPr>
          <a:xfrm>
            <a:off x="171850" y="1111891"/>
            <a:ext cx="8972151" cy="5561062"/>
          </a:xfrm>
        </p:spPr>
        <p:txBody>
          <a:bodyPr lIns="93580" tIns="46790" rIns="93580" bIns="46790">
            <a:normAutofit/>
          </a:bodyPr>
          <a:lstStyle/>
          <a:p>
            <a:pPr eaLnBrk="1" hangingPunct="1">
              <a:lnSpc>
                <a:spcPct val="90000"/>
              </a:lnSpc>
            </a:pPr>
            <a:r>
              <a:rPr lang="en-GB" sz="3300">
                <a:latin typeface="Constantia" charset="0"/>
              </a:rPr>
              <a:t>Memperlihatkan hasil-hasil yang telah dicapai oleh perusahaan serta biaya yang terjadi selama periode tertentu</a:t>
            </a:r>
          </a:p>
          <a:p>
            <a:pPr eaLnBrk="1" hangingPunct="1">
              <a:lnSpc>
                <a:spcPct val="90000"/>
              </a:lnSpc>
            </a:pPr>
            <a:r>
              <a:rPr lang="en-GB" sz="3300">
                <a:latin typeface="Constantia" charset="0"/>
              </a:rPr>
              <a:t>Suatu ikhtisar pendapatan dan pengeluaran/beban dari suatu entitas pada suatu jangka tertentu.</a:t>
            </a:r>
          </a:p>
          <a:p>
            <a:pPr eaLnBrk="1" hangingPunct="1">
              <a:lnSpc>
                <a:spcPct val="90000"/>
              </a:lnSpc>
            </a:pPr>
            <a:r>
              <a:rPr lang="en-GB" sz="3300">
                <a:latin typeface="Constantia" charset="0"/>
              </a:rPr>
              <a:t>Melaporkan laba bersih/kerugian bersih</a:t>
            </a:r>
          </a:p>
          <a:p>
            <a:pPr eaLnBrk="1" hangingPunct="1">
              <a:lnSpc>
                <a:spcPct val="90000"/>
              </a:lnSpc>
            </a:pPr>
            <a:r>
              <a:rPr lang="en-GB" sz="3300">
                <a:latin typeface="Constantia" charset="0"/>
              </a:rPr>
              <a:t>Aktiva + Biaya + Pajak = Hutang + Modal + Penghasilan</a:t>
            </a:r>
          </a:p>
          <a:p>
            <a:pPr eaLnBrk="1" hangingPunct="1">
              <a:lnSpc>
                <a:spcPct val="90000"/>
              </a:lnSpc>
            </a:pPr>
            <a:r>
              <a:rPr lang="en-GB" sz="3300">
                <a:latin typeface="Constantia" charset="0"/>
              </a:rPr>
              <a:t>Aktiva = Hutang + Modal + (Penghasilan – Biaya - Pajak)</a:t>
            </a:r>
          </a:p>
          <a:p>
            <a:pPr eaLnBrk="1" hangingPunct="1">
              <a:lnSpc>
                <a:spcPct val="90000"/>
              </a:lnSpc>
            </a:pPr>
            <a:endParaRPr lang="en-GB" sz="3300">
              <a:latin typeface="Constantia" charset="0"/>
            </a:endParaRPr>
          </a:p>
          <a:p>
            <a:pPr eaLnBrk="1" hangingPunct="1">
              <a:lnSpc>
                <a:spcPct val="90000"/>
              </a:lnSpc>
              <a:buFontTx/>
              <a:buNone/>
            </a:pPr>
            <a:endParaRPr lang="en-US" sz="3300">
              <a:latin typeface="Constantia" charset="0"/>
            </a:endParaRPr>
          </a:p>
          <a:p>
            <a:pPr eaLnBrk="1" hangingPunct="1">
              <a:lnSpc>
                <a:spcPct val="90000"/>
              </a:lnSpc>
            </a:pPr>
            <a:endParaRPr lang="en-US" sz="3300">
              <a:latin typeface="Constantia" charset="0"/>
            </a:endParaRPr>
          </a:p>
        </p:txBody>
      </p:sp>
    </p:spTree>
    <p:extLst>
      <p:ext uri="{BB962C8B-B14F-4D97-AF65-F5344CB8AC3E}">
        <p14:creationId xmlns:p14="http://schemas.microsoft.com/office/powerpoint/2010/main" val="301844509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a:xfrm>
            <a:off x="381342" y="1"/>
            <a:ext cx="8762659" cy="685478"/>
          </a:xfrm>
        </p:spPr>
        <p:txBody>
          <a:bodyPr>
            <a:normAutofit fontScale="90000"/>
          </a:bodyPr>
          <a:lstStyle/>
          <a:p>
            <a:pPr eaLnBrk="1" hangingPunct="1"/>
            <a:r>
              <a:rPr lang="en-US" sz="3600">
                <a:solidFill>
                  <a:srgbClr val="0D0D0D"/>
                </a:solidFill>
                <a:latin typeface="Calibri" charset="0"/>
              </a:rPr>
              <a:t>Income </a:t>
            </a:r>
            <a:r>
              <a:rPr lang="en-GB" sz="3600">
                <a:solidFill>
                  <a:srgbClr val="0D0D0D"/>
                </a:solidFill>
                <a:latin typeface="Calibri" charset="0"/>
              </a:rPr>
              <a:t>Sheet/laporan Rugi laba</a:t>
            </a:r>
            <a:endParaRPr lang="en-US" sz="3600">
              <a:solidFill>
                <a:srgbClr val="0D0D0D"/>
              </a:solidFill>
              <a:latin typeface="Calibri" charset="0"/>
            </a:endParaRPr>
          </a:p>
        </p:txBody>
      </p:sp>
      <p:sp>
        <p:nvSpPr>
          <p:cNvPr id="2052" name="Rectangle 3"/>
          <p:cNvSpPr>
            <a:spLocks noGrp="1" noChangeArrowheads="1"/>
          </p:cNvSpPr>
          <p:nvPr>
            <p:ph type="body" sz="half" idx="1"/>
          </p:nvPr>
        </p:nvSpPr>
        <p:spPr>
          <a:xfrm>
            <a:off x="729949" y="1557613"/>
            <a:ext cx="7628456" cy="3474055"/>
          </a:xfrm>
        </p:spPr>
        <p:txBody>
          <a:bodyPr>
            <a:normAutofit fontScale="92500" lnSpcReduction="20000"/>
          </a:bodyPr>
          <a:lstStyle/>
          <a:p>
            <a:pPr marL="274282" indent="-274282">
              <a:lnSpc>
                <a:spcPct val="90000"/>
              </a:lnSpc>
              <a:buClr>
                <a:schemeClr val="accent3"/>
              </a:buClr>
              <a:buNone/>
              <a:defRPr/>
            </a:pPr>
            <a:r>
              <a:rPr lang="en-US" sz="3700"/>
              <a:t>Suatu ikhtisar pendapatan dan pengeluaran/ beban dari suatu entitas pada suatu jangka waktu tertentu (1 bulan/1 tahun)</a:t>
            </a:r>
          </a:p>
          <a:p>
            <a:pPr marL="274282" indent="-274282">
              <a:lnSpc>
                <a:spcPct val="90000"/>
              </a:lnSpc>
              <a:buClr>
                <a:schemeClr val="accent3"/>
              </a:buClr>
              <a:buNone/>
              <a:defRPr/>
            </a:pPr>
            <a:r>
              <a:rPr lang="en-US" sz="3700"/>
              <a:t>Suatu gambaran tentang operasi perusahaan selama periode tertentu, hasil usaha perusahaan--- laba atau rugi.</a:t>
            </a:r>
          </a:p>
          <a:p>
            <a:pPr marL="274282" indent="-274282">
              <a:lnSpc>
                <a:spcPct val="90000"/>
              </a:lnSpc>
              <a:buClr>
                <a:schemeClr val="accent3"/>
              </a:buClr>
              <a:buNone/>
              <a:defRPr/>
            </a:pPr>
            <a:endParaRPr lang="en-US" sz="3700"/>
          </a:p>
          <a:p>
            <a:pPr marL="274282" indent="-274282">
              <a:lnSpc>
                <a:spcPct val="90000"/>
              </a:lnSpc>
              <a:buClr>
                <a:schemeClr val="accent3"/>
              </a:buClr>
              <a:buNone/>
              <a:defRPr/>
            </a:pPr>
            <a:r>
              <a:rPr lang="en-US" sz="3700"/>
              <a:t> </a:t>
            </a:r>
          </a:p>
        </p:txBody>
      </p:sp>
      <p:graphicFrame>
        <p:nvGraphicFramePr>
          <p:cNvPr id="35844" name="Object 4"/>
          <p:cNvGraphicFramePr>
            <a:graphicFrameLocks noChangeAspect="1"/>
          </p:cNvGraphicFramePr>
          <p:nvPr>
            <p:ph sz="half" idx="2"/>
          </p:nvPr>
        </p:nvGraphicFramePr>
        <p:xfrm>
          <a:off x="564647" y="5013967"/>
          <a:ext cx="7945966" cy="1715305"/>
        </p:xfrm>
        <a:graphic>
          <a:graphicData uri="http://schemas.openxmlformats.org/presentationml/2006/ole">
            <mc:AlternateContent xmlns:mc="http://schemas.openxmlformats.org/markup-compatibility/2006">
              <mc:Choice xmlns:v="urn:schemas-microsoft-com:vml" Requires="v">
                <p:oleObj spid="_x0000_s19457" name="Worksheet" r:id="rId3" imgW="5140461" imgH="1129462" progId="Excel.Sheet.8">
                  <p:embed/>
                </p:oleObj>
              </mc:Choice>
              <mc:Fallback>
                <p:oleObj name="Worksheet" r:id="rId3" imgW="5140461" imgH="1129462"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64647" y="5013967"/>
                        <a:ext cx="7945966" cy="1715305"/>
                      </a:xfrm>
                      <a:prstGeom prst="rect">
                        <a:avLst/>
                      </a:prstGeom>
                      <a:solidFill>
                        <a:srgbClr val="FFFF99"/>
                      </a:solidFill>
                      <a:ln>
                        <a:noFill/>
                      </a:ln>
                      <a:effectLst/>
                      <a:extLst>
                        <a:ext uri="{91240B29-F687-4f45-9708-019B960494DF}">
                          <a14:hiddenLine xmlns:a14="http://schemas.microsoft.com/office/drawing/2010/main" w="12700" cap="flat" cmpd="sng">
                            <a:solidFill>
                              <a:schemeClr val="tx1"/>
                            </a:solidFill>
                            <a:prstDash val="solid"/>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Tree>
    <p:extLst>
      <p:ext uri="{BB962C8B-B14F-4D97-AF65-F5344CB8AC3E}">
        <p14:creationId xmlns:p14="http://schemas.microsoft.com/office/powerpoint/2010/main" val="3665822576"/>
      </p:ext>
    </p:extLst>
  </p:cSld>
  <p:clrMapOvr>
    <a:masterClrMapping/>
  </p:clrMapOvr>
  <p:transition xmlns:p14="http://schemas.microsoft.com/office/powerpoint/2010/main">
    <p:wheel spokes="8"/>
  </p:transition>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a:xfrm>
            <a:off x="409165" y="1"/>
            <a:ext cx="8278208" cy="802943"/>
          </a:xfrm>
        </p:spPr>
        <p:txBody>
          <a:bodyPr lIns="93580" tIns="46790" rIns="93580"/>
          <a:lstStyle/>
          <a:p>
            <a:pPr eaLnBrk="1" hangingPunct="1"/>
            <a:r>
              <a:rPr lang="en-US">
                <a:latin typeface="Calibri" charset="0"/>
              </a:rPr>
              <a:t>Manfaat Laporan Laba Rugi</a:t>
            </a:r>
          </a:p>
        </p:txBody>
      </p:sp>
      <p:sp>
        <p:nvSpPr>
          <p:cNvPr id="35843" name="Rectangle 3"/>
          <p:cNvSpPr>
            <a:spLocks noGrp="1" noChangeArrowheads="1"/>
          </p:cNvSpPr>
          <p:nvPr>
            <p:ph idx="1"/>
          </p:nvPr>
        </p:nvSpPr>
        <p:spPr/>
        <p:txBody>
          <a:bodyPr lIns="93580" tIns="46790" rIns="93580" bIns="46790">
            <a:normAutofit lnSpcReduction="10000"/>
          </a:bodyPr>
          <a:lstStyle/>
          <a:p>
            <a:pPr marL="274282" indent="-274282">
              <a:buClr>
                <a:schemeClr val="accent3"/>
              </a:buClr>
              <a:defRPr/>
            </a:pPr>
            <a:r>
              <a:rPr lang="en-US" sz="4100"/>
              <a:t>Mengevaluasi kinerja dalam suatu periode</a:t>
            </a:r>
          </a:p>
          <a:p>
            <a:pPr marL="274282" indent="-274282">
              <a:buClr>
                <a:schemeClr val="accent3"/>
              </a:buClr>
              <a:defRPr/>
            </a:pPr>
            <a:r>
              <a:rPr lang="en-US" sz="4100"/>
              <a:t>Menilai upaya, kemampuan dan kesinambungan organisasi dalm pemberian barang/jasa</a:t>
            </a:r>
          </a:p>
          <a:p>
            <a:pPr marL="274282" indent="-274282">
              <a:buClr>
                <a:schemeClr val="accent3"/>
              </a:buClr>
              <a:defRPr/>
            </a:pPr>
            <a:r>
              <a:rPr lang="en-US" sz="4100"/>
              <a:t>Menilai pelaksanaan pertanggung jawaban &amp; kinerja manajemen entitas</a:t>
            </a:r>
          </a:p>
        </p:txBody>
      </p:sp>
    </p:spTree>
    <p:extLst>
      <p:ext uri="{BB962C8B-B14F-4D97-AF65-F5344CB8AC3E}">
        <p14:creationId xmlns:p14="http://schemas.microsoft.com/office/powerpoint/2010/main" val="189864399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6628" y="1"/>
            <a:ext cx="8230745" cy="957417"/>
          </a:xfrm>
        </p:spPr>
        <p:txBody>
          <a:bodyPr lIns="93580" tIns="46790" rIns="93580"/>
          <a:lstStyle/>
          <a:p>
            <a:pPr eaLnBrk="1" hangingPunct="1"/>
            <a:r>
              <a:rPr lang="en-US">
                <a:latin typeface="Calibri" charset="0"/>
              </a:rPr>
              <a:t>Struktur Laporan Laba/Rugi</a:t>
            </a:r>
          </a:p>
        </p:txBody>
      </p:sp>
      <p:sp>
        <p:nvSpPr>
          <p:cNvPr id="36867" name="Rectangle 3"/>
          <p:cNvSpPr>
            <a:spLocks noGrp="1" noChangeArrowheads="1"/>
          </p:cNvSpPr>
          <p:nvPr>
            <p:ph idx="1"/>
          </p:nvPr>
        </p:nvSpPr>
        <p:spPr>
          <a:xfrm>
            <a:off x="486088" y="1111892"/>
            <a:ext cx="8230745" cy="4571463"/>
          </a:xfrm>
        </p:spPr>
        <p:txBody>
          <a:bodyPr lIns="93580" tIns="46790" rIns="93580" bIns="46790">
            <a:normAutofit lnSpcReduction="10000"/>
          </a:bodyPr>
          <a:lstStyle/>
          <a:p>
            <a:pPr marL="609243" indent="-609243">
              <a:buClr>
                <a:schemeClr val="accent3"/>
              </a:buClr>
              <a:buFontTx/>
              <a:buAutoNum type="arabicPeriod"/>
              <a:defRPr/>
            </a:pPr>
            <a:r>
              <a:rPr lang="en-US" sz="2900"/>
              <a:t>Pendapatan/Revenue</a:t>
            </a:r>
          </a:p>
          <a:p>
            <a:pPr marL="609243" indent="-609243">
              <a:buClr>
                <a:schemeClr val="accent3"/>
              </a:buClr>
              <a:buNone/>
              <a:defRPr/>
            </a:pPr>
            <a:r>
              <a:rPr lang="en-US" sz="2900"/>
              <a:t>Suatu aliran penerimaan kas atau harta lain yang diterima sebagai hasil kegiatan penjualan barang atau jasa.</a:t>
            </a:r>
          </a:p>
          <a:p>
            <a:pPr marL="609243" indent="-609243">
              <a:buClr>
                <a:schemeClr val="accent3"/>
              </a:buClr>
              <a:buNone/>
              <a:defRPr/>
            </a:pPr>
            <a:r>
              <a:rPr lang="en-US" sz="2900"/>
              <a:t>Suatu aliran masuk aktiva, tidak terbatas pada pengertian kas didalam pertukaran barang &amp; jasa.</a:t>
            </a:r>
          </a:p>
          <a:p>
            <a:pPr marL="609243" indent="-609243">
              <a:buClr>
                <a:schemeClr val="accent3"/>
              </a:buClr>
              <a:buNone/>
              <a:defRPr/>
            </a:pPr>
            <a:r>
              <a:rPr lang="en-US" sz="2900"/>
              <a:t>Kenaikan manfaat ekonomi selama periode akuntansi dalam bentuk pemasukan atau penambahan aktiva atau penurunan kewajiban yang mengakibatkan kenaikan ekuitas yang tidak berasal dari kontribusi penanaman modal (PSAK).</a:t>
            </a:r>
          </a:p>
          <a:p>
            <a:pPr marL="609243" indent="-609243">
              <a:buClr>
                <a:schemeClr val="accent3"/>
              </a:buClr>
              <a:buNone/>
              <a:defRPr/>
            </a:pPr>
            <a:endParaRPr lang="en-US" sz="2900"/>
          </a:p>
        </p:txBody>
      </p:sp>
    </p:spTree>
    <p:extLst>
      <p:ext uri="{BB962C8B-B14F-4D97-AF65-F5344CB8AC3E}">
        <p14:creationId xmlns:p14="http://schemas.microsoft.com/office/powerpoint/2010/main" val="288049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892" y="275157"/>
            <a:ext cx="7772481" cy="605023"/>
          </a:xfrm>
        </p:spPr>
        <p:txBody>
          <a:bodyPr lIns="93580" tIns="46790" rIns="93580">
            <a:normAutofit fontScale="90000"/>
          </a:bodyPr>
          <a:lstStyle/>
          <a:p>
            <a:pPr marL="484565">
              <a:defRPr/>
            </a:pPr>
            <a:r>
              <a:rPr lang="en-US" dirty="0" smtClean="0">
                <a:solidFill>
                  <a:schemeClr val="tx1">
                    <a:lumMod val="95000"/>
                    <a:lumOff val="5000"/>
                  </a:schemeClr>
                </a:solidFill>
                <a:ea typeface="+mj-ea"/>
              </a:rPr>
              <a:t>LAPORAN KEUANGAN</a:t>
            </a:r>
            <a:endParaRPr lang="en-US" dirty="0">
              <a:solidFill>
                <a:schemeClr val="tx1">
                  <a:lumMod val="95000"/>
                  <a:lumOff val="5000"/>
                </a:schemeClr>
              </a:solidFill>
              <a:ea typeface="+mj-ea"/>
            </a:endParaRPr>
          </a:p>
        </p:txBody>
      </p:sp>
      <p:sp>
        <p:nvSpPr>
          <p:cNvPr id="19459" name="Content Placeholder 2"/>
          <p:cNvSpPr>
            <a:spLocks noGrp="1"/>
          </p:cNvSpPr>
          <p:nvPr>
            <p:ph idx="1"/>
          </p:nvPr>
        </p:nvSpPr>
        <p:spPr/>
        <p:txBody>
          <a:bodyPr lIns="93580" tIns="46790" rIns="93580" bIns="46790">
            <a:normAutofit fontScale="92500" lnSpcReduction="10000"/>
          </a:bodyPr>
          <a:lstStyle/>
          <a:p>
            <a:pPr marL="274282" indent="-274282">
              <a:buClr>
                <a:schemeClr val="accent3"/>
              </a:buClr>
              <a:defRPr/>
            </a:pPr>
            <a:r>
              <a:rPr lang="en-US" sz="4500" dirty="0" err="1"/>
              <a:t>Sekumpulan</a:t>
            </a:r>
            <a:r>
              <a:rPr lang="en-US" sz="4500" dirty="0"/>
              <a:t> </a:t>
            </a:r>
            <a:r>
              <a:rPr lang="en-US" sz="4500" dirty="0" err="1"/>
              <a:t>informasi</a:t>
            </a:r>
            <a:r>
              <a:rPr lang="en-US" sz="4500" dirty="0"/>
              <a:t> </a:t>
            </a:r>
            <a:r>
              <a:rPr lang="en-US" sz="4500" dirty="0" err="1"/>
              <a:t>keuangan</a:t>
            </a:r>
            <a:r>
              <a:rPr lang="en-US" sz="4500" dirty="0"/>
              <a:t> </a:t>
            </a:r>
            <a:r>
              <a:rPr lang="en-US" sz="4500" dirty="0" err="1"/>
              <a:t>suatu</a:t>
            </a:r>
            <a:r>
              <a:rPr lang="en-US" sz="4500" dirty="0"/>
              <a:t> </a:t>
            </a:r>
            <a:r>
              <a:rPr lang="en-US" sz="4500" dirty="0" err="1"/>
              <a:t>entitas</a:t>
            </a:r>
            <a:r>
              <a:rPr lang="en-US" sz="4500" dirty="0"/>
              <a:t> </a:t>
            </a:r>
            <a:r>
              <a:rPr lang="en-US" sz="4500" dirty="0" err="1"/>
              <a:t>dalam</a:t>
            </a:r>
            <a:r>
              <a:rPr lang="en-US" sz="4500" dirty="0"/>
              <a:t> </a:t>
            </a:r>
            <a:r>
              <a:rPr lang="en-US" sz="4500" dirty="0" err="1"/>
              <a:t>suatu</a:t>
            </a:r>
            <a:r>
              <a:rPr lang="en-US" sz="4500" dirty="0"/>
              <a:t> </a:t>
            </a:r>
            <a:r>
              <a:rPr lang="en-US" sz="4500" dirty="0" err="1"/>
              <a:t>periode</a:t>
            </a:r>
            <a:r>
              <a:rPr lang="en-US" sz="4500" dirty="0"/>
              <a:t> </a:t>
            </a:r>
            <a:r>
              <a:rPr lang="en-US" sz="4500" dirty="0" err="1"/>
              <a:t>tertentu</a:t>
            </a:r>
            <a:r>
              <a:rPr lang="en-US" sz="4500" dirty="0"/>
              <a:t> yang </a:t>
            </a:r>
            <a:r>
              <a:rPr lang="en-US" sz="4500" dirty="0" err="1"/>
              <a:t>disajikan</a:t>
            </a:r>
            <a:r>
              <a:rPr lang="en-US" sz="4500" dirty="0"/>
              <a:t> </a:t>
            </a:r>
            <a:r>
              <a:rPr lang="en-US" sz="4500" dirty="0" err="1"/>
              <a:t>dalam</a:t>
            </a:r>
            <a:r>
              <a:rPr lang="en-US" sz="4500" dirty="0"/>
              <a:t> </a:t>
            </a:r>
            <a:r>
              <a:rPr lang="en-US" sz="4500" dirty="0" err="1"/>
              <a:t>bentuk</a:t>
            </a:r>
            <a:r>
              <a:rPr lang="en-US" sz="4500" dirty="0"/>
              <a:t> </a:t>
            </a:r>
            <a:r>
              <a:rPr lang="en-US" sz="4500" dirty="0" err="1"/>
              <a:t>laporan</a:t>
            </a:r>
            <a:r>
              <a:rPr lang="en-US" sz="4500" dirty="0"/>
              <a:t> </a:t>
            </a:r>
            <a:r>
              <a:rPr lang="en-US" sz="4500" dirty="0" err="1"/>
              <a:t>sistematis</a:t>
            </a:r>
            <a:r>
              <a:rPr lang="en-US" sz="4500" dirty="0"/>
              <a:t> yang </a:t>
            </a:r>
            <a:r>
              <a:rPr lang="en-US" sz="4500" dirty="0" err="1"/>
              <a:t>mudah</a:t>
            </a:r>
            <a:r>
              <a:rPr lang="en-US" sz="4500" dirty="0"/>
              <a:t> </a:t>
            </a:r>
            <a:r>
              <a:rPr lang="en-US" sz="4500" dirty="0" err="1"/>
              <a:t>dibaca</a:t>
            </a:r>
            <a:r>
              <a:rPr lang="en-US" sz="4500" dirty="0"/>
              <a:t> </a:t>
            </a:r>
            <a:r>
              <a:rPr lang="en-US" sz="4500" dirty="0" err="1"/>
              <a:t>dan</a:t>
            </a:r>
            <a:r>
              <a:rPr lang="en-US" sz="4500" dirty="0"/>
              <a:t> </a:t>
            </a:r>
            <a:r>
              <a:rPr lang="en-US" sz="4500" dirty="0" err="1"/>
              <a:t>dipahami</a:t>
            </a:r>
            <a:r>
              <a:rPr lang="en-US" sz="4500" dirty="0"/>
              <a:t> </a:t>
            </a:r>
            <a:r>
              <a:rPr lang="en-US" sz="4500" dirty="0" err="1"/>
              <a:t>oleh</a:t>
            </a:r>
            <a:r>
              <a:rPr lang="en-US" sz="4500" dirty="0"/>
              <a:t> </a:t>
            </a:r>
            <a:r>
              <a:rPr lang="en-US" sz="4500" dirty="0" err="1"/>
              <a:t>semua</a:t>
            </a:r>
            <a:r>
              <a:rPr lang="en-US" sz="4500" dirty="0"/>
              <a:t> </a:t>
            </a:r>
            <a:r>
              <a:rPr lang="en-US" sz="4500" dirty="0" err="1"/>
              <a:t>pihak</a:t>
            </a:r>
            <a:r>
              <a:rPr lang="en-US" sz="4500" dirty="0"/>
              <a:t> yang </a:t>
            </a:r>
            <a:r>
              <a:rPr lang="en-US" sz="4500" dirty="0" err="1"/>
              <a:t>membutuhkan</a:t>
            </a:r>
            <a:endParaRPr lang="en-US" sz="4500" dirty="0"/>
          </a:p>
          <a:p>
            <a:pPr marL="274282" indent="-274282">
              <a:buClr>
                <a:schemeClr val="accent3"/>
              </a:buClr>
              <a:defRPr/>
            </a:pPr>
            <a:r>
              <a:rPr lang="en-US" sz="4500" dirty="0" err="1"/>
              <a:t>Tujuan</a:t>
            </a:r>
            <a:r>
              <a:rPr lang="en-US" sz="4500" dirty="0"/>
              <a:t> </a:t>
            </a:r>
            <a:r>
              <a:rPr lang="en-US" sz="4500" dirty="0" err="1"/>
              <a:t>utama</a:t>
            </a:r>
            <a:r>
              <a:rPr lang="en-US" sz="4500" dirty="0"/>
              <a:t> </a:t>
            </a:r>
            <a:r>
              <a:rPr lang="en-US" sz="4500" dirty="0" err="1"/>
              <a:t>dari</a:t>
            </a:r>
            <a:r>
              <a:rPr lang="en-US" sz="4500" dirty="0"/>
              <a:t> proses </a:t>
            </a:r>
            <a:r>
              <a:rPr lang="en-US" sz="4500" dirty="0" err="1"/>
              <a:t>akuntansi</a:t>
            </a:r>
            <a:endParaRPr lang="en-US" sz="4500" dirty="0"/>
          </a:p>
        </p:txBody>
      </p:sp>
    </p:spTree>
    <p:extLst>
      <p:ext uri="{BB962C8B-B14F-4D97-AF65-F5344CB8AC3E}">
        <p14:creationId xmlns:p14="http://schemas.microsoft.com/office/powerpoint/2010/main" val="339158607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Title 1"/>
          <p:cNvSpPr>
            <a:spLocks noGrp="1"/>
          </p:cNvSpPr>
          <p:nvPr>
            <p:ph type="title"/>
          </p:nvPr>
        </p:nvSpPr>
        <p:spPr>
          <a:xfrm>
            <a:off x="456628" y="1"/>
            <a:ext cx="8230745" cy="880180"/>
          </a:xfrm>
        </p:spPr>
        <p:txBody>
          <a:bodyPr lIns="93580" tIns="46790" rIns="93580">
            <a:normAutofit fontScale="90000"/>
          </a:bodyPr>
          <a:lstStyle/>
          <a:p>
            <a:pPr eaLnBrk="1" hangingPunct="1"/>
            <a:r>
              <a:rPr lang="en-US" sz="4900">
                <a:latin typeface="Calibri" charset="0"/>
              </a:rPr>
              <a:t>Pendapatan (Revenue) </a:t>
            </a:r>
          </a:p>
        </p:txBody>
      </p:sp>
      <p:sp>
        <p:nvSpPr>
          <p:cNvPr id="37891" name="Content Placeholder 2"/>
          <p:cNvSpPr>
            <a:spLocks noGrp="1"/>
          </p:cNvSpPr>
          <p:nvPr>
            <p:ph idx="1"/>
          </p:nvPr>
        </p:nvSpPr>
        <p:spPr>
          <a:xfrm>
            <a:off x="250409" y="1189128"/>
            <a:ext cx="8641546" cy="5419461"/>
          </a:xfrm>
        </p:spPr>
        <p:txBody>
          <a:bodyPr lIns="93580" tIns="46790" rIns="93580" bIns="46790">
            <a:normAutofit/>
          </a:bodyPr>
          <a:lstStyle/>
          <a:p>
            <a:pPr marL="609243" indent="-609243">
              <a:buClr>
                <a:schemeClr val="accent3"/>
              </a:buClr>
              <a:buNone/>
              <a:defRPr/>
            </a:pPr>
            <a:r>
              <a:rPr lang="en-US" sz="2900"/>
              <a:t>1. Pendapatan dari kegiatan utama Entitas (</a:t>
            </a:r>
            <a:r>
              <a:rPr lang="en-US" sz="2900" i="1"/>
              <a:t>Operating Income/Operating Revenue)</a:t>
            </a:r>
          </a:p>
          <a:p>
            <a:pPr marL="609243" indent="-609243">
              <a:buClr>
                <a:schemeClr val="accent3"/>
              </a:buClr>
              <a:buNone/>
              <a:defRPr/>
            </a:pPr>
            <a:r>
              <a:rPr lang="en-US" sz="2900"/>
              <a:t>	Aliran masuk yang berasal dari kegiatan pokok perusahaan yaitu penjualan barang &amp; jasa.---penjualan tunai, kredit, dan jasa.</a:t>
            </a:r>
          </a:p>
          <a:p>
            <a:pPr marL="609243" indent="-609243">
              <a:buClr>
                <a:schemeClr val="accent3"/>
              </a:buClr>
              <a:buNone/>
              <a:defRPr/>
            </a:pPr>
            <a:r>
              <a:rPr lang="en-US" sz="2900"/>
              <a:t>2. Pendapatan dari luar Usaha/bukan kegiatan utama (</a:t>
            </a:r>
            <a:r>
              <a:rPr lang="en-US" sz="2900" i="1"/>
              <a:t>Non Operating  Income)</a:t>
            </a:r>
          </a:p>
          <a:p>
            <a:pPr marL="609243" indent="-609243">
              <a:buClr>
                <a:schemeClr val="accent3"/>
              </a:buClr>
              <a:buNone/>
              <a:defRPr/>
            </a:pPr>
            <a:r>
              <a:rPr lang="en-US" sz="2900"/>
              <a:t>Pendapatan sampingan, terjadinya sewaktu-waktu dan tidak berhubungan dengan kegiatan utama entitas. 	</a:t>
            </a:r>
          </a:p>
          <a:p>
            <a:pPr marL="609243" indent="-609243">
              <a:buClr>
                <a:schemeClr val="accent3"/>
              </a:buClr>
              <a:buNone/>
              <a:defRPr/>
            </a:pPr>
            <a:r>
              <a:rPr lang="en-US" sz="2900"/>
              <a:t>Co. Pendapatan sewa, bunga, jasa giro, penjualan aktiva tetap, keuntungan nilai tukar uang, hadiah, dsb</a:t>
            </a:r>
          </a:p>
        </p:txBody>
      </p:sp>
    </p:spTree>
    <p:extLst>
      <p:ext uri="{BB962C8B-B14F-4D97-AF65-F5344CB8AC3E}">
        <p14:creationId xmlns:p14="http://schemas.microsoft.com/office/powerpoint/2010/main" val="31722856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Title 1"/>
          <p:cNvSpPr>
            <a:spLocks noGrp="1"/>
          </p:cNvSpPr>
          <p:nvPr>
            <p:ph type="title"/>
          </p:nvPr>
        </p:nvSpPr>
        <p:spPr>
          <a:xfrm>
            <a:off x="914892" y="1"/>
            <a:ext cx="7772481" cy="802943"/>
          </a:xfrm>
        </p:spPr>
        <p:txBody>
          <a:bodyPr lIns="93580" tIns="46790" rIns="93580"/>
          <a:lstStyle/>
          <a:p>
            <a:pPr eaLnBrk="1" hangingPunct="1"/>
            <a:r>
              <a:rPr lang="en-US">
                <a:latin typeface="Calibri" charset="0"/>
              </a:rPr>
              <a:t>2. Beban (Expenses)</a:t>
            </a:r>
          </a:p>
        </p:txBody>
      </p:sp>
      <p:sp>
        <p:nvSpPr>
          <p:cNvPr id="38915" name="Content Placeholder 2"/>
          <p:cNvSpPr>
            <a:spLocks noGrp="1"/>
          </p:cNvSpPr>
          <p:nvPr>
            <p:ph idx="1"/>
          </p:nvPr>
        </p:nvSpPr>
        <p:spPr/>
        <p:txBody>
          <a:bodyPr lIns="93580" tIns="46790" rIns="93580" bIns="46790">
            <a:normAutofit fontScale="92500" lnSpcReduction="10000"/>
          </a:bodyPr>
          <a:lstStyle/>
          <a:p>
            <a:pPr marL="274282" indent="-274282">
              <a:buClr>
                <a:schemeClr val="accent3"/>
              </a:buClr>
              <a:defRPr/>
            </a:pPr>
            <a:r>
              <a:rPr lang="en-US" sz="3700"/>
              <a:t>Penurunan manfaat ekonomi selama masa periode akuntansi dalam bentuk arus kas keluar atau berkurangnya aktiva atau terjadinya kewajiban yang mengakibatkan penurunan ekuitas yang tidak menyangkut pembagian kepada penanam modal</a:t>
            </a:r>
          </a:p>
          <a:p>
            <a:pPr marL="274282" indent="-274282">
              <a:buClr>
                <a:schemeClr val="accent3"/>
              </a:buClr>
              <a:defRPr/>
            </a:pPr>
            <a:r>
              <a:rPr lang="en-US" sz="3700"/>
              <a:t>Beban adalah harga pokok barang yang dijual dan pengorbanan ekonomis yang dilakukan untuk memperoleh penghasilan. </a:t>
            </a:r>
          </a:p>
          <a:p>
            <a:pPr marL="274282" indent="-274282">
              <a:buClr>
                <a:schemeClr val="accent3"/>
              </a:buClr>
              <a:defRPr/>
            </a:pPr>
            <a:endParaRPr lang="en-US" sz="3700"/>
          </a:p>
        </p:txBody>
      </p:sp>
    </p:spTree>
    <p:extLst>
      <p:ext uri="{BB962C8B-B14F-4D97-AF65-F5344CB8AC3E}">
        <p14:creationId xmlns:p14="http://schemas.microsoft.com/office/powerpoint/2010/main" val="3444942806"/>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Rectangle 2"/>
          <p:cNvSpPr>
            <a:spLocks noGrp="1" noChangeArrowheads="1"/>
          </p:cNvSpPr>
          <p:nvPr>
            <p:ph type="title"/>
          </p:nvPr>
        </p:nvSpPr>
        <p:spPr>
          <a:xfrm>
            <a:off x="328969" y="0"/>
            <a:ext cx="8230745" cy="844780"/>
          </a:xfrm>
        </p:spPr>
        <p:txBody>
          <a:bodyPr lIns="93580" tIns="46790" rIns="93580"/>
          <a:lstStyle/>
          <a:p>
            <a:pPr eaLnBrk="1" hangingPunct="1"/>
            <a:r>
              <a:rPr lang="en-US">
                <a:latin typeface="Calibri" charset="0"/>
              </a:rPr>
              <a:t>2. Beban (Expenses)</a:t>
            </a:r>
          </a:p>
        </p:txBody>
      </p:sp>
      <p:sp>
        <p:nvSpPr>
          <p:cNvPr id="39939" name="Rectangle 3"/>
          <p:cNvSpPr>
            <a:spLocks noGrp="1" noChangeArrowheads="1"/>
          </p:cNvSpPr>
          <p:nvPr>
            <p:ph idx="1"/>
          </p:nvPr>
        </p:nvSpPr>
        <p:spPr>
          <a:xfrm>
            <a:off x="328969" y="1266366"/>
            <a:ext cx="8230745" cy="4571463"/>
          </a:xfrm>
        </p:spPr>
        <p:txBody>
          <a:bodyPr lIns="93580" tIns="46790" rIns="93580" bIns="46790">
            <a:normAutofit lnSpcReduction="10000"/>
          </a:bodyPr>
          <a:lstStyle/>
          <a:p>
            <a:pPr eaLnBrk="1" hangingPunct="1">
              <a:lnSpc>
                <a:spcPct val="90000"/>
              </a:lnSpc>
              <a:buFontTx/>
              <a:buNone/>
            </a:pPr>
            <a:r>
              <a:rPr lang="en-US" sz="2700">
                <a:latin typeface="Constantia" charset="0"/>
              </a:rPr>
              <a:t>a. Beban Usaha atau operasi (</a:t>
            </a:r>
            <a:r>
              <a:rPr lang="en-US" sz="2700" i="1">
                <a:latin typeface="Constantia" charset="0"/>
              </a:rPr>
              <a:t>Operating expenses</a:t>
            </a:r>
            <a:r>
              <a:rPr lang="en-US" sz="2700">
                <a:latin typeface="Constantia" charset="0"/>
              </a:rPr>
              <a:t>)	</a:t>
            </a:r>
          </a:p>
          <a:p>
            <a:pPr eaLnBrk="1" hangingPunct="1">
              <a:lnSpc>
                <a:spcPct val="90000"/>
              </a:lnSpc>
              <a:buFontTx/>
              <a:buNone/>
            </a:pPr>
            <a:r>
              <a:rPr lang="en-US" sz="2700">
                <a:latin typeface="Constantia" charset="0"/>
              </a:rPr>
              <a:t>Biaya yang dikeluarkan dalam rangka menjalankan operasi perusahaan yang pokok. </a:t>
            </a:r>
          </a:p>
          <a:p>
            <a:pPr eaLnBrk="1" hangingPunct="1">
              <a:lnSpc>
                <a:spcPct val="90000"/>
              </a:lnSpc>
              <a:buFont typeface="Wingdings 2" charset="0"/>
              <a:buNone/>
            </a:pPr>
            <a:r>
              <a:rPr lang="en-US" sz="2700">
                <a:latin typeface="Constantia" charset="0"/>
              </a:rPr>
              <a:t>	Bagi perusahaan dagang, yang dimaksud adl biaya untuk membeli barang dagangan (Harga pokok penjualan =selisih antara persediaan awal ditambah pembelian dengan persediaan akhir) dan biaya-biaya yang dikeluarkan berhubungan dengan kegiatan pemasaran dan administrasi, (co.biaya penjualan, biaya gaji pegawai, biaya iklan, biaya asuransi, biaya administrasi &amp; umum).</a:t>
            </a:r>
          </a:p>
        </p:txBody>
      </p:sp>
    </p:spTree>
    <p:extLst>
      <p:ext uri="{BB962C8B-B14F-4D97-AF65-F5344CB8AC3E}">
        <p14:creationId xmlns:p14="http://schemas.microsoft.com/office/powerpoint/2010/main" val="247442920"/>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Title 1"/>
          <p:cNvSpPr>
            <a:spLocks noGrp="1"/>
          </p:cNvSpPr>
          <p:nvPr>
            <p:ph type="title"/>
          </p:nvPr>
        </p:nvSpPr>
        <p:spPr>
          <a:xfrm>
            <a:off x="914892" y="1"/>
            <a:ext cx="7772481" cy="880180"/>
          </a:xfrm>
        </p:spPr>
        <p:txBody>
          <a:bodyPr lIns="93580" tIns="46790" rIns="93580"/>
          <a:lstStyle/>
          <a:p>
            <a:pPr eaLnBrk="1" hangingPunct="1"/>
            <a:r>
              <a:rPr lang="en-US">
                <a:latin typeface="Calibri" charset="0"/>
              </a:rPr>
              <a:t>Biaya (Expense)</a:t>
            </a:r>
          </a:p>
        </p:txBody>
      </p:sp>
      <p:sp>
        <p:nvSpPr>
          <p:cNvPr id="40963" name="Content Placeholder 2"/>
          <p:cNvSpPr>
            <a:spLocks noGrp="1"/>
          </p:cNvSpPr>
          <p:nvPr>
            <p:ph idx="1"/>
          </p:nvPr>
        </p:nvSpPr>
        <p:spPr>
          <a:xfrm>
            <a:off x="914892" y="1343603"/>
            <a:ext cx="7772481" cy="4676055"/>
          </a:xfrm>
        </p:spPr>
        <p:txBody>
          <a:bodyPr lIns="93580" tIns="46790" rIns="93580" bIns="46790">
            <a:normAutofit/>
          </a:bodyPr>
          <a:lstStyle/>
          <a:p>
            <a:pPr marL="274282" indent="-274282">
              <a:lnSpc>
                <a:spcPct val="90000"/>
              </a:lnSpc>
              <a:buClr>
                <a:schemeClr val="accent3"/>
              </a:buClr>
              <a:buNone/>
              <a:defRPr/>
            </a:pPr>
            <a:r>
              <a:rPr lang="en-US" sz="4500"/>
              <a:t>b. Biaya di luar usaha (non operating expenses/other expense))</a:t>
            </a:r>
          </a:p>
          <a:p>
            <a:pPr marL="274282" indent="-274282">
              <a:lnSpc>
                <a:spcPct val="90000"/>
              </a:lnSpc>
              <a:buClr>
                <a:schemeClr val="accent3"/>
              </a:buClr>
              <a:buNone/>
              <a:defRPr/>
            </a:pPr>
            <a:r>
              <a:rPr lang="en-US" sz="4500"/>
              <a:t>	Biaya yang dikeluarkan di luar usaha pokok perusahaan :biaya bunga &amp; biaya sewa, denda, rugi penjualan aktiva tetap, dll</a:t>
            </a:r>
          </a:p>
          <a:p>
            <a:pPr marL="274282" indent="-274282">
              <a:lnSpc>
                <a:spcPct val="90000"/>
              </a:lnSpc>
              <a:buClr>
                <a:schemeClr val="accent3"/>
              </a:buClr>
              <a:buNone/>
              <a:defRPr/>
            </a:pPr>
            <a:endParaRPr lang="en-US" sz="4500"/>
          </a:p>
          <a:p>
            <a:pPr marL="274282" indent="-274282">
              <a:lnSpc>
                <a:spcPct val="90000"/>
              </a:lnSpc>
              <a:buClr>
                <a:schemeClr val="accent3"/>
              </a:buClr>
              <a:buNone/>
              <a:defRPr/>
            </a:pPr>
            <a:endParaRPr lang="en-US" sz="4500"/>
          </a:p>
          <a:p>
            <a:pPr marL="274282" indent="-274282">
              <a:buClr>
                <a:schemeClr val="accent3"/>
              </a:buClr>
              <a:defRPr/>
            </a:pPr>
            <a:endParaRPr lang="en-US" sz="4500"/>
          </a:p>
        </p:txBody>
      </p:sp>
    </p:spTree>
    <p:extLst>
      <p:ext uri="{BB962C8B-B14F-4D97-AF65-F5344CB8AC3E}">
        <p14:creationId xmlns:p14="http://schemas.microsoft.com/office/powerpoint/2010/main" val="2005542194"/>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Title 1"/>
          <p:cNvSpPr>
            <a:spLocks noGrp="1"/>
          </p:cNvSpPr>
          <p:nvPr>
            <p:ph type="title"/>
          </p:nvPr>
        </p:nvSpPr>
        <p:spPr>
          <a:xfrm>
            <a:off x="564647" y="1"/>
            <a:ext cx="7772481" cy="880180"/>
          </a:xfrm>
        </p:spPr>
        <p:txBody>
          <a:bodyPr lIns="93580" tIns="46790" rIns="93580"/>
          <a:lstStyle/>
          <a:p>
            <a:pPr eaLnBrk="1" hangingPunct="1"/>
            <a:r>
              <a:rPr lang="en-US">
                <a:latin typeface="Calibri" charset="0"/>
              </a:rPr>
              <a:t>3. Laba atau Rugi Usaha</a:t>
            </a:r>
          </a:p>
        </p:txBody>
      </p:sp>
      <p:sp>
        <p:nvSpPr>
          <p:cNvPr id="43011" name="Content Placeholder 2"/>
          <p:cNvSpPr>
            <a:spLocks noGrp="1"/>
          </p:cNvSpPr>
          <p:nvPr>
            <p:ph idx="1"/>
          </p:nvPr>
        </p:nvSpPr>
        <p:spPr/>
        <p:txBody>
          <a:bodyPr lIns="93580" tIns="46790" rIns="93580" bIns="46790"/>
          <a:lstStyle/>
          <a:p>
            <a:pPr eaLnBrk="1" hangingPunct="1"/>
            <a:r>
              <a:rPr lang="en-US" sz="4900">
                <a:latin typeface="Constantia" charset="0"/>
              </a:rPr>
              <a:t>Selisih antara penghasilan yang diperoleh dan beban yang terjadi dalam satu periode tertentu.</a:t>
            </a:r>
          </a:p>
        </p:txBody>
      </p:sp>
    </p:spTree>
    <p:extLst>
      <p:ext uri="{BB962C8B-B14F-4D97-AF65-F5344CB8AC3E}">
        <p14:creationId xmlns:p14="http://schemas.microsoft.com/office/powerpoint/2010/main" val="20127400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4" name="Title 1"/>
          <p:cNvSpPr>
            <a:spLocks noGrp="1"/>
          </p:cNvSpPr>
          <p:nvPr>
            <p:ph type="title"/>
          </p:nvPr>
        </p:nvSpPr>
        <p:spPr>
          <a:xfrm>
            <a:off x="914892" y="1"/>
            <a:ext cx="7772481" cy="957417"/>
          </a:xfrm>
        </p:spPr>
        <p:txBody>
          <a:bodyPr lIns="93580" tIns="46790" rIns="93580"/>
          <a:lstStyle/>
          <a:p>
            <a:pPr eaLnBrk="1" hangingPunct="1"/>
            <a:r>
              <a:rPr lang="en-US">
                <a:latin typeface="Calibri" charset="0"/>
              </a:rPr>
              <a:t>Pajak</a:t>
            </a:r>
          </a:p>
        </p:txBody>
      </p:sp>
      <p:sp>
        <p:nvSpPr>
          <p:cNvPr id="44035" name="Content Placeholder 2"/>
          <p:cNvSpPr>
            <a:spLocks noGrp="1"/>
          </p:cNvSpPr>
          <p:nvPr>
            <p:ph idx="1"/>
          </p:nvPr>
        </p:nvSpPr>
        <p:spPr/>
        <p:txBody>
          <a:bodyPr lIns="93580" tIns="46790" rIns="93580" bIns="46790">
            <a:normAutofit lnSpcReduction="10000"/>
          </a:bodyPr>
          <a:lstStyle/>
          <a:p>
            <a:pPr eaLnBrk="1" hangingPunct="1"/>
            <a:r>
              <a:rPr lang="en-US" sz="6100">
                <a:latin typeface="Constantia" charset="0"/>
              </a:rPr>
              <a:t>Pajak beban terakhir . Bukan biaya. Untuk memperlihatkan laba bersih</a:t>
            </a:r>
          </a:p>
          <a:p>
            <a:pPr eaLnBrk="1" hangingPunct="1">
              <a:buFont typeface="Wingdings 2" charset="0"/>
              <a:buNone/>
            </a:pPr>
            <a:endParaRPr lang="en-US" sz="6100">
              <a:latin typeface="Constantia" charset="0"/>
            </a:endParaRPr>
          </a:p>
        </p:txBody>
      </p:sp>
    </p:spTree>
    <p:extLst>
      <p:ext uri="{BB962C8B-B14F-4D97-AF65-F5344CB8AC3E}">
        <p14:creationId xmlns:p14="http://schemas.microsoft.com/office/powerpoint/2010/main" val="388957765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Rectangle 2"/>
          <p:cNvSpPr>
            <a:spLocks noGrp="1" noChangeArrowheads="1"/>
          </p:cNvSpPr>
          <p:nvPr>
            <p:ph type="title"/>
          </p:nvPr>
        </p:nvSpPr>
        <p:spPr>
          <a:xfrm>
            <a:off x="613747" y="0"/>
            <a:ext cx="7772481" cy="1142464"/>
          </a:xfrm>
        </p:spPr>
        <p:txBody>
          <a:bodyPr lIns="93580" tIns="46790" rIns="93580">
            <a:normAutofit fontScale="90000"/>
          </a:bodyPr>
          <a:lstStyle/>
          <a:p>
            <a:pPr algn="ctr">
              <a:defRPr/>
            </a:pPr>
            <a:r>
              <a:rPr lang="en-US" sz="2500" b="1"/>
              <a:t>KLINIK BAHAGIA</a:t>
            </a:r>
            <a:br>
              <a:rPr lang="en-US" sz="2500" b="1"/>
            </a:br>
            <a:r>
              <a:rPr lang="en-US" sz="2500" b="1"/>
              <a:t>LAPORAN LABA RUGI</a:t>
            </a:r>
            <a:br>
              <a:rPr lang="en-US" sz="2500" b="1"/>
            </a:br>
            <a:r>
              <a:rPr lang="en-US" sz="2500" b="1"/>
              <a:t>PERIODE 2009-2010</a:t>
            </a:r>
          </a:p>
        </p:txBody>
      </p:sp>
      <p:graphicFrame>
        <p:nvGraphicFramePr>
          <p:cNvPr id="45059" name="Object 3"/>
          <p:cNvGraphicFramePr>
            <a:graphicFrameLocks noChangeAspect="1"/>
          </p:cNvGraphicFramePr>
          <p:nvPr>
            <p:ph idx="1"/>
          </p:nvPr>
        </p:nvGraphicFramePr>
        <p:xfrm>
          <a:off x="777412" y="1118328"/>
          <a:ext cx="7664462" cy="5739672"/>
        </p:xfrm>
        <a:graphic>
          <a:graphicData uri="http://schemas.openxmlformats.org/presentationml/2006/ole">
            <mc:AlternateContent xmlns:mc="http://schemas.openxmlformats.org/markup-compatibility/2006">
              <mc:Choice xmlns:v="urn:schemas-microsoft-com:vml" Requires="v">
                <p:oleObj spid="_x0000_s28673" name="Worksheet" r:id="rId3" imgW="3276600" imgH="2495702" progId="Excel.Sheet.8">
                  <p:embed/>
                </p:oleObj>
              </mc:Choice>
              <mc:Fallback>
                <p:oleObj name="Worksheet" r:id="rId3" imgW="3276600" imgH="2495702" progId="Excel.Sheet.8">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77412" y="1118328"/>
                        <a:ext cx="7664462" cy="5739672"/>
                      </a:xfrm>
                      <a:prstGeom prst="rect">
                        <a:avLst/>
                      </a:prstGeom>
                      <a:solidFill>
                        <a:srgbClr val="FFFFCC"/>
                      </a:solidFill>
                      <a:ln>
                        <a:noFill/>
                      </a:ln>
                      <a:effectLst/>
                      <a:extLs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Tree>
    <p:extLst>
      <p:ext uri="{BB962C8B-B14F-4D97-AF65-F5344CB8AC3E}">
        <p14:creationId xmlns:p14="http://schemas.microsoft.com/office/powerpoint/2010/main" val="174823939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892" y="275157"/>
            <a:ext cx="7772481" cy="605023"/>
          </a:xfrm>
        </p:spPr>
        <p:txBody>
          <a:bodyPr lIns="93580" tIns="46790" rIns="93580">
            <a:normAutofit fontScale="90000"/>
          </a:bodyPr>
          <a:lstStyle/>
          <a:p>
            <a:pPr marL="484565">
              <a:defRPr/>
            </a:pPr>
            <a:r>
              <a:rPr lang="en-US" sz="4100" dirty="0">
                <a:solidFill>
                  <a:schemeClr val="accent1">
                    <a:tint val="83000"/>
                    <a:satMod val="150000"/>
                  </a:schemeClr>
                </a:solidFill>
              </a:rPr>
              <a:t>UNSUR LAPORAN KEUANGAN</a:t>
            </a:r>
          </a:p>
        </p:txBody>
      </p:sp>
      <p:sp>
        <p:nvSpPr>
          <p:cNvPr id="16387" name="Content Placeholder 2"/>
          <p:cNvSpPr>
            <a:spLocks noGrp="1"/>
          </p:cNvSpPr>
          <p:nvPr>
            <p:ph idx="1"/>
          </p:nvPr>
        </p:nvSpPr>
        <p:spPr>
          <a:xfrm>
            <a:off x="171850" y="1420840"/>
            <a:ext cx="8972151" cy="4571463"/>
          </a:xfrm>
        </p:spPr>
        <p:txBody>
          <a:bodyPr lIns="93580" tIns="46790" rIns="93580" bIns="46790"/>
          <a:lstStyle/>
          <a:p>
            <a:pPr eaLnBrk="1" hangingPunct="1"/>
            <a:r>
              <a:rPr lang="en-US" sz="3300">
                <a:latin typeface="Albertus Medium" charset="0"/>
              </a:rPr>
              <a:t>Laporan Laba Rugi (</a:t>
            </a:r>
            <a:r>
              <a:rPr lang="en-US" sz="3300" i="1">
                <a:latin typeface="Albertus Medium" charset="0"/>
              </a:rPr>
              <a:t>Income Statement</a:t>
            </a:r>
            <a:r>
              <a:rPr lang="en-US" sz="3300">
                <a:latin typeface="Albertus Medium" charset="0"/>
              </a:rPr>
              <a:t>)</a:t>
            </a:r>
          </a:p>
          <a:p>
            <a:pPr eaLnBrk="1" hangingPunct="1"/>
            <a:r>
              <a:rPr lang="en-US" sz="3300">
                <a:latin typeface="Albertus Medium" charset="0"/>
              </a:rPr>
              <a:t>Laporan Perubahan Ekuitas (</a:t>
            </a:r>
            <a:r>
              <a:rPr lang="en-US" sz="3300" i="1">
                <a:latin typeface="Albertus Medium" charset="0"/>
              </a:rPr>
              <a:t>Capital Statement/</a:t>
            </a:r>
            <a:r>
              <a:rPr lang="en-US" sz="3300">
                <a:latin typeface="Albertus Medium" charset="0"/>
              </a:rPr>
              <a:t>   untuk p.perseorangan) atau </a:t>
            </a:r>
          </a:p>
          <a:p>
            <a:pPr eaLnBrk="1" hangingPunct="1">
              <a:buFont typeface="Wingdings 2" charset="0"/>
              <a:buNone/>
            </a:pPr>
            <a:r>
              <a:rPr lang="en-US" sz="3300">
                <a:latin typeface="Albertus Medium" charset="0"/>
              </a:rPr>
              <a:t>	Laporan Saldo Laba (</a:t>
            </a:r>
            <a:r>
              <a:rPr lang="en-US" sz="3300" i="1">
                <a:latin typeface="Albertus Medium" charset="0"/>
              </a:rPr>
              <a:t>Retained Earning Statement/</a:t>
            </a:r>
            <a:r>
              <a:rPr lang="en-US" sz="3300">
                <a:latin typeface="Albertus Medium" charset="0"/>
              </a:rPr>
              <a:t>untuk perseroan terbatas)</a:t>
            </a:r>
          </a:p>
          <a:p>
            <a:pPr eaLnBrk="1" hangingPunct="1"/>
            <a:r>
              <a:rPr lang="en-US" sz="3300">
                <a:latin typeface="Albertus Medium" charset="0"/>
              </a:rPr>
              <a:t>Neraca (</a:t>
            </a:r>
            <a:r>
              <a:rPr lang="en-US" sz="3300" i="1">
                <a:latin typeface="Albertus Medium" charset="0"/>
              </a:rPr>
              <a:t>Balance Statement</a:t>
            </a:r>
            <a:r>
              <a:rPr lang="en-US" sz="3300">
                <a:latin typeface="Albertus Medium" charset="0"/>
              </a:rPr>
              <a:t>)</a:t>
            </a:r>
          </a:p>
          <a:p>
            <a:pPr eaLnBrk="1" hangingPunct="1"/>
            <a:r>
              <a:rPr lang="en-US" sz="3300">
                <a:latin typeface="Albertus Medium" charset="0"/>
              </a:rPr>
              <a:t>Laporan Arus Kas (</a:t>
            </a:r>
            <a:r>
              <a:rPr lang="en-US" sz="3300" i="1">
                <a:latin typeface="Albertus Medium" charset="0"/>
              </a:rPr>
              <a:t>Cash Flow Statement</a:t>
            </a:r>
            <a:r>
              <a:rPr lang="en-US" sz="3300">
                <a:latin typeface="Albertus Medium" charset="0"/>
              </a:rPr>
              <a:t>)</a:t>
            </a:r>
          </a:p>
          <a:p>
            <a:pPr eaLnBrk="1" hangingPunct="1"/>
            <a:r>
              <a:rPr lang="en-US" sz="3300">
                <a:latin typeface="Albertus Medium" charset="0"/>
              </a:rPr>
              <a:t>Catatan atas Laporan keuangan</a:t>
            </a:r>
          </a:p>
        </p:txBody>
      </p:sp>
    </p:spTree>
    <p:extLst>
      <p:ext uri="{BB962C8B-B14F-4D97-AF65-F5344CB8AC3E}">
        <p14:creationId xmlns:p14="http://schemas.microsoft.com/office/powerpoint/2010/main" val="2479069611"/>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22" name="Rectangle 2"/>
          <p:cNvSpPr>
            <a:spLocks noGrp="1" noChangeArrowheads="1"/>
          </p:cNvSpPr>
          <p:nvPr>
            <p:ph type="title"/>
          </p:nvPr>
        </p:nvSpPr>
        <p:spPr>
          <a:xfrm>
            <a:off x="914892" y="1"/>
            <a:ext cx="7772481" cy="802943"/>
          </a:xfrm>
        </p:spPr>
        <p:txBody>
          <a:bodyPr lIns="93580" tIns="46790" rIns="93580">
            <a:normAutofit/>
          </a:bodyPr>
          <a:lstStyle/>
          <a:p>
            <a:pPr marL="484565" defTabSz="935668">
              <a:defRPr/>
            </a:pPr>
            <a:r>
              <a:rPr lang="en-US" dirty="0">
                <a:solidFill>
                  <a:schemeClr val="accent1">
                    <a:tint val="83000"/>
                    <a:satMod val="150000"/>
                  </a:schemeClr>
                </a:solidFill>
                <a:ea typeface="+mj-ea"/>
              </a:rPr>
              <a:t>LAPORAN KEUANGAN</a:t>
            </a:r>
          </a:p>
        </p:txBody>
      </p:sp>
      <p:sp>
        <p:nvSpPr>
          <p:cNvPr id="21507" name="Rectangle 3"/>
          <p:cNvSpPr>
            <a:spLocks noGrp="1" noChangeArrowheads="1"/>
          </p:cNvSpPr>
          <p:nvPr>
            <p:ph idx="1"/>
          </p:nvPr>
        </p:nvSpPr>
        <p:spPr>
          <a:xfrm>
            <a:off x="643207" y="1420839"/>
            <a:ext cx="8248748" cy="4865930"/>
          </a:xfrm>
        </p:spPr>
        <p:txBody>
          <a:bodyPr lIns="93580" tIns="46790" rIns="93580" bIns="46790">
            <a:normAutofit lnSpcReduction="10000"/>
          </a:bodyPr>
          <a:lstStyle/>
          <a:p>
            <a:pPr marL="349300" indent="-349300" defTabSz="934173">
              <a:buClr>
                <a:schemeClr val="accent3"/>
              </a:buClr>
              <a:buFont typeface="Wingdings" pitchFamily="2" charset="2"/>
              <a:buChar char="ü"/>
              <a:defRPr/>
            </a:pPr>
            <a:r>
              <a:rPr lang="en-US" sz="2900"/>
              <a:t>Ringkasan dari suatu proses pencatatan</a:t>
            </a:r>
          </a:p>
          <a:p>
            <a:pPr marL="349300" indent="-349300" defTabSz="934173">
              <a:buClr>
                <a:schemeClr val="accent3"/>
              </a:buClr>
              <a:buFont typeface="Wingdings" pitchFamily="2" charset="2"/>
              <a:buChar char="ü"/>
              <a:defRPr/>
            </a:pPr>
            <a:r>
              <a:rPr lang="en-US" sz="2900"/>
              <a:t>Ringkasan dari transaksi-transaksi keuangan yang terjadi selama masa buku yang bersangkutan</a:t>
            </a:r>
          </a:p>
          <a:p>
            <a:pPr marL="349300" indent="-349300" defTabSz="934173">
              <a:buClr>
                <a:schemeClr val="accent3"/>
              </a:buClr>
              <a:buFont typeface="Wingdings" pitchFamily="2" charset="2"/>
              <a:buChar char="ü"/>
              <a:defRPr/>
            </a:pPr>
            <a:r>
              <a:rPr lang="en-US" sz="2900"/>
              <a:t>Laporan kepada pihak luar entitas</a:t>
            </a:r>
          </a:p>
          <a:p>
            <a:pPr marL="349300" indent="-349300" defTabSz="934173">
              <a:buClr>
                <a:schemeClr val="accent3"/>
              </a:buClr>
              <a:buFont typeface="Wingdings" pitchFamily="2" charset="2"/>
              <a:buChar char="ü"/>
              <a:defRPr/>
            </a:pPr>
            <a:r>
              <a:rPr lang="en-US" sz="2900"/>
              <a:t>Kinerja entitas apakah memiliki laba yang cukup, cara kerja yang efisien, aktiva aman &amp; terjaga baik, struktur permodalan sehat, ramalan keuntungan masa datang </a:t>
            </a:r>
            <a:r>
              <a:rPr lang="en-US" sz="2900">
                <a:sym typeface="Wingdings" pitchFamily="2" charset="2"/>
              </a:rPr>
              <a:t></a:t>
            </a:r>
            <a:r>
              <a:rPr lang="en-US" sz="2900"/>
              <a:t>Mengetahui maju mundurnya usaha</a:t>
            </a:r>
          </a:p>
          <a:p>
            <a:pPr marL="349300" indent="-349300" defTabSz="934173">
              <a:buClr>
                <a:schemeClr val="accent3"/>
              </a:buClr>
              <a:buFont typeface="Wingdings" pitchFamily="2" charset="2"/>
              <a:buChar char="ü"/>
              <a:defRPr/>
            </a:pPr>
            <a:r>
              <a:rPr lang="en-US" sz="2900"/>
              <a:t>Dasar untuk menilai posisi keuangan perusahaan</a:t>
            </a:r>
          </a:p>
          <a:p>
            <a:pPr marL="349300" indent="-349300" defTabSz="934173">
              <a:buClr>
                <a:schemeClr val="accent3"/>
              </a:buClr>
              <a:buFont typeface="Wingdings" pitchFamily="2" charset="2"/>
              <a:buChar char="ü"/>
              <a:defRPr/>
            </a:pPr>
            <a:r>
              <a:rPr lang="en-US" sz="2900"/>
              <a:t>Alat pertanggung jawaban</a:t>
            </a:r>
          </a:p>
          <a:p>
            <a:pPr marL="349300" indent="-349300" defTabSz="934173">
              <a:buClr>
                <a:schemeClr val="accent3"/>
              </a:buClr>
              <a:buFont typeface="Wingdings" pitchFamily="2" charset="2"/>
              <a:buChar char="ü"/>
              <a:defRPr/>
            </a:pPr>
            <a:endParaRPr lang="en-US" sz="2900"/>
          </a:p>
          <a:p>
            <a:pPr marL="349300" indent="-349300" defTabSz="934173">
              <a:buClr>
                <a:schemeClr val="accent3"/>
              </a:buClr>
              <a:buNone/>
              <a:defRPr/>
            </a:pPr>
            <a:endParaRPr lang="en-US" sz="2900"/>
          </a:p>
        </p:txBody>
      </p:sp>
      <p:sp>
        <p:nvSpPr>
          <p:cNvPr id="17412" name="Text Box 4"/>
          <p:cNvSpPr txBox="1">
            <a:spLocks noChangeArrowheads="1"/>
          </p:cNvSpPr>
          <p:nvPr/>
        </p:nvSpPr>
        <p:spPr bwMode="auto">
          <a:xfrm>
            <a:off x="8065443" y="6341479"/>
            <a:ext cx="421816" cy="459076"/>
          </a:xfrm>
          <a:prstGeom prst="rect">
            <a:avLst/>
          </a:prstGeom>
          <a:solidFill>
            <a:schemeClr val="accent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90463" tIns="44438" rIns="90463" bIns="44438">
            <a:spAutoFit/>
          </a:bodyPr>
          <a:lstStyle>
            <a:lvl1pPr marL="874713" indent="-187325" defTabSz="892175">
              <a:defRPr>
                <a:solidFill>
                  <a:schemeClr val="tx1"/>
                </a:solidFill>
                <a:latin typeface="Arial" charset="0"/>
                <a:ea typeface="ＭＳ Ｐゴシック" charset="0"/>
                <a:cs typeface="Arial" charset="0"/>
              </a:defRPr>
            </a:lvl1pPr>
            <a:lvl2pPr marL="742950" indent="-285750" defTabSz="892175">
              <a:defRPr>
                <a:solidFill>
                  <a:schemeClr val="tx1"/>
                </a:solidFill>
                <a:latin typeface="Arial" charset="0"/>
                <a:ea typeface="Arial" charset="0"/>
                <a:cs typeface="Arial" charset="0"/>
              </a:defRPr>
            </a:lvl2pPr>
            <a:lvl3pPr marL="1143000" indent="-228600" defTabSz="892175">
              <a:defRPr>
                <a:solidFill>
                  <a:schemeClr val="tx1"/>
                </a:solidFill>
                <a:latin typeface="Arial" charset="0"/>
                <a:ea typeface="Arial" charset="0"/>
                <a:cs typeface="Arial" charset="0"/>
              </a:defRPr>
            </a:lvl3pPr>
            <a:lvl4pPr marL="1600200" indent="-228600" defTabSz="892175">
              <a:defRPr>
                <a:solidFill>
                  <a:schemeClr val="tx1"/>
                </a:solidFill>
                <a:latin typeface="Arial" charset="0"/>
                <a:ea typeface="Arial" charset="0"/>
                <a:cs typeface="Arial" charset="0"/>
              </a:defRPr>
            </a:lvl4pPr>
            <a:lvl5pPr marL="2057400" indent="-228600" defTabSz="892175">
              <a:defRPr>
                <a:solidFill>
                  <a:schemeClr val="tx1"/>
                </a:solidFill>
                <a:latin typeface="Arial" charset="0"/>
                <a:ea typeface="Arial" charset="0"/>
                <a:cs typeface="Arial" charset="0"/>
              </a:defRPr>
            </a:lvl5pPr>
            <a:lvl6pPr marL="2514600" indent="-228600" defTabSz="892175"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892175"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892175"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892175"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spcBef>
                <a:spcPct val="20000"/>
              </a:spcBef>
              <a:buClr>
                <a:schemeClr val="tx1"/>
              </a:buClr>
              <a:buSzPct val="100000"/>
              <a:buFontTx/>
              <a:buChar char="•"/>
            </a:pPr>
            <a:endParaRPr lang="id-ID" sz="2800">
              <a:latin typeface="Times New Roman" charset="0"/>
            </a:endParaRPr>
          </a:p>
        </p:txBody>
      </p:sp>
      <p:sp>
        <p:nvSpPr>
          <p:cNvPr id="17413" name="Text Box 5"/>
          <p:cNvSpPr txBox="1">
            <a:spLocks noChangeArrowheads="1"/>
          </p:cNvSpPr>
          <p:nvPr/>
        </p:nvSpPr>
        <p:spPr bwMode="auto">
          <a:xfrm>
            <a:off x="0" y="6341479"/>
            <a:ext cx="421816" cy="459076"/>
          </a:xfrm>
          <a:prstGeom prst="rect">
            <a:avLst/>
          </a:prstGeom>
          <a:solidFill>
            <a:schemeClr val="accent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90463" tIns="44438" rIns="90463" bIns="44438">
            <a:spAutoFit/>
          </a:bodyPr>
          <a:lstStyle>
            <a:lvl1pPr marL="874713" indent="-187325" defTabSz="892175">
              <a:defRPr>
                <a:solidFill>
                  <a:schemeClr val="tx1"/>
                </a:solidFill>
                <a:latin typeface="Arial" charset="0"/>
                <a:ea typeface="ＭＳ Ｐゴシック" charset="0"/>
                <a:cs typeface="Arial" charset="0"/>
              </a:defRPr>
            </a:lvl1pPr>
            <a:lvl2pPr marL="742950" indent="-285750" defTabSz="892175">
              <a:defRPr>
                <a:solidFill>
                  <a:schemeClr val="tx1"/>
                </a:solidFill>
                <a:latin typeface="Arial" charset="0"/>
                <a:ea typeface="Arial" charset="0"/>
                <a:cs typeface="Arial" charset="0"/>
              </a:defRPr>
            </a:lvl2pPr>
            <a:lvl3pPr marL="1143000" indent="-228600" defTabSz="892175">
              <a:defRPr>
                <a:solidFill>
                  <a:schemeClr val="tx1"/>
                </a:solidFill>
                <a:latin typeface="Arial" charset="0"/>
                <a:ea typeface="Arial" charset="0"/>
                <a:cs typeface="Arial" charset="0"/>
              </a:defRPr>
            </a:lvl3pPr>
            <a:lvl4pPr marL="1600200" indent="-228600" defTabSz="892175">
              <a:defRPr>
                <a:solidFill>
                  <a:schemeClr val="tx1"/>
                </a:solidFill>
                <a:latin typeface="Arial" charset="0"/>
                <a:ea typeface="Arial" charset="0"/>
                <a:cs typeface="Arial" charset="0"/>
              </a:defRPr>
            </a:lvl4pPr>
            <a:lvl5pPr marL="2057400" indent="-228600" defTabSz="892175">
              <a:defRPr>
                <a:solidFill>
                  <a:schemeClr val="tx1"/>
                </a:solidFill>
                <a:latin typeface="Arial" charset="0"/>
                <a:ea typeface="Arial" charset="0"/>
                <a:cs typeface="Arial" charset="0"/>
              </a:defRPr>
            </a:lvl5pPr>
            <a:lvl6pPr marL="2514600" indent="-228600" defTabSz="892175"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892175"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892175"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892175"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spcBef>
                <a:spcPct val="20000"/>
              </a:spcBef>
              <a:buClr>
                <a:schemeClr val="tx1"/>
              </a:buClr>
              <a:buSzPct val="100000"/>
              <a:buFontTx/>
              <a:buChar char="•"/>
            </a:pPr>
            <a:endParaRPr lang="id-ID" sz="2800">
              <a:latin typeface="Times New Roman" charset="0"/>
            </a:endParaRPr>
          </a:p>
        </p:txBody>
      </p:sp>
    </p:spTree>
    <p:extLst>
      <p:ext uri="{BB962C8B-B14F-4D97-AF65-F5344CB8AC3E}">
        <p14:creationId xmlns:p14="http://schemas.microsoft.com/office/powerpoint/2010/main" val="8209216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itle 1"/>
          <p:cNvSpPr>
            <a:spLocks noGrp="1"/>
          </p:cNvSpPr>
          <p:nvPr>
            <p:ph type="title"/>
          </p:nvPr>
        </p:nvSpPr>
        <p:spPr>
          <a:xfrm>
            <a:off x="914892" y="1"/>
            <a:ext cx="7772481" cy="957417"/>
          </a:xfrm>
        </p:spPr>
        <p:txBody>
          <a:bodyPr lIns="93580" tIns="46790" rIns="93580"/>
          <a:lstStyle/>
          <a:p>
            <a:pPr eaLnBrk="1" hangingPunct="1"/>
            <a:r>
              <a:rPr lang="en-US">
                <a:solidFill>
                  <a:srgbClr val="F56F5B"/>
                </a:solidFill>
                <a:latin typeface="Calibri" charset="0"/>
              </a:rPr>
              <a:t>LAPORAN KEUANGAN</a:t>
            </a:r>
            <a:endParaRPr lang="en-US">
              <a:latin typeface="Calibri" charset="0"/>
            </a:endParaRPr>
          </a:p>
        </p:txBody>
      </p:sp>
      <p:sp>
        <p:nvSpPr>
          <p:cNvPr id="22531" name="Content Placeholder 2"/>
          <p:cNvSpPr>
            <a:spLocks noGrp="1"/>
          </p:cNvSpPr>
          <p:nvPr>
            <p:ph idx="1"/>
          </p:nvPr>
        </p:nvSpPr>
        <p:spPr/>
        <p:txBody>
          <a:bodyPr lIns="93580" tIns="46790" rIns="93580" bIns="46790">
            <a:normAutofit lnSpcReduction="10000"/>
          </a:bodyPr>
          <a:lstStyle/>
          <a:p>
            <a:pPr marL="349300" indent="-349300" defTabSz="934173">
              <a:lnSpc>
                <a:spcPct val="90000"/>
              </a:lnSpc>
              <a:buFont typeface="Wingdings" charset="0"/>
              <a:buChar char="ü"/>
            </a:pPr>
            <a:r>
              <a:rPr lang="en-US" sz="2900">
                <a:latin typeface="Constantia" charset="0"/>
              </a:rPr>
              <a:t>Alat komunikasi antara data keuangan perusahaan dengan pihak lain.</a:t>
            </a:r>
          </a:p>
          <a:p>
            <a:pPr marL="623865" lvl="1" indent="-349300" defTabSz="934173">
              <a:lnSpc>
                <a:spcPct val="90000"/>
              </a:lnSpc>
              <a:buFont typeface="Wingdings" charset="0"/>
              <a:buChar char="ü"/>
            </a:pPr>
            <a:r>
              <a:rPr lang="en-US" sz="2700">
                <a:latin typeface="Constantia" charset="0"/>
              </a:rPr>
              <a:t>Pemegang saham/Investor – mengetahui kinerja entitas, keamanan  investasi/resiko &amp; hasil investasi yang mereka lakukan, kemampuan entitas membayar deviden manajemen </a:t>
            </a:r>
          </a:p>
          <a:p>
            <a:pPr marL="623865" lvl="1" indent="-349300" defTabSz="934173">
              <a:lnSpc>
                <a:spcPct val="90000"/>
              </a:lnSpc>
              <a:buFont typeface="Wingdings" charset="0"/>
              <a:buChar char="ü"/>
            </a:pPr>
            <a:r>
              <a:rPr lang="en-US" sz="2700">
                <a:latin typeface="Constantia" charset="0"/>
              </a:rPr>
              <a:t>Manajemen – evaluasi kinerja entitas, kompensasi, pengembangan karir </a:t>
            </a:r>
          </a:p>
          <a:p>
            <a:pPr marL="623865" lvl="1" indent="-349300" defTabSz="934173">
              <a:lnSpc>
                <a:spcPct val="90000"/>
              </a:lnSpc>
              <a:buFont typeface="Wingdings" charset="0"/>
              <a:buChar char="ü"/>
            </a:pPr>
            <a:r>
              <a:rPr lang="en-US" sz="2700">
                <a:latin typeface="Constantia" charset="0"/>
              </a:rPr>
              <a:t>Kreditur/bankers- membantu memutuskan untuk memberi pinjaman, apakah entitas mampu melunasi hutang &amp; bunganya </a:t>
            </a:r>
          </a:p>
          <a:p>
            <a:pPr marL="623865" lvl="1" indent="-349300" defTabSz="934173">
              <a:lnSpc>
                <a:spcPct val="90000"/>
              </a:lnSpc>
              <a:buNone/>
            </a:pPr>
            <a:endParaRPr lang="en-US" sz="2700">
              <a:latin typeface="Constantia" charset="0"/>
            </a:endParaRPr>
          </a:p>
        </p:txBody>
      </p:sp>
    </p:spTree>
    <p:extLst>
      <p:ext uri="{BB962C8B-B14F-4D97-AF65-F5344CB8AC3E}">
        <p14:creationId xmlns:p14="http://schemas.microsoft.com/office/powerpoint/2010/main" val="382228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1"/>
          <p:cNvSpPr>
            <a:spLocks noGrp="1"/>
          </p:cNvSpPr>
          <p:nvPr>
            <p:ph type="title"/>
          </p:nvPr>
        </p:nvSpPr>
        <p:spPr>
          <a:xfrm>
            <a:off x="914892" y="185047"/>
            <a:ext cx="7772481" cy="772370"/>
          </a:xfrm>
        </p:spPr>
        <p:txBody>
          <a:bodyPr lIns="93580" tIns="46790" rIns="93580">
            <a:normAutofit/>
          </a:bodyPr>
          <a:lstStyle/>
          <a:p>
            <a:pPr>
              <a:defRPr/>
            </a:pPr>
            <a:r>
              <a:rPr lang="en-US" smtClean="0">
                <a:solidFill>
                  <a:srgbClr val="F56F5B"/>
                </a:solidFill>
                <a:ea typeface="+mj-ea"/>
              </a:rPr>
              <a:t>LAPORAN KEUANGAN</a:t>
            </a:r>
            <a:endParaRPr lang="en-US" smtClean="0">
              <a:ea typeface="+mj-ea"/>
            </a:endParaRPr>
          </a:p>
        </p:txBody>
      </p:sp>
      <p:sp>
        <p:nvSpPr>
          <p:cNvPr id="23555" name="Content Placeholder 2"/>
          <p:cNvSpPr>
            <a:spLocks noGrp="1"/>
          </p:cNvSpPr>
          <p:nvPr>
            <p:ph idx="1"/>
          </p:nvPr>
        </p:nvSpPr>
        <p:spPr/>
        <p:txBody>
          <a:bodyPr lIns="93580" tIns="46790" rIns="93580" bIns="46790">
            <a:normAutofit/>
          </a:bodyPr>
          <a:lstStyle/>
          <a:p>
            <a:pPr marL="623865" lvl="1" indent="-349300" defTabSz="934173">
              <a:lnSpc>
                <a:spcPct val="80000"/>
              </a:lnSpc>
              <a:buFont typeface="Wingdings" charset="0"/>
              <a:buChar char="ü"/>
            </a:pPr>
            <a:r>
              <a:rPr lang="en-US" sz="2500">
                <a:latin typeface="Constantia" charset="0"/>
              </a:rPr>
              <a:t>pemasok –informasi kemampuan entitas melunasi hutang pada saat jatuh tempo</a:t>
            </a:r>
          </a:p>
          <a:p>
            <a:pPr marL="623865" lvl="1" indent="-349300" defTabSz="934173">
              <a:lnSpc>
                <a:spcPct val="80000"/>
              </a:lnSpc>
              <a:buFont typeface="Wingdings" charset="0"/>
              <a:buChar char="ü"/>
            </a:pPr>
            <a:r>
              <a:rPr lang="en-US" sz="2500">
                <a:latin typeface="Constantia" charset="0"/>
              </a:rPr>
              <a:t>karyawan –stabilitas &amp; profitabilitas entitas, kemampuan memberi pensiun &amp; kesempatan kerja/pengembangan karir</a:t>
            </a:r>
          </a:p>
          <a:p>
            <a:pPr marL="623865" lvl="1" indent="-349300" defTabSz="934173">
              <a:lnSpc>
                <a:spcPct val="80000"/>
              </a:lnSpc>
              <a:buFont typeface="Wingdings" charset="0"/>
              <a:buChar char="ü"/>
            </a:pPr>
            <a:r>
              <a:rPr lang="en-US" sz="2500">
                <a:latin typeface="Constantia" charset="0"/>
              </a:rPr>
              <a:t>pelanggan –kelangsungan hidup entitas (yang memiliki perjanjian jangka panjang)</a:t>
            </a:r>
          </a:p>
          <a:p>
            <a:pPr marL="623865" lvl="1" indent="-349300" defTabSz="934173">
              <a:lnSpc>
                <a:spcPct val="80000"/>
              </a:lnSpc>
              <a:buFont typeface="Wingdings" charset="0"/>
              <a:buChar char="ü"/>
            </a:pPr>
            <a:r>
              <a:rPr lang="en-US" sz="2500">
                <a:latin typeface="Constantia" charset="0"/>
              </a:rPr>
              <a:t>Pemerintah- menetapkan kebijakan pajak, menyusun statistik pendapatan nasional, persetujuan untuk go publik  </a:t>
            </a:r>
          </a:p>
          <a:p>
            <a:pPr marL="623865" lvl="1" indent="-349300" defTabSz="934173">
              <a:lnSpc>
                <a:spcPct val="80000"/>
              </a:lnSpc>
              <a:buFont typeface="Wingdings" charset="0"/>
              <a:buChar char="ü"/>
            </a:pPr>
            <a:r>
              <a:rPr lang="en-US" sz="2500">
                <a:latin typeface="Constantia" charset="0"/>
              </a:rPr>
              <a:t>Masyarakat –kecenderungan &amp; perkembangan terakhir kemakmuran entitas </a:t>
            </a:r>
          </a:p>
          <a:p>
            <a:pPr defTabSz="934173">
              <a:lnSpc>
                <a:spcPct val="80000"/>
              </a:lnSpc>
            </a:pPr>
            <a:endParaRPr lang="en-US" sz="2400">
              <a:latin typeface="Constantia" charset="0"/>
            </a:endParaRPr>
          </a:p>
          <a:p>
            <a:pPr defTabSz="934173">
              <a:lnSpc>
                <a:spcPct val="80000"/>
              </a:lnSpc>
            </a:pPr>
            <a:endParaRPr lang="en-US" sz="2400">
              <a:latin typeface="Constantia" charset="0"/>
            </a:endParaRPr>
          </a:p>
        </p:txBody>
      </p:sp>
    </p:spTree>
    <p:extLst>
      <p:ext uri="{BB962C8B-B14F-4D97-AF65-F5344CB8AC3E}">
        <p14:creationId xmlns:p14="http://schemas.microsoft.com/office/powerpoint/2010/main" val="210280057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8946" name="Rectangle 2"/>
          <p:cNvSpPr>
            <a:spLocks noGrp="1" noChangeArrowheads="1"/>
          </p:cNvSpPr>
          <p:nvPr>
            <p:ph type="title"/>
          </p:nvPr>
        </p:nvSpPr>
        <p:spPr>
          <a:xfrm>
            <a:off x="914892" y="1"/>
            <a:ext cx="7772481" cy="880180"/>
          </a:xfrm>
        </p:spPr>
        <p:txBody>
          <a:bodyPr lIns="93580" tIns="46790" rIns="93580">
            <a:normAutofit/>
          </a:bodyPr>
          <a:lstStyle/>
          <a:p>
            <a:pPr marL="484565" defTabSz="935668">
              <a:defRPr/>
            </a:pPr>
            <a:r>
              <a:rPr lang="en-US" dirty="0">
                <a:solidFill>
                  <a:schemeClr val="tx1">
                    <a:lumMod val="95000"/>
                    <a:lumOff val="5000"/>
                  </a:schemeClr>
                </a:solidFill>
                <a:ea typeface="+mj-ea"/>
              </a:rPr>
              <a:t>SIFAT LAPORAN KEUANGAN</a:t>
            </a:r>
          </a:p>
        </p:txBody>
      </p:sp>
      <p:sp>
        <p:nvSpPr>
          <p:cNvPr id="24579" name="Rectangle 3"/>
          <p:cNvSpPr>
            <a:spLocks noGrp="1" noChangeArrowheads="1"/>
          </p:cNvSpPr>
          <p:nvPr>
            <p:ph idx="1"/>
          </p:nvPr>
        </p:nvSpPr>
        <p:spPr/>
        <p:txBody>
          <a:bodyPr lIns="93580" tIns="46790" rIns="93580" bIns="46790">
            <a:normAutofit fontScale="92500"/>
          </a:bodyPr>
          <a:lstStyle/>
          <a:p>
            <a:pPr marL="349300" indent="-349300" defTabSz="934173">
              <a:buClr>
                <a:schemeClr val="accent3"/>
              </a:buClr>
              <a:buFont typeface="Wingdings" pitchFamily="2" charset="2"/>
              <a:buChar char="ü"/>
              <a:defRPr/>
            </a:pPr>
            <a:r>
              <a:rPr lang="en-US" sz="3700"/>
              <a:t>Fakta yang telah dicatat</a:t>
            </a:r>
          </a:p>
          <a:p>
            <a:pPr marL="349300" indent="-349300" defTabSz="934173">
              <a:buClr>
                <a:schemeClr val="accent3"/>
              </a:buClr>
              <a:buFont typeface="Wingdings" pitchFamily="2" charset="2"/>
              <a:buChar char="ü"/>
              <a:defRPr/>
            </a:pPr>
            <a:r>
              <a:rPr lang="en-US" sz="3700"/>
              <a:t>Prinsip-prinsip &amp; kebiasaan akuntansi</a:t>
            </a:r>
          </a:p>
          <a:p>
            <a:pPr marL="758711" lvl="1" indent="-290812" defTabSz="934173">
              <a:buFont typeface="Wingdings" pitchFamily="2" charset="2"/>
              <a:buChar char="ü"/>
              <a:defRPr/>
            </a:pPr>
            <a:r>
              <a:rPr lang="en-US" sz="3700"/>
              <a:t>Going concern, jumlah uang yang tercantum dalam laporan bukan nilai realisasi jika aktiva dijual</a:t>
            </a:r>
          </a:p>
          <a:p>
            <a:pPr marL="349300" indent="-349300" defTabSz="934173">
              <a:buClr>
                <a:schemeClr val="accent3"/>
              </a:buClr>
              <a:buFont typeface="Wingdings" pitchFamily="2" charset="2"/>
              <a:buChar char="ü"/>
              <a:defRPr/>
            </a:pPr>
            <a:r>
              <a:rPr lang="en-US" sz="3700"/>
              <a:t>Pendapat pribadi</a:t>
            </a:r>
          </a:p>
          <a:p>
            <a:pPr marL="758711" lvl="1" indent="-290812" defTabSz="934173">
              <a:buFont typeface="Wingdings" pitchFamily="2" charset="2"/>
              <a:buChar char="ü"/>
              <a:defRPr/>
            </a:pPr>
            <a:r>
              <a:rPr lang="en-US" sz="3700"/>
              <a:t>Menaksir piutang yang tidak dapat ditagih, penentuan beban penyusutan---</a:t>
            </a:r>
            <a:r>
              <a:rPr lang="en-US" sz="3700" i="1" u="sng">
                <a:solidFill>
                  <a:srgbClr val="F92D1D"/>
                </a:solidFill>
              </a:rPr>
              <a:t>konsisten</a:t>
            </a:r>
            <a:endParaRPr lang="en-US" sz="3700"/>
          </a:p>
          <a:p>
            <a:pPr marL="349300" indent="-349300" defTabSz="934173">
              <a:buClr>
                <a:schemeClr val="accent3"/>
              </a:buClr>
              <a:buNone/>
              <a:defRPr/>
            </a:pPr>
            <a:endParaRPr lang="en-US" sz="3700"/>
          </a:p>
        </p:txBody>
      </p:sp>
      <p:sp>
        <p:nvSpPr>
          <p:cNvPr id="20484" name="Text Box 4"/>
          <p:cNvSpPr txBox="1">
            <a:spLocks noChangeArrowheads="1"/>
          </p:cNvSpPr>
          <p:nvPr/>
        </p:nvSpPr>
        <p:spPr bwMode="auto">
          <a:xfrm>
            <a:off x="8065443" y="6341479"/>
            <a:ext cx="421816" cy="459076"/>
          </a:xfrm>
          <a:prstGeom prst="rect">
            <a:avLst/>
          </a:prstGeom>
          <a:solidFill>
            <a:schemeClr val="accent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90463" tIns="44438" rIns="90463" bIns="44438">
            <a:spAutoFit/>
          </a:bodyPr>
          <a:lstStyle>
            <a:lvl1pPr marL="874713" indent="-187325" defTabSz="892175">
              <a:defRPr>
                <a:solidFill>
                  <a:schemeClr val="tx1"/>
                </a:solidFill>
                <a:latin typeface="Arial" charset="0"/>
                <a:ea typeface="ＭＳ Ｐゴシック" charset="0"/>
                <a:cs typeface="Arial" charset="0"/>
              </a:defRPr>
            </a:lvl1pPr>
            <a:lvl2pPr marL="742950" indent="-285750" defTabSz="892175">
              <a:defRPr>
                <a:solidFill>
                  <a:schemeClr val="tx1"/>
                </a:solidFill>
                <a:latin typeface="Arial" charset="0"/>
                <a:ea typeface="Arial" charset="0"/>
                <a:cs typeface="Arial" charset="0"/>
              </a:defRPr>
            </a:lvl2pPr>
            <a:lvl3pPr marL="1143000" indent="-228600" defTabSz="892175">
              <a:defRPr>
                <a:solidFill>
                  <a:schemeClr val="tx1"/>
                </a:solidFill>
                <a:latin typeface="Arial" charset="0"/>
                <a:ea typeface="Arial" charset="0"/>
                <a:cs typeface="Arial" charset="0"/>
              </a:defRPr>
            </a:lvl3pPr>
            <a:lvl4pPr marL="1600200" indent="-228600" defTabSz="892175">
              <a:defRPr>
                <a:solidFill>
                  <a:schemeClr val="tx1"/>
                </a:solidFill>
                <a:latin typeface="Arial" charset="0"/>
                <a:ea typeface="Arial" charset="0"/>
                <a:cs typeface="Arial" charset="0"/>
              </a:defRPr>
            </a:lvl4pPr>
            <a:lvl5pPr marL="2057400" indent="-228600" defTabSz="892175">
              <a:defRPr>
                <a:solidFill>
                  <a:schemeClr val="tx1"/>
                </a:solidFill>
                <a:latin typeface="Arial" charset="0"/>
                <a:ea typeface="Arial" charset="0"/>
                <a:cs typeface="Arial" charset="0"/>
              </a:defRPr>
            </a:lvl5pPr>
            <a:lvl6pPr marL="2514600" indent="-228600" defTabSz="892175"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892175"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892175"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892175"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spcBef>
                <a:spcPct val="20000"/>
              </a:spcBef>
              <a:buClr>
                <a:schemeClr val="tx1"/>
              </a:buClr>
              <a:buSzPct val="100000"/>
              <a:buFontTx/>
              <a:buChar char="•"/>
            </a:pPr>
            <a:endParaRPr lang="id-ID" sz="2800">
              <a:latin typeface="Times New Roman" charset="0"/>
            </a:endParaRPr>
          </a:p>
        </p:txBody>
      </p:sp>
      <p:sp>
        <p:nvSpPr>
          <p:cNvPr id="20485" name="Text Box 5"/>
          <p:cNvSpPr txBox="1">
            <a:spLocks noChangeArrowheads="1"/>
          </p:cNvSpPr>
          <p:nvPr/>
        </p:nvSpPr>
        <p:spPr bwMode="auto">
          <a:xfrm>
            <a:off x="0" y="6341479"/>
            <a:ext cx="421816" cy="459076"/>
          </a:xfrm>
          <a:prstGeom prst="rect">
            <a:avLst/>
          </a:prstGeom>
          <a:solidFill>
            <a:schemeClr val="accent1"/>
          </a:solidFill>
          <a:ln>
            <a:noFill/>
          </a:ln>
          <a:extLst>
            <a:ext uri="{91240B29-F687-4f45-9708-019B960494DF}">
              <a14:hiddenLine xmlns:a14="http://schemas.microsoft.com/office/drawing/2010/main" w="12700">
                <a:solidFill>
                  <a:srgbClr val="000000"/>
                </a:solidFill>
                <a:miter lim="800000"/>
                <a:headEnd/>
                <a:tailEnd/>
              </a14:hiddenLine>
            </a:ext>
          </a:extLst>
        </p:spPr>
        <p:txBody>
          <a:bodyPr wrap="none" lIns="90463" tIns="44438" rIns="90463" bIns="44438">
            <a:spAutoFit/>
          </a:bodyPr>
          <a:lstStyle>
            <a:lvl1pPr marL="874713" indent="-187325" defTabSz="892175">
              <a:defRPr>
                <a:solidFill>
                  <a:schemeClr val="tx1"/>
                </a:solidFill>
                <a:latin typeface="Arial" charset="0"/>
                <a:ea typeface="ＭＳ Ｐゴシック" charset="0"/>
                <a:cs typeface="Arial" charset="0"/>
              </a:defRPr>
            </a:lvl1pPr>
            <a:lvl2pPr marL="742950" indent="-285750" defTabSz="892175">
              <a:defRPr>
                <a:solidFill>
                  <a:schemeClr val="tx1"/>
                </a:solidFill>
                <a:latin typeface="Arial" charset="0"/>
                <a:ea typeface="Arial" charset="0"/>
                <a:cs typeface="Arial" charset="0"/>
              </a:defRPr>
            </a:lvl2pPr>
            <a:lvl3pPr marL="1143000" indent="-228600" defTabSz="892175">
              <a:defRPr>
                <a:solidFill>
                  <a:schemeClr val="tx1"/>
                </a:solidFill>
                <a:latin typeface="Arial" charset="0"/>
                <a:ea typeface="Arial" charset="0"/>
                <a:cs typeface="Arial" charset="0"/>
              </a:defRPr>
            </a:lvl3pPr>
            <a:lvl4pPr marL="1600200" indent="-228600" defTabSz="892175">
              <a:defRPr>
                <a:solidFill>
                  <a:schemeClr val="tx1"/>
                </a:solidFill>
                <a:latin typeface="Arial" charset="0"/>
                <a:ea typeface="Arial" charset="0"/>
                <a:cs typeface="Arial" charset="0"/>
              </a:defRPr>
            </a:lvl4pPr>
            <a:lvl5pPr marL="2057400" indent="-228600" defTabSz="892175">
              <a:defRPr>
                <a:solidFill>
                  <a:schemeClr val="tx1"/>
                </a:solidFill>
                <a:latin typeface="Arial" charset="0"/>
                <a:ea typeface="Arial" charset="0"/>
                <a:cs typeface="Arial" charset="0"/>
              </a:defRPr>
            </a:lvl5pPr>
            <a:lvl6pPr marL="2514600" indent="-228600" defTabSz="892175" eaLnBrk="0" fontAlgn="base" hangingPunct="0">
              <a:spcBef>
                <a:spcPct val="0"/>
              </a:spcBef>
              <a:spcAft>
                <a:spcPct val="0"/>
              </a:spcAft>
              <a:defRPr>
                <a:solidFill>
                  <a:schemeClr val="tx1"/>
                </a:solidFill>
                <a:latin typeface="Arial" charset="0"/>
                <a:ea typeface="Arial" charset="0"/>
                <a:cs typeface="Arial" charset="0"/>
              </a:defRPr>
            </a:lvl6pPr>
            <a:lvl7pPr marL="2971800" indent="-228600" defTabSz="892175" eaLnBrk="0" fontAlgn="base" hangingPunct="0">
              <a:spcBef>
                <a:spcPct val="0"/>
              </a:spcBef>
              <a:spcAft>
                <a:spcPct val="0"/>
              </a:spcAft>
              <a:defRPr>
                <a:solidFill>
                  <a:schemeClr val="tx1"/>
                </a:solidFill>
                <a:latin typeface="Arial" charset="0"/>
                <a:ea typeface="Arial" charset="0"/>
                <a:cs typeface="Arial" charset="0"/>
              </a:defRPr>
            </a:lvl7pPr>
            <a:lvl8pPr marL="3429000" indent="-228600" defTabSz="892175" eaLnBrk="0" fontAlgn="base" hangingPunct="0">
              <a:spcBef>
                <a:spcPct val="0"/>
              </a:spcBef>
              <a:spcAft>
                <a:spcPct val="0"/>
              </a:spcAft>
              <a:defRPr>
                <a:solidFill>
                  <a:schemeClr val="tx1"/>
                </a:solidFill>
                <a:latin typeface="Arial" charset="0"/>
                <a:ea typeface="Arial" charset="0"/>
                <a:cs typeface="Arial" charset="0"/>
              </a:defRPr>
            </a:lvl8pPr>
            <a:lvl9pPr marL="3886200" indent="-228600" defTabSz="892175" eaLnBrk="0" fontAlgn="base" hangingPunct="0">
              <a:spcBef>
                <a:spcPct val="0"/>
              </a:spcBef>
              <a:spcAft>
                <a:spcPct val="0"/>
              </a:spcAft>
              <a:defRPr>
                <a:solidFill>
                  <a:schemeClr val="tx1"/>
                </a:solidFill>
                <a:latin typeface="Arial" charset="0"/>
                <a:ea typeface="Arial" charset="0"/>
                <a:cs typeface="Arial" charset="0"/>
              </a:defRPr>
            </a:lvl9pPr>
          </a:lstStyle>
          <a:p>
            <a:pPr eaLnBrk="1" hangingPunct="1">
              <a:spcBef>
                <a:spcPct val="20000"/>
              </a:spcBef>
              <a:buClr>
                <a:schemeClr val="tx1"/>
              </a:buClr>
              <a:buSzPct val="100000"/>
              <a:buFontTx/>
              <a:buChar char="•"/>
            </a:pPr>
            <a:endParaRPr lang="id-ID" sz="2800">
              <a:latin typeface="Times New Roman" charset="0"/>
            </a:endParaRPr>
          </a:p>
        </p:txBody>
      </p:sp>
    </p:spTree>
    <p:extLst>
      <p:ext uri="{BB962C8B-B14F-4D97-AF65-F5344CB8AC3E}">
        <p14:creationId xmlns:p14="http://schemas.microsoft.com/office/powerpoint/2010/main" val="75814057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9970" name="Rectangle 2"/>
          <p:cNvSpPr>
            <a:spLocks noGrp="1" noChangeArrowheads="1"/>
          </p:cNvSpPr>
          <p:nvPr>
            <p:ph type="title"/>
          </p:nvPr>
        </p:nvSpPr>
        <p:spPr>
          <a:xfrm>
            <a:off x="0" y="1"/>
            <a:ext cx="9363312" cy="880180"/>
          </a:xfrm>
        </p:spPr>
        <p:txBody>
          <a:bodyPr lIns="93580" tIns="46790" rIns="93580">
            <a:normAutofit/>
          </a:bodyPr>
          <a:lstStyle/>
          <a:p>
            <a:pPr marL="484565" defTabSz="935668">
              <a:defRPr/>
            </a:pPr>
            <a:r>
              <a:rPr lang="en-US" sz="4100" dirty="0" err="1">
                <a:solidFill>
                  <a:schemeClr val="accent1">
                    <a:tint val="83000"/>
                    <a:satMod val="150000"/>
                  </a:schemeClr>
                </a:solidFill>
              </a:rPr>
              <a:t>Keterbatasan</a:t>
            </a:r>
            <a:r>
              <a:rPr lang="en-US" sz="3300" dirty="0">
                <a:solidFill>
                  <a:schemeClr val="accent1">
                    <a:tint val="83000"/>
                    <a:satMod val="150000"/>
                  </a:schemeClr>
                </a:solidFill>
              </a:rPr>
              <a:t> </a:t>
            </a:r>
            <a:r>
              <a:rPr lang="en-US" sz="4100" dirty="0" err="1">
                <a:solidFill>
                  <a:schemeClr val="accent1">
                    <a:tint val="83000"/>
                    <a:satMod val="150000"/>
                  </a:schemeClr>
                </a:solidFill>
              </a:rPr>
              <a:t>Laporan</a:t>
            </a:r>
            <a:r>
              <a:rPr lang="en-US" sz="4100" dirty="0">
                <a:solidFill>
                  <a:schemeClr val="accent1">
                    <a:tint val="83000"/>
                    <a:satMod val="150000"/>
                  </a:schemeClr>
                </a:solidFill>
              </a:rPr>
              <a:t> </a:t>
            </a:r>
            <a:r>
              <a:rPr lang="en-US" sz="4100" dirty="0" err="1">
                <a:solidFill>
                  <a:schemeClr val="accent1">
                    <a:tint val="83000"/>
                    <a:satMod val="150000"/>
                  </a:schemeClr>
                </a:solidFill>
              </a:rPr>
              <a:t>Keuangan</a:t>
            </a:r>
            <a:endParaRPr lang="en-US" sz="4100" dirty="0">
              <a:solidFill>
                <a:schemeClr val="accent1">
                  <a:tint val="83000"/>
                  <a:satMod val="150000"/>
                </a:schemeClr>
              </a:solidFill>
            </a:endParaRPr>
          </a:p>
        </p:txBody>
      </p:sp>
      <p:sp>
        <p:nvSpPr>
          <p:cNvPr id="25603" name="Rectangle 3"/>
          <p:cNvSpPr>
            <a:spLocks noGrp="1" noChangeArrowheads="1"/>
          </p:cNvSpPr>
          <p:nvPr>
            <p:ph idx="1"/>
          </p:nvPr>
        </p:nvSpPr>
        <p:spPr>
          <a:xfrm>
            <a:off x="250409" y="1034655"/>
            <a:ext cx="9191463" cy="4985003"/>
          </a:xfrm>
        </p:spPr>
        <p:txBody>
          <a:bodyPr lIns="93580" tIns="46790" rIns="93580" bIns="46790">
            <a:normAutofit/>
          </a:bodyPr>
          <a:lstStyle/>
          <a:p>
            <a:pPr marL="349300" indent="-349300" defTabSz="934173">
              <a:lnSpc>
                <a:spcPct val="80000"/>
              </a:lnSpc>
            </a:pPr>
            <a:r>
              <a:rPr lang="en-US" sz="3400">
                <a:latin typeface="Constantia" charset="0"/>
              </a:rPr>
              <a:t>Interim report – sementara</a:t>
            </a:r>
          </a:p>
          <a:p>
            <a:pPr marL="349300" indent="-349300" defTabSz="934173">
              <a:lnSpc>
                <a:spcPct val="80000"/>
              </a:lnSpc>
            </a:pPr>
            <a:r>
              <a:rPr lang="en-US" sz="3400">
                <a:latin typeface="Constantia" charset="0"/>
              </a:rPr>
              <a:t>Book value</a:t>
            </a:r>
          </a:p>
          <a:p>
            <a:pPr marL="349300" indent="-349300" defTabSz="934173">
              <a:lnSpc>
                <a:spcPct val="80000"/>
              </a:lnSpc>
            </a:pPr>
            <a:r>
              <a:rPr lang="en-US" sz="3400">
                <a:latin typeface="Constantia" charset="0"/>
              </a:rPr>
              <a:t>Waktu yang lalu, </a:t>
            </a:r>
            <a:r>
              <a:rPr lang="en-US" sz="3400" i="1">
                <a:latin typeface="Constantia" charset="0"/>
              </a:rPr>
              <a:t>purchasing power </a:t>
            </a:r>
            <a:r>
              <a:rPr lang="en-US" sz="3400">
                <a:latin typeface="Constantia" charset="0"/>
              </a:rPr>
              <a:t>mungkin menurun.</a:t>
            </a:r>
          </a:p>
          <a:p>
            <a:pPr marL="349300" indent="-349300" defTabSz="934173">
              <a:lnSpc>
                <a:spcPct val="80000"/>
              </a:lnSpc>
            </a:pPr>
            <a:r>
              <a:rPr lang="en-US" sz="3400">
                <a:latin typeface="Constantia" charset="0"/>
              </a:rPr>
              <a:t>Tidak dapat mencerminkan berbagai faktor yang dapat mempengaruhi posisi keuangan entitas karena faktor2 tsb tidak dapat dinyatakan  dengan satuan uang. Mis. Reputasi &amp; prestasi keuangan, adanya beberapa order yang tdk dapat dipenuhi, adanya kontrak2 yang telah disetujui, dsb   </a:t>
            </a:r>
          </a:p>
        </p:txBody>
      </p:sp>
    </p:spTree>
    <p:extLst>
      <p:ext uri="{BB962C8B-B14F-4D97-AF65-F5344CB8AC3E}">
        <p14:creationId xmlns:p14="http://schemas.microsoft.com/office/powerpoint/2010/main" val="3045401999"/>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1474" name="Rectangle 2"/>
          <p:cNvSpPr>
            <a:spLocks noGrp="1" noChangeArrowheads="1"/>
          </p:cNvSpPr>
          <p:nvPr>
            <p:ph type="title"/>
          </p:nvPr>
        </p:nvSpPr>
        <p:spPr>
          <a:xfrm>
            <a:off x="173486" y="1"/>
            <a:ext cx="8513887" cy="957417"/>
          </a:xfrm>
        </p:spPr>
        <p:txBody>
          <a:bodyPr lIns="93580" tIns="46790" rIns="93580">
            <a:noAutofit/>
          </a:bodyPr>
          <a:lstStyle/>
          <a:p>
            <a:pPr marL="484565">
              <a:defRPr/>
            </a:pPr>
            <a:r>
              <a:rPr lang="en-US" sz="4500" dirty="0" err="1">
                <a:solidFill>
                  <a:schemeClr val="tx1">
                    <a:lumMod val="95000"/>
                    <a:lumOff val="5000"/>
                  </a:schemeClr>
                </a:solidFill>
              </a:rPr>
              <a:t>Manfaat</a:t>
            </a:r>
            <a:r>
              <a:rPr lang="en-US" sz="4500" dirty="0">
                <a:solidFill>
                  <a:schemeClr val="tx1">
                    <a:lumMod val="95000"/>
                    <a:lumOff val="5000"/>
                  </a:schemeClr>
                </a:solidFill>
              </a:rPr>
              <a:t> </a:t>
            </a:r>
            <a:r>
              <a:rPr lang="en-US" sz="4500" dirty="0" err="1">
                <a:solidFill>
                  <a:schemeClr val="tx1">
                    <a:lumMod val="95000"/>
                    <a:lumOff val="5000"/>
                  </a:schemeClr>
                </a:solidFill>
              </a:rPr>
              <a:t>Laporan</a:t>
            </a:r>
            <a:r>
              <a:rPr lang="en-US" sz="4500" dirty="0">
                <a:solidFill>
                  <a:schemeClr val="tx1">
                    <a:lumMod val="95000"/>
                    <a:lumOff val="5000"/>
                  </a:schemeClr>
                </a:solidFill>
              </a:rPr>
              <a:t> </a:t>
            </a:r>
            <a:r>
              <a:rPr lang="en-US" sz="4500" dirty="0" err="1">
                <a:solidFill>
                  <a:schemeClr val="tx1">
                    <a:lumMod val="95000"/>
                    <a:lumOff val="5000"/>
                  </a:schemeClr>
                </a:solidFill>
              </a:rPr>
              <a:t>Keuangan</a:t>
            </a:r>
            <a:r>
              <a:rPr lang="en-US" sz="4500" dirty="0">
                <a:solidFill>
                  <a:schemeClr val="tx1">
                    <a:lumMod val="95000"/>
                    <a:lumOff val="5000"/>
                  </a:schemeClr>
                </a:solidFill>
              </a:rPr>
              <a:t> </a:t>
            </a:r>
          </a:p>
        </p:txBody>
      </p:sp>
      <p:sp>
        <p:nvSpPr>
          <p:cNvPr id="26627" name="Rectangle 3"/>
          <p:cNvSpPr>
            <a:spLocks noGrp="1" noChangeArrowheads="1"/>
          </p:cNvSpPr>
          <p:nvPr>
            <p:ph idx="1"/>
          </p:nvPr>
        </p:nvSpPr>
        <p:spPr>
          <a:xfrm>
            <a:off x="407528" y="1189128"/>
            <a:ext cx="8736472" cy="5483825"/>
          </a:xfrm>
        </p:spPr>
        <p:txBody>
          <a:bodyPr lIns="93580" tIns="46790" rIns="93580" bIns="46790">
            <a:normAutofit/>
          </a:bodyPr>
          <a:lstStyle/>
          <a:p>
            <a:pPr marL="274282" indent="-274282">
              <a:buClr>
                <a:schemeClr val="accent3"/>
              </a:buClr>
              <a:defRPr/>
            </a:pPr>
            <a:r>
              <a:rPr lang="en-US" sz="4100"/>
              <a:t>Menilai gambaran umum suatu entitas</a:t>
            </a:r>
          </a:p>
          <a:p>
            <a:pPr marL="274282" indent="-274282">
              <a:buClr>
                <a:schemeClr val="accent3"/>
              </a:buClr>
              <a:defRPr/>
            </a:pPr>
            <a:r>
              <a:rPr lang="en-US" sz="4100"/>
              <a:t>Ikhtisar kebijakan akuntansi yang digunakan dalam penyusunan laporan keuangan</a:t>
            </a:r>
          </a:p>
          <a:p>
            <a:pPr marL="274282" indent="-274282">
              <a:buClr>
                <a:schemeClr val="accent3"/>
              </a:buClr>
              <a:defRPr/>
            </a:pPr>
            <a:r>
              <a:rPr lang="en-US" sz="4100"/>
              <a:t>Memberikan penjelasan atas pos-pos yang terdapat dalam setiap komponen laporan keuangan</a:t>
            </a:r>
          </a:p>
          <a:p>
            <a:pPr marL="274282" indent="-274282">
              <a:buClr>
                <a:schemeClr val="accent3"/>
              </a:buClr>
              <a:defRPr/>
            </a:pPr>
            <a:r>
              <a:rPr lang="en-US" sz="4100"/>
              <a:t>Mengungkap hal-hal penting yang berguna untuk pengambilan keputusan  </a:t>
            </a:r>
          </a:p>
        </p:txBody>
      </p:sp>
    </p:spTree>
    <p:extLst>
      <p:ext uri="{BB962C8B-B14F-4D97-AF65-F5344CB8AC3E}">
        <p14:creationId xmlns:p14="http://schemas.microsoft.com/office/powerpoint/2010/main" val="1102097545"/>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86</TotalTime>
  <Words>915</Words>
  <Application>Microsoft Macintosh PowerPoint</Application>
  <PresentationFormat>On-screen Show (4:3)</PresentationFormat>
  <Paragraphs>153</Paragraphs>
  <Slides>26</Slides>
  <Notes>2</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26</vt:i4>
      </vt:variant>
    </vt:vector>
  </HeadingPairs>
  <TitlesOfParts>
    <vt:vector size="28" baseType="lpstr">
      <vt:lpstr>Equity</vt:lpstr>
      <vt:lpstr>Microsoft Excel 97 - 2004 Worksheet</vt:lpstr>
      <vt:lpstr>PowerPoint Presentation</vt:lpstr>
      <vt:lpstr>LAPORAN KEUANGAN</vt:lpstr>
      <vt:lpstr>UNSUR LAPORAN KEUANGAN</vt:lpstr>
      <vt:lpstr>LAPORAN KEUANGAN</vt:lpstr>
      <vt:lpstr>LAPORAN KEUANGAN</vt:lpstr>
      <vt:lpstr>LAPORAN KEUANGAN</vt:lpstr>
      <vt:lpstr>SIFAT LAPORAN KEUANGAN</vt:lpstr>
      <vt:lpstr>Keterbatasan Laporan Keuangan</vt:lpstr>
      <vt:lpstr>Manfaat Laporan Keuangan </vt:lpstr>
      <vt:lpstr>TUJUAN LAPORAN KEUANGAN</vt:lpstr>
      <vt:lpstr>Akuntansi berbasis Akrual kontra Akuntansi berbasis Kas</vt:lpstr>
      <vt:lpstr>Four Key Financial Statements</vt:lpstr>
      <vt:lpstr>Laporan Laba Rugi</vt:lpstr>
      <vt:lpstr>PowerPoint Presentation</vt:lpstr>
      <vt:lpstr>PowerPoint Presentation</vt:lpstr>
      <vt:lpstr>Income Sheet/Laporan Rugi laba</vt:lpstr>
      <vt:lpstr>Income Sheet/laporan Rugi laba</vt:lpstr>
      <vt:lpstr>Manfaat Laporan Laba Rugi</vt:lpstr>
      <vt:lpstr>Struktur Laporan Laba/Rugi</vt:lpstr>
      <vt:lpstr>Pendapatan (Revenue) </vt:lpstr>
      <vt:lpstr>2. Beban (Expenses)</vt:lpstr>
      <vt:lpstr>2. Beban (Expenses)</vt:lpstr>
      <vt:lpstr>Biaya (Expense)</vt:lpstr>
      <vt:lpstr>3. Laba atau Rugi Usaha</vt:lpstr>
      <vt:lpstr>Pajak</vt:lpstr>
      <vt:lpstr>KLINIK BAHAGIA LAPORAN LABA RUGI PERIODE 2009-2010</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anggun nabila</dc:creator>
  <cp:lastModifiedBy>anggun nabila</cp:lastModifiedBy>
  <cp:revision>3</cp:revision>
  <dcterms:created xsi:type="dcterms:W3CDTF">2017-11-04T16:59:32Z</dcterms:created>
  <dcterms:modified xsi:type="dcterms:W3CDTF">2017-11-06T14:52:20Z</dcterms:modified>
</cp:coreProperties>
</file>