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6" r:id="rId2"/>
    <p:sldId id="425" r:id="rId3"/>
    <p:sldId id="442" r:id="rId4"/>
    <p:sldId id="443" r:id="rId5"/>
    <p:sldId id="406" r:id="rId6"/>
    <p:sldId id="424" r:id="rId7"/>
    <p:sldId id="441" r:id="rId8"/>
    <p:sldId id="396" r:id="rId9"/>
    <p:sldId id="335" r:id="rId10"/>
    <p:sldId id="368" r:id="rId11"/>
    <p:sldId id="451" r:id="rId12"/>
    <p:sldId id="445" r:id="rId13"/>
    <p:sldId id="446" r:id="rId14"/>
    <p:sldId id="452" r:id="rId15"/>
    <p:sldId id="444" r:id="rId16"/>
    <p:sldId id="447" r:id="rId17"/>
    <p:sldId id="448" r:id="rId18"/>
    <p:sldId id="449" r:id="rId19"/>
    <p:sldId id="450" r:id="rId20"/>
    <p:sldId id="378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7BE22-0628-4FD9-B1B0-4CC7542D2B9C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</dgm:pt>
    <dgm:pt modelId="{EA22FCC0-3868-42C4-8A7B-572E1C190736}">
      <dgm:prSet phldrT="[Text]"/>
      <dgm:spPr/>
      <dgm:t>
        <a:bodyPr/>
        <a:lstStyle/>
        <a:p>
          <a:r>
            <a:rPr lang="id-ID" dirty="0" smtClean="0"/>
            <a:t>Community development</a:t>
          </a:r>
          <a:endParaRPr lang="id-ID" dirty="0"/>
        </a:p>
      </dgm:t>
    </dgm:pt>
    <dgm:pt modelId="{B32E3F37-DF86-417B-8A5C-88B63AF6EBBA}" type="parTrans" cxnId="{D23BE632-1215-4AEE-AD46-FE8330E9DF34}">
      <dgm:prSet/>
      <dgm:spPr/>
      <dgm:t>
        <a:bodyPr/>
        <a:lstStyle/>
        <a:p>
          <a:endParaRPr lang="id-ID"/>
        </a:p>
      </dgm:t>
    </dgm:pt>
    <dgm:pt modelId="{D40C55DF-649D-4333-BEBD-97A75F744037}" type="sibTrans" cxnId="{D23BE632-1215-4AEE-AD46-FE8330E9DF34}">
      <dgm:prSet/>
      <dgm:spPr/>
      <dgm:t>
        <a:bodyPr/>
        <a:lstStyle/>
        <a:p>
          <a:endParaRPr lang="id-ID"/>
        </a:p>
      </dgm:t>
    </dgm:pt>
    <dgm:pt modelId="{A8D9AB40-5837-45C4-A4E0-E115C4F14187}">
      <dgm:prSet phldrT="[Text]"/>
      <dgm:spPr/>
      <dgm:t>
        <a:bodyPr/>
        <a:lstStyle/>
        <a:p>
          <a:r>
            <a:rPr lang="id-ID" dirty="0" smtClean="0"/>
            <a:t>Community-based development</a:t>
          </a:r>
          <a:endParaRPr lang="id-ID" dirty="0"/>
        </a:p>
      </dgm:t>
    </dgm:pt>
    <dgm:pt modelId="{1F11B64F-6266-4E74-ADA7-7EBAFC469A64}" type="parTrans" cxnId="{212904A0-86F5-44C2-AD1C-450293D9987F}">
      <dgm:prSet/>
      <dgm:spPr/>
      <dgm:t>
        <a:bodyPr/>
        <a:lstStyle/>
        <a:p>
          <a:endParaRPr lang="id-ID"/>
        </a:p>
      </dgm:t>
    </dgm:pt>
    <dgm:pt modelId="{CF787011-512C-405F-9EA7-604B57D9B16F}" type="sibTrans" cxnId="{212904A0-86F5-44C2-AD1C-450293D9987F}">
      <dgm:prSet/>
      <dgm:spPr/>
      <dgm:t>
        <a:bodyPr/>
        <a:lstStyle/>
        <a:p>
          <a:endParaRPr lang="id-ID"/>
        </a:p>
      </dgm:t>
    </dgm:pt>
    <dgm:pt modelId="{A3B7C817-D5A0-40D0-8B5B-6AD479BACF2D}">
      <dgm:prSet phldrT="[Text]"/>
      <dgm:spPr/>
      <dgm:t>
        <a:bodyPr/>
        <a:lstStyle/>
        <a:p>
          <a:r>
            <a:rPr lang="id-ID" dirty="0" smtClean="0"/>
            <a:t>Community driven development</a:t>
          </a:r>
          <a:endParaRPr lang="id-ID" dirty="0"/>
        </a:p>
      </dgm:t>
    </dgm:pt>
    <dgm:pt modelId="{0CF07E4A-6231-4D75-AF1E-B5D16C5D83D5}" type="parTrans" cxnId="{B25C44A1-424C-4D46-A6B2-5E02F9F20720}">
      <dgm:prSet/>
      <dgm:spPr/>
      <dgm:t>
        <a:bodyPr/>
        <a:lstStyle/>
        <a:p>
          <a:endParaRPr lang="id-ID"/>
        </a:p>
      </dgm:t>
    </dgm:pt>
    <dgm:pt modelId="{B07D69EA-A1AA-4EC7-BBB0-7C75A961C45B}" type="sibTrans" cxnId="{B25C44A1-424C-4D46-A6B2-5E02F9F20720}">
      <dgm:prSet/>
      <dgm:spPr/>
      <dgm:t>
        <a:bodyPr/>
        <a:lstStyle/>
        <a:p>
          <a:endParaRPr lang="id-ID"/>
        </a:p>
      </dgm:t>
    </dgm:pt>
    <dgm:pt modelId="{C0ED12E3-728C-4714-AA26-F8D87086EE6F}" type="pres">
      <dgm:prSet presAssocID="{E1A7BE22-0628-4FD9-B1B0-4CC7542D2B9C}" presName="CompostProcess" presStyleCnt="0">
        <dgm:presLayoutVars>
          <dgm:dir/>
          <dgm:resizeHandles val="exact"/>
        </dgm:presLayoutVars>
      </dgm:prSet>
      <dgm:spPr/>
    </dgm:pt>
    <dgm:pt modelId="{C4E72829-83F9-476E-91A8-A0ECECA6469F}" type="pres">
      <dgm:prSet presAssocID="{E1A7BE22-0628-4FD9-B1B0-4CC7542D2B9C}" presName="arrow" presStyleLbl="bgShp" presStyleIdx="0" presStyleCnt="1"/>
      <dgm:spPr/>
    </dgm:pt>
    <dgm:pt modelId="{3045791A-204A-4D83-AE74-72F587F7F9CD}" type="pres">
      <dgm:prSet presAssocID="{E1A7BE22-0628-4FD9-B1B0-4CC7542D2B9C}" presName="linearProcess" presStyleCnt="0"/>
      <dgm:spPr/>
    </dgm:pt>
    <dgm:pt modelId="{533CBEA2-B704-405F-8249-3AE94BD12EA7}" type="pres">
      <dgm:prSet presAssocID="{EA22FCC0-3868-42C4-8A7B-572E1C19073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CA2BF1-4927-43AA-A256-31520F2621A0}" type="pres">
      <dgm:prSet presAssocID="{D40C55DF-649D-4333-BEBD-97A75F744037}" presName="sibTrans" presStyleCnt="0"/>
      <dgm:spPr/>
    </dgm:pt>
    <dgm:pt modelId="{57069763-55E0-45C7-876B-52B26C489359}" type="pres">
      <dgm:prSet presAssocID="{A8D9AB40-5837-45C4-A4E0-E115C4F1418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62BA64-1BC8-4800-B838-5064759F5E22}" type="pres">
      <dgm:prSet presAssocID="{CF787011-512C-405F-9EA7-604B57D9B16F}" presName="sibTrans" presStyleCnt="0"/>
      <dgm:spPr/>
    </dgm:pt>
    <dgm:pt modelId="{BF53106A-B63C-4583-AC6C-EA91EDCBBCD1}" type="pres">
      <dgm:prSet presAssocID="{A3B7C817-D5A0-40D0-8B5B-6AD479BACF2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1D64663-B630-4AD2-9A6E-B69F5B738E6E}" type="presOf" srcId="{EA22FCC0-3868-42C4-8A7B-572E1C190736}" destId="{533CBEA2-B704-405F-8249-3AE94BD12EA7}" srcOrd="0" destOrd="0" presId="urn:microsoft.com/office/officeart/2005/8/layout/hProcess9"/>
    <dgm:cxn modelId="{0A9BEE6D-0657-4CA1-A1A1-8212FF690393}" type="presOf" srcId="{A3B7C817-D5A0-40D0-8B5B-6AD479BACF2D}" destId="{BF53106A-B63C-4583-AC6C-EA91EDCBBCD1}" srcOrd="0" destOrd="0" presId="urn:microsoft.com/office/officeart/2005/8/layout/hProcess9"/>
    <dgm:cxn modelId="{D4AE4629-A033-4B84-8EFB-D03531919615}" type="presOf" srcId="{A8D9AB40-5837-45C4-A4E0-E115C4F14187}" destId="{57069763-55E0-45C7-876B-52B26C489359}" srcOrd="0" destOrd="0" presId="urn:microsoft.com/office/officeart/2005/8/layout/hProcess9"/>
    <dgm:cxn modelId="{65C3A903-66EF-437C-9AD5-19107368C509}" type="presOf" srcId="{E1A7BE22-0628-4FD9-B1B0-4CC7542D2B9C}" destId="{C0ED12E3-728C-4714-AA26-F8D87086EE6F}" srcOrd="0" destOrd="0" presId="urn:microsoft.com/office/officeart/2005/8/layout/hProcess9"/>
    <dgm:cxn modelId="{D23BE632-1215-4AEE-AD46-FE8330E9DF34}" srcId="{E1A7BE22-0628-4FD9-B1B0-4CC7542D2B9C}" destId="{EA22FCC0-3868-42C4-8A7B-572E1C190736}" srcOrd="0" destOrd="0" parTransId="{B32E3F37-DF86-417B-8A5C-88B63AF6EBBA}" sibTransId="{D40C55DF-649D-4333-BEBD-97A75F744037}"/>
    <dgm:cxn modelId="{B25C44A1-424C-4D46-A6B2-5E02F9F20720}" srcId="{E1A7BE22-0628-4FD9-B1B0-4CC7542D2B9C}" destId="{A3B7C817-D5A0-40D0-8B5B-6AD479BACF2D}" srcOrd="2" destOrd="0" parTransId="{0CF07E4A-6231-4D75-AF1E-B5D16C5D83D5}" sibTransId="{B07D69EA-A1AA-4EC7-BBB0-7C75A961C45B}"/>
    <dgm:cxn modelId="{212904A0-86F5-44C2-AD1C-450293D9987F}" srcId="{E1A7BE22-0628-4FD9-B1B0-4CC7542D2B9C}" destId="{A8D9AB40-5837-45C4-A4E0-E115C4F14187}" srcOrd="1" destOrd="0" parTransId="{1F11B64F-6266-4E74-ADA7-7EBAFC469A64}" sibTransId="{CF787011-512C-405F-9EA7-604B57D9B16F}"/>
    <dgm:cxn modelId="{CBE678E0-0AFB-4E87-90D6-CAB496EBF981}" type="presParOf" srcId="{C0ED12E3-728C-4714-AA26-F8D87086EE6F}" destId="{C4E72829-83F9-476E-91A8-A0ECECA6469F}" srcOrd="0" destOrd="0" presId="urn:microsoft.com/office/officeart/2005/8/layout/hProcess9"/>
    <dgm:cxn modelId="{4B235597-F8A3-4220-A4DC-CEBF01FF5E14}" type="presParOf" srcId="{C0ED12E3-728C-4714-AA26-F8D87086EE6F}" destId="{3045791A-204A-4D83-AE74-72F587F7F9CD}" srcOrd="1" destOrd="0" presId="urn:microsoft.com/office/officeart/2005/8/layout/hProcess9"/>
    <dgm:cxn modelId="{A7AFE55F-7F57-40F2-96F2-4DECA498CD0E}" type="presParOf" srcId="{3045791A-204A-4D83-AE74-72F587F7F9CD}" destId="{533CBEA2-B704-405F-8249-3AE94BD12EA7}" srcOrd="0" destOrd="0" presId="urn:microsoft.com/office/officeart/2005/8/layout/hProcess9"/>
    <dgm:cxn modelId="{FF6924C9-2A3D-44BA-9623-10389739F391}" type="presParOf" srcId="{3045791A-204A-4D83-AE74-72F587F7F9CD}" destId="{84CA2BF1-4927-43AA-A256-31520F2621A0}" srcOrd="1" destOrd="0" presId="urn:microsoft.com/office/officeart/2005/8/layout/hProcess9"/>
    <dgm:cxn modelId="{A3EE8077-F1D2-49E6-B3C9-0204531BCC59}" type="presParOf" srcId="{3045791A-204A-4D83-AE74-72F587F7F9CD}" destId="{57069763-55E0-45C7-876B-52B26C489359}" srcOrd="2" destOrd="0" presId="urn:microsoft.com/office/officeart/2005/8/layout/hProcess9"/>
    <dgm:cxn modelId="{9705C90A-5DEC-4376-B829-49D6EE455EC1}" type="presParOf" srcId="{3045791A-204A-4D83-AE74-72F587F7F9CD}" destId="{DF62BA64-1BC8-4800-B838-5064759F5E22}" srcOrd="3" destOrd="0" presId="urn:microsoft.com/office/officeart/2005/8/layout/hProcess9"/>
    <dgm:cxn modelId="{81F738E7-4D12-4B8E-9079-ECE80E381084}" type="presParOf" srcId="{3045791A-204A-4D83-AE74-72F587F7F9CD}" destId="{BF53106A-B63C-4583-AC6C-EA91EDCBBCD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2795D-33C6-4863-9B0A-7D0C5341563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CE612665-10ED-40BB-8E99-751DF1261E84}">
      <dgm:prSet phldrT="[Text]"/>
      <dgm:spPr/>
      <dgm:t>
        <a:bodyPr/>
        <a:lstStyle/>
        <a:p>
          <a:r>
            <a:rPr lang="id-ID" dirty="0" smtClean="0"/>
            <a:t>Sukarela</a:t>
          </a:r>
          <a:endParaRPr lang="id-ID" dirty="0"/>
        </a:p>
      </dgm:t>
    </dgm:pt>
    <dgm:pt modelId="{18E38B20-4563-47A3-B093-A39A8487A2BC}" type="parTrans" cxnId="{49AEF6CF-7901-4765-9454-33DEF720635B}">
      <dgm:prSet/>
      <dgm:spPr/>
      <dgm:t>
        <a:bodyPr/>
        <a:lstStyle/>
        <a:p>
          <a:endParaRPr lang="id-ID"/>
        </a:p>
      </dgm:t>
    </dgm:pt>
    <dgm:pt modelId="{7205905A-AC51-4A1C-97FB-D5A84AA6CAE1}" type="sibTrans" cxnId="{49AEF6CF-7901-4765-9454-33DEF720635B}">
      <dgm:prSet/>
      <dgm:spPr/>
      <dgm:t>
        <a:bodyPr/>
        <a:lstStyle/>
        <a:p>
          <a:endParaRPr lang="id-ID"/>
        </a:p>
      </dgm:t>
    </dgm:pt>
    <dgm:pt modelId="{4BB60BD9-9ABE-4409-9998-065B5765CCB3}">
      <dgm:prSet phldrT="[Text]"/>
      <dgm:spPr/>
      <dgm:t>
        <a:bodyPr/>
        <a:lstStyle/>
        <a:p>
          <a:r>
            <a:rPr lang="id-ID" dirty="0" smtClean="0"/>
            <a:t>Otonom</a:t>
          </a:r>
          <a:endParaRPr lang="id-ID" dirty="0"/>
        </a:p>
      </dgm:t>
    </dgm:pt>
    <dgm:pt modelId="{0D5A31E2-090E-4A8E-B2B0-7514FDF803BE}" type="parTrans" cxnId="{778D639C-84B2-4908-8483-5519370ED037}">
      <dgm:prSet/>
      <dgm:spPr/>
      <dgm:t>
        <a:bodyPr/>
        <a:lstStyle/>
        <a:p>
          <a:endParaRPr lang="id-ID"/>
        </a:p>
      </dgm:t>
    </dgm:pt>
    <dgm:pt modelId="{776D5AA6-4D4C-409C-AAF7-97542B31D8BB}" type="sibTrans" cxnId="{778D639C-84B2-4908-8483-5519370ED037}">
      <dgm:prSet/>
      <dgm:spPr/>
      <dgm:t>
        <a:bodyPr/>
        <a:lstStyle/>
        <a:p>
          <a:endParaRPr lang="id-ID"/>
        </a:p>
      </dgm:t>
    </dgm:pt>
    <dgm:pt modelId="{1AB82AD6-7F89-4BEE-8DCB-AFD0589708B4}">
      <dgm:prSet phldrT="[Text]"/>
      <dgm:spPr/>
      <dgm:t>
        <a:bodyPr/>
        <a:lstStyle/>
        <a:p>
          <a:r>
            <a:rPr lang="id-ID" dirty="0" smtClean="0"/>
            <a:t>Mandiri</a:t>
          </a:r>
          <a:endParaRPr lang="id-ID" dirty="0"/>
        </a:p>
      </dgm:t>
    </dgm:pt>
    <dgm:pt modelId="{C4D5A7A2-C58F-4400-9E2B-D2BC11ADB058}" type="parTrans" cxnId="{249495D9-1FB1-40E0-92BF-2BD215C224BD}">
      <dgm:prSet/>
      <dgm:spPr/>
      <dgm:t>
        <a:bodyPr/>
        <a:lstStyle/>
        <a:p>
          <a:endParaRPr lang="id-ID"/>
        </a:p>
      </dgm:t>
    </dgm:pt>
    <dgm:pt modelId="{132A580F-1B43-4ED5-911E-74F1E1FE1581}" type="sibTrans" cxnId="{249495D9-1FB1-40E0-92BF-2BD215C224BD}">
      <dgm:prSet/>
      <dgm:spPr/>
      <dgm:t>
        <a:bodyPr/>
        <a:lstStyle/>
        <a:p>
          <a:endParaRPr lang="id-ID"/>
        </a:p>
      </dgm:t>
    </dgm:pt>
    <dgm:pt modelId="{365F4D92-4807-4167-A62C-C3E59991F456}">
      <dgm:prSet phldrT="[Text]"/>
      <dgm:spPr/>
      <dgm:t>
        <a:bodyPr/>
        <a:lstStyle/>
        <a:p>
          <a:r>
            <a:rPr lang="id-ID" dirty="0" smtClean="0"/>
            <a:t>Partisipatif</a:t>
          </a:r>
          <a:endParaRPr lang="id-ID" dirty="0"/>
        </a:p>
      </dgm:t>
    </dgm:pt>
    <dgm:pt modelId="{AFDEB8B5-E3FF-4179-8EEF-011B6D6909E7}" type="parTrans" cxnId="{EEDB83B8-005C-47E2-9B4E-33F63E34296E}">
      <dgm:prSet/>
      <dgm:spPr/>
      <dgm:t>
        <a:bodyPr/>
        <a:lstStyle/>
        <a:p>
          <a:endParaRPr lang="id-ID"/>
        </a:p>
      </dgm:t>
    </dgm:pt>
    <dgm:pt modelId="{5E654FF5-1B5C-4B26-A7BD-7F3121DFB680}" type="sibTrans" cxnId="{EEDB83B8-005C-47E2-9B4E-33F63E34296E}">
      <dgm:prSet/>
      <dgm:spPr/>
      <dgm:t>
        <a:bodyPr/>
        <a:lstStyle/>
        <a:p>
          <a:endParaRPr lang="id-ID"/>
        </a:p>
      </dgm:t>
    </dgm:pt>
    <dgm:pt modelId="{A72EB417-9EA5-42E4-99CA-BD7F83DA9939}">
      <dgm:prSet phldrT="[Text]"/>
      <dgm:spPr/>
      <dgm:t>
        <a:bodyPr/>
        <a:lstStyle/>
        <a:p>
          <a:r>
            <a:rPr lang="id-ID" dirty="0" smtClean="0"/>
            <a:t>Egaliter</a:t>
          </a:r>
          <a:endParaRPr lang="id-ID" dirty="0"/>
        </a:p>
      </dgm:t>
    </dgm:pt>
    <dgm:pt modelId="{BFD3D698-4052-4193-980F-90D9D7D65E15}" type="parTrans" cxnId="{4A33CD6D-3C8D-47C3-9386-6129AED8FCD0}">
      <dgm:prSet/>
      <dgm:spPr/>
      <dgm:t>
        <a:bodyPr/>
        <a:lstStyle/>
        <a:p>
          <a:endParaRPr lang="id-ID"/>
        </a:p>
      </dgm:t>
    </dgm:pt>
    <dgm:pt modelId="{0805C851-B9BF-4AB8-8FF2-BE339122C893}" type="sibTrans" cxnId="{4A33CD6D-3C8D-47C3-9386-6129AED8FCD0}">
      <dgm:prSet/>
      <dgm:spPr/>
      <dgm:t>
        <a:bodyPr/>
        <a:lstStyle/>
        <a:p>
          <a:endParaRPr lang="id-ID"/>
        </a:p>
      </dgm:t>
    </dgm:pt>
    <dgm:pt modelId="{4B3E568D-4DB6-4C18-A691-66705CE54695}">
      <dgm:prSet phldrT="[Text]"/>
      <dgm:spPr/>
      <dgm:t>
        <a:bodyPr/>
        <a:lstStyle/>
        <a:p>
          <a:r>
            <a:rPr lang="id-ID" dirty="0" smtClean="0"/>
            <a:t>Demokrasi</a:t>
          </a:r>
          <a:endParaRPr lang="id-ID" dirty="0"/>
        </a:p>
      </dgm:t>
    </dgm:pt>
    <dgm:pt modelId="{2E8FFA87-8880-4D32-AEBD-23EAE473133A}" type="parTrans" cxnId="{FFD10B93-232E-4670-801A-4102F68F5D05}">
      <dgm:prSet/>
      <dgm:spPr/>
      <dgm:t>
        <a:bodyPr/>
        <a:lstStyle/>
        <a:p>
          <a:endParaRPr lang="id-ID"/>
        </a:p>
      </dgm:t>
    </dgm:pt>
    <dgm:pt modelId="{E9D6D3CD-B710-43BB-AFF4-A2D13FA80FD9}" type="sibTrans" cxnId="{FFD10B93-232E-4670-801A-4102F68F5D05}">
      <dgm:prSet/>
      <dgm:spPr/>
      <dgm:t>
        <a:bodyPr/>
        <a:lstStyle/>
        <a:p>
          <a:endParaRPr lang="id-ID"/>
        </a:p>
      </dgm:t>
    </dgm:pt>
    <dgm:pt modelId="{E90FDD35-45B5-43D4-ADCE-D33570894341}">
      <dgm:prSet phldrT="[Text]"/>
      <dgm:spPr/>
      <dgm:t>
        <a:bodyPr/>
        <a:lstStyle/>
        <a:p>
          <a:r>
            <a:rPr lang="id-ID" dirty="0" smtClean="0"/>
            <a:t>Kejujuran</a:t>
          </a:r>
          <a:endParaRPr lang="id-ID" dirty="0"/>
        </a:p>
      </dgm:t>
    </dgm:pt>
    <dgm:pt modelId="{315F4837-6148-425E-AACC-7DC452B2E333}" type="parTrans" cxnId="{01053DAA-045F-419B-BDAF-F45260D8C22B}">
      <dgm:prSet/>
      <dgm:spPr/>
      <dgm:t>
        <a:bodyPr/>
        <a:lstStyle/>
        <a:p>
          <a:endParaRPr lang="id-ID"/>
        </a:p>
      </dgm:t>
    </dgm:pt>
    <dgm:pt modelId="{22EAADB2-CCBF-4089-A9BF-36EA187F3E71}" type="sibTrans" cxnId="{01053DAA-045F-419B-BDAF-F45260D8C22B}">
      <dgm:prSet/>
      <dgm:spPr/>
      <dgm:t>
        <a:bodyPr/>
        <a:lstStyle/>
        <a:p>
          <a:endParaRPr lang="id-ID"/>
        </a:p>
      </dgm:t>
    </dgm:pt>
    <dgm:pt modelId="{84B83643-566D-4CAB-8F10-C7D9AAC07C79}">
      <dgm:prSet phldrT="[Text]"/>
      <dgm:spPr/>
      <dgm:t>
        <a:bodyPr/>
        <a:lstStyle/>
        <a:p>
          <a:r>
            <a:rPr lang="id-ID" dirty="0" smtClean="0"/>
            <a:t>Kebersamaan</a:t>
          </a:r>
          <a:endParaRPr lang="id-ID" dirty="0"/>
        </a:p>
      </dgm:t>
    </dgm:pt>
    <dgm:pt modelId="{073497E6-53F0-4213-ADED-21FB3BE50905}" type="parTrans" cxnId="{D618EE64-8108-4062-80EA-34CA298C87B1}">
      <dgm:prSet/>
      <dgm:spPr/>
      <dgm:t>
        <a:bodyPr/>
        <a:lstStyle/>
        <a:p>
          <a:endParaRPr lang="id-ID"/>
        </a:p>
      </dgm:t>
    </dgm:pt>
    <dgm:pt modelId="{8EF5C2A6-1CDC-4A3A-8B06-17A750AFF1C9}" type="sibTrans" cxnId="{D618EE64-8108-4062-80EA-34CA298C87B1}">
      <dgm:prSet/>
      <dgm:spPr/>
      <dgm:t>
        <a:bodyPr/>
        <a:lstStyle/>
        <a:p>
          <a:endParaRPr lang="id-ID"/>
        </a:p>
      </dgm:t>
    </dgm:pt>
    <dgm:pt modelId="{28B4A52C-D894-4513-B1AA-027C0ACEE192}">
      <dgm:prSet phldrT="[Text]"/>
      <dgm:spPr/>
      <dgm:t>
        <a:bodyPr/>
        <a:lstStyle/>
        <a:p>
          <a:r>
            <a:rPr lang="id-ID" dirty="0" smtClean="0"/>
            <a:t>Akuntabilitas</a:t>
          </a:r>
          <a:endParaRPr lang="id-ID" dirty="0"/>
        </a:p>
      </dgm:t>
    </dgm:pt>
    <dgm:pt modelId="{5D23A774-FED3-4883-9C08-620A4C18F590}" type="parTrans" cxnId="{47BC9030-6116-4C37-A009-FF0705F67F48}">
      <dgm:prSet/>
      <dgm:spPr/>
      <dgm:t>
        <a:bodyPr/>
        <a:lstStyle/>
        <a:p>
          <a:endParaRPr lang="id-ID"/>
        </a:p>
      </dgm:t>
    </dgm:pt>
    <dgm:pt modelId="{2B7B1140-567A-4260-8758-A56BD99B5F26}" type="sibTrans" cxnId="{47BC9030-6116-4C37-A009-FF0705F67F48}">
      <dgm:prSet/>
      <dgm:spPr/>
      <dgm:t>
        <a:bodyPr/>
        <a:lstStyle/>
        <a:p>
          <a:endParaRPr lang="id-ID"/>
        </a:p>
      </dgm:t>
    </dgm:pt>
    <dgm:pt modelId="{6061FDD1-C382-4174-82E6-92D05D5891A0}">
      <dgm:prSet phldrT="[Text]"/>
      <dgm:spPr/>
      <dgm:t>
        <a:bodyPr/>
        <a:lstStyle/>
        <a:p>
          <a:r>
            <a:rPr lang="id-ID" dirty="0" smtClean="0"/>
            <a:t>Desentralisasi</a:t>
          </a:r>
          <a:endParaRPr lang="id-ID" dirty="0"/>
        </a:p>
      </dgm:t>
    </dgm:pt>
    <dgm:pt modelId="{0F7CD176-4251-4FE3-BA1F-2AF535B83268}" type="parTrans" cxnId="{4DC0DEFE-5C82-44AD-BEEF-4E4148028134}">
      <dgm:prSet/>
      <dgm:spPr/>
      <dgm:t>
        <a:bodyPr/>
        <a:lstStyle/>
        <a:p>
          <a:endParaRPr lang="id-ID"/>
        </a:p>
      </dgm:t>
    </dgm:pt>
    <dgm:pt modelId="{54AB6EB1-09EC-4544-8C7C-5294B4658CDC}" type="sibTrans" cxnId="{4DC0DEFE-5C82-44AD-BEEF-4E4148028134}">
      <dgm:prSet/>
      <dgm:spPr/>
      <dgm:t>
        <a:bodyPr/>
        <a:lstStyle/>
        <a:p>
          <a:endParaRPr lang="id-ID"/>
        </a:p>
      </dgm:t>
    </dgm:pt>
    <dgm:pt modelId="{ACFCFCAF-3A53-4515-B37C-862BAEE693C6}">
      <dgm:prSet phldrT="[Text]"/>
      <dgm:spPr/>
      <dgm:t>
        <a:bodyPr/>
        <a:lstStyle/>
        <a:p>
          <a:r>
            <a:rPr lang="id-ID" dirty="0" smtClean="0"/>
            <a:t>Kearifan lokal</a:t>
          </a:r>
          <a:endParaRPr lang="id-ID" dirty="0"/>
        </a:p>
      </dgm:t>
    </dgm:pt>
    <dgm:pt modelId="{EB1A3CA4-FB7B-4DD3-9F6B-850D5584D07C}" type="parTrans" cxnId="{A26152BD-96E8-4583-87E4-B6C763321767}">
      <dgm:prSet/>
      <dgm:spPr/>
      <dgm:t>
        <a:bodyPr/>
        <a:lstStyle/>
        <a:p>
          <a:endParaRPr lang="id-ID"/>
        </a:p>
      </dgm:t>
    </dgm:pt>
    <dgm:pt modelId="{42FD5A78-0D72-4CB7-A088-00DA447952E1}" type="sibTrans" cxnId="{A26152BD-96E8-4583-87E4-B6C763321767}">
      <dgm:prSet/>
      <dgm:spPr/>
      <dgm:t>
        <a:bodyPr/>
        <a:lstStyle/>
        <a:p>
          <a:endParaRPr lang="id-ID"/>
        </a:p>
      </dgm:t>
    </dgm:pt>
    <dgm:pt modelId="{0732903A-E5FC-4627-906E-D6828DD3E302}">
      <dgm:prSet phldrT="[Text]"/>
      <dgm:spPr/>
      <dgm:t>
        <a:bodyPr/>
        <a:lstStyle/>
        <a:p>
          <a:r>
            <a:rPr lang="id-ID" dirty="0" smtClean="0"/>
            <a:t>Ekologis</a:t>
          </a:r>
          <a:endParaRPr lang="id-ID" dirty="0"/>
        </a:p>
      </dgm:t>
    </dgm:pt>
    <dgm:pt modelId="{95C14C17-B567-472E-9A14-2D7BEE4A04CB}" type="parTrans" cxnId="{3575A1E4-CDA4-46C0-829F-CF7E744F7A13}">
      <dgm:prSet/>
      <dgm:spPr/>
      <dgm:t>
        <a:bodyPr/>
        <a:lstStyle/>
        <a:p>
          <a:endParaRPr lang="id-ID"/>
        </a:p>
      </dgm:t>
    </dgm:pt>
    <dgm:pt modelId="{61BDE174-83E9-4C36-990C-80498A031659}" type="sibTrans" cxnId="{3575A1E4-CDA4-46C0-829F-CF7E744F7A13}">
      <dgm:prSet/>
      <dgm:spPr/>
      <dgm:t>
        <a:bodyPr/>
        <a:lstStyle/>
        <a:p>
          <a:endParaRPr lang="id-ID"/>
        </a:p>
      </dgm:t>
    </dgm:pt>
    <dgm:pt modelId="{81F04674-B1D8-4131-B3C0-51701848E821}">
      <dgm:prSet phldrT="[Text]"/>
      <dgm:spPr/>
      <dgm:t>
        <a:bodyPr/>
        <a:lstStyle/>
        <a:p>
          <a:r>
            <a:rPr lang="id-ID" dirty="0" smtClean="0"/>
            <a:t>Keadilan Sosial dan HAM</a:t>
          </a:r>
          <a:endParaRPr lang="id-ID" dirty="0"/>
        </a:p>
      </dgm:t>
    </dgm:pt>
    <dgm:pt modelId="{1B467985-E24E-4DC6-A290-60E6C5094250}" type="parTrans" cxnId="{BC437321-36F2-4228-ABB9-3118BEDAC1DB}">
      <dgm:prSet/>
      <dgm:spPr/>
      <dgm:t>
        <a:bodyPr/>
        <a:lstStyle/>
        <a:p>
          <a:endParaRPr lang="id-ID"/>
        </a:p>
      </dgm:t>
    </dgm:pt>
    <dgm:pt modelId="{71AC2FD4-4A26-43BE-A5F3-19B6247F7EB1}" type="sibTrans" cxnId="{BC437321-36F2-4228-ABB9-3118BEDAC1DB}">
      <dgm:prSet/>
      <dgm:spPr/>
      <dgm:t>
        <a:bodyPr/>
        <a:lstStyle/>
        <a:p>
          <a:endParaRPr lang="id-ID"/>
        </a:p>
      </dgm:t>
    </dgm:pt>
    <dgm:pt modelId="{D69A201B-24AC-4A71-8C11-88E594CA91D7}" type="pres">
      <dgm:prSet presAssocID="{5F02795D-33C6-4863-9B0A-7D0C53415630}" presName="diagram" presStyleCnt="0">
        <dgm:presLayoutVars>
          <dgm:dir/>
          <dgm:resizeHandles val="exact"/>
        </dgm:presLayoutVars>
      </dgm:prSet>
      <dgm:spPr/>
    </dgm:pt>
    <dgm:pt modelId="{DDC334DA-2428-43CC-AEEA-189E056648F3}" type="pres">
      <dgm:prSet presAssocID="{CE612665-10ED-40BB-8E99-751DF1261E84}" presName="node" presStyleLbl="node1" presStyleIdx="0" presStyleCnt="13">
        <dgm:presLayoutVars>
          <dgm:bulletEnabled val="1"/>
        </dgm:presLayoutVars>
      </dgm:prSet>
      <dgm:spPr/>
    </dgm:pt>
    <dgm:pt modelId="{0F0BD35C-BCF9-4CA6-9F27-73F406691CBE}" type="pres">
      <dgm:prSet presAssocID="{7205905A-AC51-4A1C-97FB-D5A84AA6CAE1}" presName="sibTrans" presStyleCnt="0"/>
      <dgm:spPr/>
    </dgm:pt>
    <dgm:pt modelId="{75A66614-4C49-4DA7-A1AC-2DF3498224E5}" type="pres">
      <dgm:prSet presAssocID="{4BB60BD9-9ABE-4409-9998-065B5765CCB3}" presName="node" presStyleLbl="node1" presStyleIdx="1" presStyleCnt="13">
        <dgm:presLayoutVars>
          <dgm:bulletEnabled val="1"/>
        </dgm:presLayoutVars>
      </dgm:prSet>
      <dgm:spPr/>
    </dgm:pt>
    <dgm:pt modelId="{C97CC710-0185-4B3B-849B-28C1E1C58A91}" type="pres">
      <dgm:prSet presAssocID="{776D5AA6-4D4C-409C-AAF7-97542B31D8BB}" presName="sibTrans" presStyleCnt="0"/>
      <dgm:spPr/>
    </dgm:pt>
    <dgm:pt modelId="{BEE20783-DFE5-40BD-8034-642C87BB016C}" type="pres">
      <dgm:prSet presAssocID="{1AB82AD6-7F89-4BEE-8DCB-AFD0589708B4}" presName="node" presStyleLbl="node1" presStyleIdx="2" presStyleCnt="13">
        <dgm:presLayoutVars>
          <dgm:bulletEnabled val="1"/>
        </dgm:presLayoutVars>
      </dgm:prSet>
      <dgm:spPr/>
    </dgm:pt>
    <dgm:pt modelId="{BFB21B4A-31E9-4FA6-84DD-42BA1E6BA5F2}" type="pres">
      <dgm:prSet presAssocID="{132A580F-1B43-4ED5-911E-74F1E1FE1581}" presName="sibTrans" presStyleCnt="0"/>
      <dgm:spPr/>
    </dgm:pt>
    <dgm:pt modelId="{81118B9C-1CEE-434E-998E-903C56E98DCA}" type="pres">
      <dgm:prSet presAssocID="{365F4D92-4807-4167-A62C-C3E59991F456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9EA4743-16EC-48A7-AA0B-366EBE12A902}" type="pres">
      <dgm:prSet presAssocID="{5E654FF5-1B5C-4B26-A7BD-7F3121DFB680}" presName="sibTrans" presStyleCnt="0"/>
      <dgm:spPr/>
    </dgm:pt>
    <dgm:pt modelId="{EE61326F-0C92-4145-A6EE-0CACD98DFC5A}" type="pres">
      <dgm:prSet presAssocID="{A72EB417-9EA5-42E4-99CA-BD7F83DA9939}" presName="node" presStyleLbl="node1" presStyleIdx="4" presStyleCnt="13">
        <dgm:presLayoutVars>
          <dgm:bulletEnabled val="1"/>
        </dgm:presLayoutVars>
      </dgm:prSet>
      <dgm:spPr/>
    </dgm:pt>
    <dgm:pt modelId="{C8D9774F-66D4-4A67-BBBF-AE50FF68F7DE}" type="pres">
      <dgm:prSet presAssocID="{0805C851-B9BF-4AB8-8FF2-BE339122C893}" presName="sibTrans" presStyleCnt="0"/>
      <dgm:spPr/>
    </dgm:pt>
    <dgm:pt modelId="{D96AE2F3-9076-46F6-BAD7-827E1529DA18}" type="pres">
      <dgm:prSet presAssocID="{4B3E568D-4DB6-4C18-A691-66705CE54695}" presName="node" presStyleLbl="node1" presStyleIdx="5" presStyleCnt="13">
        <dgm:presLayoutVars>
          <dgm:bulletEnabled val="1"/>
        </dgm:presLayoutVars>
      </dgm:prSet>
      <dgm:spPr/>
    </dgm:pt>
    <dgm:pt modelId="{DED51034-D938-439F-A74A-1290E1601DAB}" type="pres">
      <dgm:prSet presAssocID="{E9D6D3CD-B710-43BB-AFF4-A2D13FA80FD9}" presName="sibTrans" presStyleCnt="0"/>
      <dgm:spPr/>
    </dgm:pt>
    <dgm:pt modelId="{3D1A1C0F-D2DF-4E0D-8821-4B225BA899C5}" type="pres">
      <dgm:prSet presAssocID="{E90FDD35-45B5-43D4-ADCE-D33570894341}" presName="node" presStyleLbl="node1" presStyleIdx="6" presStyleCnt="13">
        <dgm:presLayoutVars>
          <dgm:bulletEnabled val="1"/>
        </dgm:presLayoutVars>
      </dgm:prSet>
      <dgm:spPr/>
    </dgm:pt>
    <dgm:pt modelId="{300CC439-639C-4561-A626-EE3676C7602E}" type="pres">
      <dgm:prSet presAssocID="{22EAADB2-CCBF-4089-A9BF-36EA187F3E71}" presName="sibTrans" presStyleCnt="0"/>
      <dgm:spPr/>
    </dgm:pt>
    <dgm:pt modelId="{2EFE204F-7068-4FDA-833B-2013CEC93A6A}" type="pres">
      <dgm:prSet presAssocID="{84B83643-566D-4CAB-8F10-C7D9AAC07C79}" presName="node" presStyleLbl="node1" presStyleIdx="7" presStyleCnt="13">
        <dgm:presLayoutVars>
          <dgm:bulletEnabled val="1"/>
        </dgm:presLayoutVars>
      </dgm:prSet>
      <dgm:spPr/>
    </dgm:pt>
    <dgm:pt modelId="{668738FA-F373-4C1A-8A5C-3169A2F16321}" type="pres">
      <dgm:prSet presAssocID="{8EF5C2A6-1CDC-4A3A-8B06-17A750AFF1C9}" presName="sibTrans" presStyleCnt="0"/>
      <dgm:spPr/>
    </dgm:pt>
    <dgm:pt modelId="{C172BDD1-7DBD-410D-9891-594913F3C042}" type="pres">
      <dgm:prSet presAssocID="{28B4A52C-D894-4513-B1AA-027C0ACEE192}" presName="node" presStyleLbl="node1" presStyleIdx="8" presStyleCnt="13">
        <dgm:presLayoutVars>
          <dgm:bulletEnabled val="1"/>
        </dgm:presLayoutVars>
      </dgm:prSet>
      <dgm:spPr/>
    </dgm:pt>
    <dgm:pt modelId="{F6A2A8F6-ACD5-470D-B618-7BB183CF8D1C}" type="pres">
      <dgm:prSet presAssocID="{2B7B1140-567A-4260-8758-A56BD99B5F26}" presName="sibTrans" presStyleCnt="0"/>
      <dgm:spPr/>
    </dgm:pt>
    <dgm:pt modelId="{D86AFFAF-AF3F-490A-91BE-43ADF7E2E137}" type="pres">
      <dgm:prSet presAssocID="{6061FDD1-C382-4174-82E6-92D05D5891A0}" presName="node" presStyleLbl="node1" presStyleIdx="9" presStyleCnt="13">
        <dgm:presLayoutVars>
          <dgm:bulletEnabled val="1"/>
        </dgm:presLayoutVars>
      </dgm:prSet>
      <dgm:spPr/>
    </dgm:pt>
    <dgm:pt modelId="{CB8C92A4-C20D-487D-963A-B07638915FAA}" type="pres">
      <dgm:prSet presAssocID="{54AB6EB1-09EC-4544-8C7C-5294B4658CDC}" presName="sibTrans" presStyleCnt="0"/>
      <dgm:spPr/>
    </dgm:pt>
    <dgm:pt modelId="{21CB976B-184D-4EA2-8E43-FC57A67D0C5E}" type="pres">
      <dgm:prSet presAssocID="{ACFCFCAF-3A53-4515-B37C-862BAEE693C6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987421-AACF-4392-82EC-9BC22E1C47A7}" type="pres">
      <dgm:prSet presAssocID="{42FD5A78-0D72-4CB7-A088-00DA447952E1}" presName="sibTrans" presStyleCnt="0"/>
      <dgm:spPr/>
    </dgm:pt>
    <dgm:pt modelId="{A102FEBB-2343-4FD9-9FB4-C72170B27116}" type="pres">
      <dgm:prSet presAssocID="{0732903A-E5FC-4627-906E-D6828DD3E302}" presName="node" presStyleLbl="node1" presStyleIdx="11" presStyleCnt="13">
        <dgm:presLayoutVars>
          <dgm:bulletEnabled val="1"/>
        </dgm:presLayoutVars>
      </dgm:prSet>
      <dgm:spPr/>
    </dgm:pt>
    <dgm:pt modelId="{7A4DEF7F-9D78-476F-B565-D837BB031379}" type="pres">
      <dgm:prSet presAssocID="{61BDE174-83E9-4C36-990C-80498A031659}" presName="sibTrans" presStyleCnt="0"/>
      <dgm:spPr/>
    </dgm:pt>
    <dgm:pt modelId="{69399885-8F9E-41B8-99E2-891B488AADF4}" type="pres">
      <dgm:prSet presAssocID="{81F04674-B1D8-4131-B3C0-51701848E821}" presName="node" presStyleLbl="node1" presStyleIdx="12" presStyleCnt="13">
        <dgm:presLayoutVars>
          <dgm:bulletEnabled val="1"/>
        </dgm:presLayoutVars>
      </dgm:prSet>
      <dgm:spPr/>
    </dgm:pt>
  </dgm:ptLst>
  <dgm:cxnLst>
    <dgm:cxn modelId="{016E9B2F-ACAE-4F99-927E-F177C750C523}" type="presOf" srcId="{CE612665-10ED-40BB-8E99-751DF1261E84}" destId="{DDC334DA-2428-43CC-AEEA-189E056648F3}" srcOrd="0" destOrd="0" presId="urn:microsoft.com/office/officeart/2005/8/layout/default"/>
    <dgm:cxn modelId="{4DC0DEFE-5C82-44AD-BEEF-4E4148028134}" srcId="{5F02795D-33C6-4863-9B0A-7D0C53415630}" destId="{6061FDD1-C382-4174-82E6-92D05D5891A0}" srcOrd="9" destOrd="0" parTransId="{0F7CD176-4251-4FE3-BA1F-2AF535B83268}" sibTransId="{54AB6EB1-09EC-4544-8C7C-5294B4658CDC}"/>
    <dgm:cxn modelId="{BB026C81-1CBE-4DDC-8B96-847E4AE79CF9}" type="presOf" srcId="{0732903A-E5FC-4627-906E-D6828DD3E302}" destId="{A102FEBB-2343-4FD9-9FB4-C72170B27116}" srcOrd="0" destOrd="0" presId="urn:microsoft.com/office/officeart/2005/8/layout/default"/>
    <dgm:cxn modelId="{74A24CAD-3EE9-4308-80F8-4159B8DBD64E}" type="presOf" srcId="{ACFCFCAF-3A53-4515-B37C-862BAEE693C6}" destId="{21CB976B-184D-4EA2-8E43-FC57A67D0C5E}" srcOrd="0" destOrd="0" presId="urn:microsoft.com/office/officeart/2005/8/layout/default"/>
    <dgm:cxn modelId="{D46EE2AA-E9A4-4088-A105-5D5CE869BA0C}" type="presOf" srcId="{28B4A52C-D894-4513-B1AA-027C0ACEE192}" destId="{C172BDD1-7DBD-410D-9891-594913F3C042}" srcOrd="0" destOrd="0" presId="urn:microsoft.com/office/officeart/2005/8/layout/default"/>
    <dgm:cxn modelId="{5A11BAE4-E38F-4408-A5AA-CDD128657B91}" type="presOf" srcId="{5F02795D-33C6-4863-9B0A-7D0C53415630}" destId="{D69A201B-24AC-4A71-8C11-88E594CA91D7}" srcOrd="0" destOrd="0" presId="urn:microsoft.com/office/officeart/2005/8/layout/default"/>
    <dgm:cxn modelId="{C67BAB33-302A-418C-B2C9-E5935D3C3F31}" type="presOf" srcId="{365F4D92-4807-4167-A62C-C3E59991F456}" destId="{81118B9C-1CEE-434E-998E-903C56E98DCA}" srcOrd="0" destOrd="0" presId="urn:microsoft.com/office/officeart/2005/8/layout/default"/>
    <dgm:cxn modelId="{5F87F5FF-834C-4A58-BF72-F6BD62776571}" type="presOf" srcId="{4B3E568D-4DB6-4C18-A691-66705CE54695}" destId="{D96AE2F3-9076-46F6-BAD7-827E1529DA18}" srcOrd="0" destOrd="0" presId="urn:microsoft.com/office/officeart/2005/8/layout/default"/>
    <dgm:cxn modelId="{E04EC7B0-528A-4C65-8671-F464D2AC863E}" type="presOf" srcId="{6061FDD1-C382-4174-82E6-92D05D5891A0}" destId="{D86AFFAF-AF3F-490A-91BE-43ADF7E2E137}" srcOrd="0" destOrd="0" presId="urn:microsoft.com/office/officeart/2005/8/layout/default"/>
    <dgm:cxn modelId="{D2AD8B12-68DF-47DE-A19E-79906A97A075}" type="presOf" srcId="{4BB60BD9-9ABE-4409-9998-065B5765CCB3}" destId="{75A66614-4C49-4DA7-A1AC-2DF3498224E5}" srcOrd="0" destOrd="0" presId="urn:microsoft.com/office/officeart/2005/8/layout/default"/>
    <dgm:cxn modelId="{4A33CD6D-3C8D-47C3-9386-6129AED8FCD0}" srcId="{5F02795D-33C6-4863-9B0A-7D0C53415630}" destId="{A72EB417-9EA5-42E4-99CA-BD7F83DA9939}" srcOrd="4" destOrd="0" parTransId="{BFD3D698-4052-4193-980F-90D9D7D65E15}" sibTransId="{0805C851-B9BF-4AB8-8FF2-BE339122C893}"/>
    <dgm:cxn modelId="{778D639C-84B2-4908-8483-5519370ED037}" srcId="{5F02795D-33C6-4863-9B0A-7D0C53415630}" destId="{4BB60BD9-9ABE-4409-9998-065B5765CCB3}" srcOrd="1" destOrd="0" parTransId="{0D5A31E2-090E-4A8E-B2B0-7514FDF803BE}" sibTransId="{776D5AA6-4D4C-409C-AAF7-97542B31D8BB}"/>
    <dgm:cxn modelId="{01053DAA-045F-419B-BDAF-F45260D8C22B}" srcId="{5F02795D-33C6-4863-9B0A-7D0C53415630}" destId="{E90FDD35-45B5-43D4-ADCE-D33570894341}" srcOrd="6" destOrd="0" parTransId="{315F4837-6148-425E-AACC-7DC452B2E333}" sibTransId="{22EAADB2-CCBF-4089-A9BF-36EA187F3E71}"/>
    <dgm:cxn modelId="{D618EE64-8108-4062-80EA-34CA298C87B1}" srcId="{5F02795D-33C6-4863-9B0A-7D0C53415630}" destId="{84B83643-566D-4CAB-8F10-C7D9AAC07C79}" srcOrd="7" destOrd="0" parTransId="{073497E6-53F0-4213-ADED-21FB3BE50905}" sibTransId="{8EF5C2A6-1CDC-4A3A-8B06-17A750AFF1C9}"/>
    <dgm:cxn modelId="{0DCEA6FC-D614-4181-B390-A6566A1D8A43}" type="presOf" srcId="{1AB82AD6-7F89-4BEE-8DCB-AFD0589708B4}" destId="{BEE20783-DFE5-40BD-8034-642C87BB016C}" srcOrd="0" destOrd="0" presId="urn:microsoft.com/office/officeart/2005/8/layout/default"/>
    <dgm:cxn modelId="{B92A651A-3BF4-4AF4-B10E-42F32B607273}" type="presOf" srcId="{E90FDD35-45B5-43D4-ADCE-D33570894341}" destId="{3D1A1C0F-D2DF-4E0D-8821-4B225BA899C5}" srcOrd="0" destOrd="0" presId="urn:microsoft.com/office/officeart/2005/8/layout/default"/>
    <dgm:cxn modelId="{7B9DC6F2-7699-4365-BC20-30657AC9F24A}" type="presOf" srcId="{81F04674-B1D8-4131-B3C0-51701848E821}" destId="{69399885-8F9E-41B8-99E2-891B488AADF4}" srcOrd="0" destOrd="0" presId="urn:microsoft.com/office/officeart/2005/8/layout/default"/>
    <dgm:cxn modelId="{BC437321-36F2-4228-ABB9-3118BEDAC1DB}" srcId="{5F02795D-33C6-4863-9B0A-7D0C53415630}" destId="{81F04674-B1D8-4131-B3C0-51701848E821}" srcOrd="12" destOrd="0" parTransId="{1B467985-E24E-4DC6-A290-60E6C5094250}" sibTransId="{71AC2FD4-4A26-43BE-A5F3-19B6247F7EB1}"/>
    <dgm:cxn modelId="{EEDB83B8-005C-47E2-9B4E-33F63E34296E}" srcId="{5F02795D-33C6-4863-9B0A-7D0C53415630}" destId="{365F4D92-4807-4167-A62C-C3E59991F456}" srcOrd="3" destOrd="0" parTransId="{AFDEB8B5-E3FF-4179-8EEF-011B6D6909E7}" sibTransId="{5E654FF5-1B5C-4B26-A7BD-7F3121DFB680}"/>
    <dgm:cxn modelId="{63A208E0-6C60-4112-99E1-BCA50E7D5A0D}" type="presOf" srcId="{A72EB417-9EA5-42E4-99CA-BD7F83DA9939}" destId="{EE61326F-0C92-4145-A6EE-0CACD98DFC5A}" srcOrd="0" destOrd="0" presId="urn:microsoft.com/office/officeart/2005/8/layout/default"/>
    <dgm:cxn modelId="{A26152BD-96E8-4583-87E4-B6C763321767}" srcId="{5F02795D-33C6-4863-9B0A-7D0C53415630}" destId="{ACFCFCAF-3A53-4515-B37C-862BAEE693C6}" srcOrd="10" destOrd="0" parTransId="{EB1A3CA4-FB7B-4DD3-9F6B-850D5584D07C}" sibTransId="{42FD5A78-0D72-4CB7-A088-00DA447952E1}"/>
    <dgm:cxn modelId="{47BC9030-6116-4C37-A009-FF0705F67F48}" srcId="{5F02795D-33C6-4863-9B0A-7D0C53415630}" destId="{28B4A52C-D894-4513-B1AA-027C0ACEE192}" srcOrd="8" destOrd="0" parTransId="{5D23A774-FED3-4883-9C08-620A4C18F590}" sibTransId="{2B7B1140-567A-4260-8758-A56BD99B5F26}"/>
    <dgm:cxn modelId="{FFD10B93-232E-4670-801A-4102F68F5D05}" srcId="{5F02795D-33C6-4863-9B0A-7D0C53415630}" destId="{4B3E568D-4DB6-4C18-A691-66705CE54695}" srcOrd="5" destOrd="0" parTransId="{2E8FFA87-8880-4D32-AEBD-23EAE473133A}" sibTransId="{E9D6D3CD-B710-43BB-AFF4-A2D13FA80FD9}"/>
    <dgm:cxn modelId="{49AEF6CF-7901-4765-9454-33DEF720635B}" srcId="{5F02795D-33C6-4863-9B0A-7D0C53415630}" destId="{CE612665-10ED-40BB-8E99-751DF1261E84}" srcOrd="0" destOrd="0" parTransId="{18E38B20-4563-47A3-B093-A39A8487A2BC}" sibTransId="{7205905A-AC51-4A1C-97FB-D5A84AA6CAE1}"/>
    <dgm:cxn modelId="{249495D9-1FB1-40E0-92BF-2BD215C224BD}" srcId="{5F02795D-33C6-4863-9B0A-7D0C53415630}" destId="{1AB82AD6-7F89-4BEE-8DCB-AFD0589708B4}" srcOrd="2" destOrd="0" parTransId="{C4D5A7A2-C58F-4400-9E2B-D2BC11ADB058}" sibTransId="{132A580F-1B43-4ED5-911E-74F1E1FE1581}"/>
    <dgm:cxn modelId="{3575A1E4-CDA4-46C0-829F-CF7E744F7A13}" srcId="{5F02795D-33C6-4863-9B0A-7D0C53415630}" destId="{0732903A-E5FC-4627-906E-D6828DD3E302}" srcOrd="11" destOrd="0" parTransId="{95C14C17-B567-472E-9A14-2D7BEE4A04CB}" sibTransId="{61BDE174-83E9-4C36-990C-80498A031659}"/>
    <dgm:cxn modelId="{0BE5AAA7-E219-4B7A-BEC2-F9C72EA1B5B1}" type="presOf" srcId="{84B83643-566D-4CAB-8F10-C7D9AAC07C79}" destId="{2EFE204F-7068-4FDA-833B-2013CEC93A6A}" srcOrd="0" destOrd="0" presId="urn:microsoft.com/office/officeart/2005/8/layout/default"/>
    <dgm:cxn modelId="{E32C8CE5-91C1-491A-819F-1B747C85AE0E}" type="presParOf" srcId="{D69A201B-24AC-4A71-8C11-88E594CA91D7}" destId="{DDC334DA-2428-43CC-AEEA-189E056648F3}" srcOrd="0" destOrd="0" presId="urn:microsoft.com/office/officeart/2005/8/layout/default"/>
    <dgm:cxn modelId="{C6CFD2C7-22C8-4CD2-A7B1-EB8A894D2D09}" type="presParOf" srcId="{D69A201B-24AC-4A71-8C11-88E594CA91D7}" destId="{0F0BD35C-BCF9-4CA6-9F27-73F406691CBE}" srcOrd="1" destOrd="0" presId="urn:microsoft.com/office/officeart/2005/8/layout/default"/>
    <dgm:cxn modelId="{6AD0FECF-71E9-49B3-AAE8-F2B35A65882B}" type="presParOf" srcId="{D69A201B-24AC-4A71-8C11-88E594CA91D7}" destId="{75A66614-4C49-4DA7-A1AC-2DF3498224E5}" srcOrd="2" destOrd="0" presId="urn:microsoft.com/office/officeart/2005/8/layout/default"/>
    <dgm:cxn modelId="{A6775E37-6FB2-4B61-BFD1-E44F922A9425}" type="presParOf" srcId="{D69A201B-24AC-4A71-8C11-88E594CA91D7}" destId="{C97CC710-0185-4B3B-849B-28C1E1C58A91}" srcOrd="3" destOrd="0" presId="urn:microsoft.com/office/officeart/2005/8/layout/default"/>
    <dgm:cxn modelId="{702CC425-7B95-4884-87E5-6234E9B1327C}" type="presParOf" srcId="{D69A201B-24AC-4A71-8C11-88E594CA91D7}" destId="{BEE20783-DFE5-40BD-8034-642C87BB016C}" srcOrd="4" destOrd="0" presId="urn:microsoft.com/office/officeart/2005/8/layout/default"/>
    <dgm:cxn modelId="{F3F58B8B-99BF-49DF-80DB-B854894F38AE}" type="presParOf" srcId="{D69A201B-24AC-4A71-8C11-88E594CA91D7}" destId="{BFB21B4A-31E9-4FA6-84DD-42BA1E6BA5F2}" srcOrd="5" destOrd="0" presId="urn:microsoft.com/office/officeart/2005/8/layout/default"/>
    <dgm:cxn modelId="{AF42BD89-95FF-4A70-8E2E-8DB5FC71E0C9}" type="presParOf" srcId="{D69A201B-24AC-4A71-8C11-88E594CA91D7}" destId="{81118B9C-1CEE-434E-998E-903C56E98DCA}" srcOrd="6" destOrd="0" presId="urn:microsoft.com/office/officeart/2005/8/layout/default"/>
    <dgm:cxn modelId="{748EC377-8236-44BC-9B17-5D573E03B78B}" type="presParOf" srcId="{D69A201B-24AC-4A71-8C11-88E594CA91D7}" destId="{99EA4743-16EC-48A7-AA0B-366EBE12A902}" srcOrd="7" destOrd="0" presId="urn:microsoft.com/office/officeart/2005/8/layout/default"/>
    <dgm:cxn modelId="{2172BF2C-D53D-4068-BA32-6971FA408601}" type="presParOf" srcId="{D69A201B-24AC-4A71-8C11-88E594CA91D7}" destId="{EE61326F-0C92-4145-A6EE-0CACD98DFC5A}" srcOrd="8" destOrd="0" presId="urn:microsoft.com/office/officeart/2005/8/layout/default"/>
    <dgm:cxn modelId="{E6867A13-F24D-4435-892E-96E175387267}" type="presParOf" srcId="{D69A201B-24AC-4A71-8C11-88E594CA91D7}" destId="{C8D9774F-66D4-4A67-BBBF-AE50FF68F7DE}" srcOrd="9" destOrd="0" presId="urn:microsoft.com/office/officeart/2005/8/layout/default"/>
    <dgm:cxn modelId="{521CF6CC-69F0-40C5-BC2E-91592DA3C708}" type="presParOf" srcId="{D69A201B-24AC-4A71-8C11-88E594CA91D7}" destId="{D96AE2F3-9076-46F6-BAD7-827E1529DA18}" srcOrd="10" destOrd="0" presId="urn:microsoft.com/office/officeart/2005/8/layout/default"/>
    <dgm:cxn modelId="{C7E43DC5-F5F1-49F6-8306-08044619D8BB}" type="presParOf" srcId="{D69A201B-24AC-4A71-8C11-88E594CA91D7}" destId="{DED51034-D938-439F-A74A-1290E1601DAB}" srcOrd="11" destOrd="0" presId="urn:microsoft.com/office/officeart/2005/8/layout/default"/>
    <dgm:cxn modelId="{D363E58E-374B-4667-96E2-C1B06A0E26FF}" type="presParOf" srcId="{D69A201B-24AC-4A71-8C11-88E594CA91D7}" destId="{3D1A1C0F-D2DF-4E0D-8821-4B225BA899C5}" srcOrd="12" destOrd="0" presId="urn:microsoft.com/office/officeart/2005/8/layout/default"/>
    <dgm:cxn modelId="{B4D73F2A-7B45-435C-B31D-847BB30824EA}" type="presParOf" srcId="{D69A201B-24AC-4A71-8C11-88E594CA91D7}" destId="{300CC439-639C-4561-A626-EE3676C7602E}" srcOrd="13" destOrd="0" presId="urn:microsoft.com/office/officeart/2005/8/layout/default"/>
    <dgm:cxn modelId="{290A1625-E094-47E3-AB60-340664BE2618}" type="presParOf" srcId="{D69A201B-24AC-4A71-8C11-88E594CA91D7}" destId="{2EFE204F-7068-4FDA-833B-2013CEC93A6A}" srcOrd="14" destOrd="0" presId="urn:microsoft.com/office/officeart/2005/8/layout/default"/>
    <dgm:cxn modelId="{3E8605D6-FB51-42FC-B1C8-D5B52E54954D}" type="presParOf" srcId="{D69A201B-24AC-4A71-8C11-88E594CA91D7}" destId="{668738FA-F373-4C1A-8A5C-3169A2F16321}" srcOrd="15" destOrd="0" presId="urn:microsoft.com/office/officeart/2005/8/layout/default"/>
    <dgm:cxn modelId="{32ED71F7-C8C4-4A60-BAE5-94D7AADFC5A4}" type="presParOf" srcId="{D69A201B-24AC-4A71-8C11-88E594CA91D7}" destId="{C172BDD1-7DBD-410D-9891-594913F3C042}" srcOrd="16" destOrd="0" presId="urn:microsoft.com/office/officeart/2005/8/layout/default"/>
    <dgm:cxn modelId="{256BDBC3-1F6F-4D6F-81D3-868EAAD463B2}" type="presParOf" srcId="{D69A201B-24AC-4A71-8C11-88E594CA91D7}" destId="{F6A2A8F6-ACD5-470D-B618-7BB183CF8D1C}" srcOrd="17" destOrd="0" presId="urn:microsoft.com/office/officeart/2005/8/layout/default"/>
    <dgm:cxn modelId="{3E2A8A7D-F17C-4C49-9B5D-D224F72B6992}" type="presParOf" srcId="{D69A201B-24AC-4A71-8C11-88E594CA91D7}" destId="{D86AFFAF-AF3F-490A-91BE-43ADF7E2E137}" srcOrd="18" destOrd="0" presId="urn:microsoft.com/office/officeart/2005/8/layout/default"/>
    <dgm:cxn modelId="{49B488A5-927B-4AD7-B73A-80D77C5440A2}" type="presParOf" srcId="{D69A201B-24AC-4A71-8C11-88E594CA91D7}" destId="{CB8C92A4-C20D-487D-963A-B07638915FAA}" srcOrd="19" destOrd="0" presId="urn:microsoft.com/office/officeart/2005/8/layout/default"/>
    <dgm:cxn modelId="{FCAA5DF2-90E3-4E98-B57A-3E898D9A4094}" type="presParOf" srcId="{D69A201B-24AC-4A71-8C11-88E594CA91D7}" destId="{21CB976B-184D-4EA2-8E43-FC57A67D0C5E}" srcOrd="20" destOrd="0" presId="urn:microsoft.com/office/officeart/2005/8/layout/default"/>
    <dgm:cxn modelId="{0CD621EC-032E-4614-B9AB-F98CD10D1DCD}" type="presParOf" srcId="{D69A201B-24AC-4A71-8C11-88E594CA91D7}" destId="{35987421-AACF-4392-82EC-9BC22E1C47A7}" srcOrd="21" destOrd="0" presId="urn:microsoft.com/office/officeart/2005/8/layout/default"/>
    <dgm:cxn modelId="{A4488DE3-E2F1-448C-82B8-CB2A531BA545}" type="presParOf" srcId="{D69A201B-24AC-4A71-8C11-88E594CA91D7}" destId="{A102FEBB-2343-4FD9-9FB4-C72170B27116}" srcOrd="22" destOrd="0" presId="urn:microsoft.com/office/officeart/2005/8/layout/default"/>
    <dgm:cxn modelId="{3A25E5CD-8118-4575-95B3-2FD6848E7C46}" type="presParOf" srcId="{D69A201B-24AC-4A71-8C11-88E594CA91D7}" destId="{7A4DEF7F-9D78-476F-B565-D837BB031379}" srcOrd="23" destOrd="0" presId="urn:microsoft.com/office/officeart/2005/8/layout/default"/>
    <dgm:cxn modelId="{71C1B620-3D17-47CF-B1BA-F54E9938EBBC}" type="presParOf" srcId="{D69A201B-24AC-4A71-8C11-88E594CA91D7}" destId="{69399885-8F9E-41B8-99E2-891B488AADF4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A89E1E-D3E5-421A-B700-F28063AF4172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d-ID"/>
        </a:p>
      </dgm:t>
    </dgm:pt>
    <dgm:pt modelId="{A8731F6C-BDFC-499E-80FC-B6B78C607D79}">
      <dgm:prSet phldrT="[Text]"/>
      <dgm:spPr/>
      <dgm:t>
        <a:bodyPr/>
        <a:lstStyle/>
        <a:p>
          <a:r>
            <a:rPr lang="id-ID" dirty="0" smtClean="0"/>
            <a:t>Rural Rapid Appraisal (RRA)</a:t>
          </a:r>
          <a:endParaRPr lang="id-ID" dirty="0"/>
        </a:p>
      </dgm:t>
    </dgm:pt>
    <dgm:pt modelId="{4438673B-00E0-4EB8-AEA6-3831D9E47C25}" type="parTrans" cxnId="{330D6A74-780C-4CBF-A293-603743D0F4C0}">
      <dgm:prSet/>
      <dgm:spPr/>
      <dgm:t>
        <a:bodyPr/>
        <a:lstStyle/>
        <a:p>
          <a:endParaRPr lang="id-ID"/>
        </a:p>
      </dgm:t>
    </dgm:pt>
    <dgm:pt modelId="{879EC855-F385-4001-8D71-1819D244E333}" type="sibTrans" cxnId="{330D6A74-780C-4CBF-A293-603743D0F4C0}">
      <dgm:prSet/>
      <dgm:spPr/>
      <dgm:t>
        <a:bodyPr/>
        <a:lstStyle/>
        <a:p>
          <a:endParaRPr lang="id-ID"/>
        </a:p>
      </dgm:t>
    </dgm:pt>
    <dgm:pt modelId="{DD51E0A7-DFB9-4214-A9D1-CABC42E4C935}">
      <dgm:prSet phldrT="[Text]"/>
      <dgm:spPr/>
      <dgm:t>
        <a:bodyPr/>
        <a:lstStyle/>
        <a:p>
          <a:r>
            <a:rPr lang="id-ID" dirty="0" smtClean="0"/>
            <a:t>Participatory Rapid Appraisal (PRA)</a:t>
          </a:r>
          <a:endParaRPr lang="id-ID" dirty="0"/>
        </a:p>
      </dgm:t>
    </dgm:pt>
    <dgm:pt modelId="{382B0BDE-28CB-4BE7-B7B8-B4EA1D73D050}" type="parTrans" cxnId="{70631C78-2598-48F6-963E-D534E77FE138}">
      <dgm:prSet/>
      <dgm:spPr/>
      <dgm:t>
        <a:bodyPr/>
        <a:lstStyle/>
        <a:p>
          <a:endParaRPr lang="id-ID"/>
        </a:p>
      </dgm:t>
    </dgm:pt>
    <dgm:pt modelId="{1CF18B97-40FE-48A3-BF77-91F461105FF0}" type="sibTrans" cxnId="{70631C78-2598-48F6-963E-D534E77FE138}">
      <dgm:prSet/>
      <dgm:spPr/>
      <dgm:t>
        <a:bodyPr/>
        <a:lstStyle/>
        <a:p>
          <a:endParaRPr lang="id-ID"/>
        </a:p>
      </dgm:t>
    </dgm:pt>
    <dgm:pt modelId="{CBDA34AA-3CDE-4E7B-A556-2727CF3BA6CF}">
      <dgm:prSet phldrT="[Text]"/>
      <dgm:spPr/>
      <dgm:t>
        <a:bodyPr/>
        <a:lstStyle/>
        <a:p>
          <a:r>
            <a:rPr lang="id-ID" dirty="0" smtClean="0"/>
            <a:t>Participatory Learning and Action (PLA)</a:t>
          </a:r>
          <a:endParaRPr lang="id-ID" dirty="0"/>
        </a:p>
      </dgm:t>
    </dgm:pt>
    <dgm:pt modelId="{4F8051E4-4D4C-4070-A76C-1F549B5894BC}" type="parTrans" cxnId="{9C182F4F-9DA9-4126-96A1-CCBFA6061D02}">
      <dgm:prSet/>
      <dgm:spPr/>
      <dgm:t>
        <a:bodyPr/>
        <a:lstStyle/>
        <a:p>
          <a:endParaRPr lang="id-ID"/>
        </a:p>
      </dgm:t>
    </dgm:pt>
    <dgm:pt modelId="{435E57CA-9933-4CE5-9108-C9707207E33B}" type="sibTrans" cxnId="{9C182F4F-9DA9-4126-96A1-CCBFA6061D02}">
      <dgm:prSet/>
      <dgm:spPr/>
      <dgm:t>
        <a:bodyPr/>
        <a:lstStyle/>
        <a:p>
          <a:endParaRPr lang="id-ID"/>
        </a:p>
      </dgm:t>
    </dgm:pt>
    <dgm:pt modelId="{647C7EE8-DA38-48EC-AE73-AE8DA61D283F}">
      <dgm:prSet phldrT="[Text]"/>
      <dgm:spPr/>
      <dgm:t>
        <a:bodyPr/>
        <a:lstStyle/>
        <a:p>
          <a:r>
            <a:rPr lang="id-ID" dirty="0" smtClean="0"/>
            <a:t>Participatory Hygiene and Sanitation Transformation (PHAST)</a:t>
          </a:r>
          <a:endParaRPr lang="id-ID" dirty="0"/>
        </a:p>
      </dgm:t>
    </dgm:pt>
    <dgm:pt modelId="{3F662CB3-3CC0-4700-8DA1-ADAE67402C3F}" type="parTrans" cxnId="{D259C4C8-A85B-438D-A3C7-B5BBC20E5E82}">
      <dgm:prSet/>
      <dgm:spPr/>
      <dgm:t>
        <a:bodyPr/>
        <a:lstStyle/>
        <a:p>
          <a:endParaRPr lang="id-ID"/>
        </a:p>
      </dgm:t>
    </dgm:pt>
    <dgm:pt modelId="{584E2F82-04DA-403F-B850-251DCF0A9A6F}" type="sibTrans" cxnId="{D259C4C8-A85B-438D-A3C7-B5BBC20E5E82}">
      <dgm:prSet/>
      <dgm:spPr/>
      <dgm:t>
        <a:bodyPr/>
        <a:lstStyle/>
        <a:p>
          <a:endParaRPr lang="id-ID"/>
        </a:p>
      </dgm:t>
    </dgm:pt>
    <dgm:pt modelId="{DDEC5118-2B7E-483F-BF97-F05D05773270}">
      <dgm:prSet phldrT="[Text]"/>
      <dgm:spPr/>
      <dgm:t>
        <a:bodyPr/>
        <a:lstStyle/>
        <a:p>
          <a:r>
            <a:rPr lang="id-ID" dirty="0" smtClean="0"/>
            <a:t>Participatory Assessment and Planning (PAP) = PRA</a:t>
          </a:r>
          <a:endParaRPr lang="id-ID" dirty="0"/>
        </a:p>
      </dgm:t>
    </dgm:pt>
    <dgm:pt modelId="{E68CC48E-5256-4911-B20D-C12BFEFF460A}" type="parTrans" cxnId="{EE62FCB7-BE5F-4860-B854-35CBC4C29FFB}">
      <dgm:prSet/>
      <dgm:spPr/>
      <dgm:t>
        <a:bodyPr/>
        <a:lstStyle/>
        <a:p>
          <a:endParaRPr lang="id-ID"/>
        </a:p>
      </dgm:t>
    </dgm:pt>
    <dgm:pt modelId="{B6F7B7AF-1047-4F14-9B22-FEA16F798B03}" type="sibTrans" cxnId="{EE62FCB7-BE5F-4860-B854-35CBC4C29FFB}">
      <dgm:prSet/>
      <dgm:spPr/>
      <dgm:t>
        <a:bodyPr/>
        <a:lstStyle/>
        <a:p>
          <a:endParaRPr lang="id-ID"/>
        </a:p>
      </dgm:t>
    </dgm:pt>
    <dgm:pt modelId="{7E0DE6B5-4135-4DBE-AFDC-6BD6B1C4793F}">
      <dgm:prSet phldrT="[Text]"/>
      <dgm:spPr/>
      <dgm:t>
        <a:bodyPr/>
        <a:lstStyle/>
        <a:p>
          <a:r>
            <a:rPr lang="id-ID" dirty="0" smtClean="0"/>
            <a:t>Community for Behavioural Impact (COMBI)</a:t>
          </a:r>
          <a:endParaRPr lang="id-ID" dirty="0"/>
        </a:p>
      </dgm:t>
    </dgm:pt>
    <dgm:pt modelId="{B34D3DA1-37FE-49E3-802A-EE85D5E475A5}" type="parTrans" cxnId="{42A30739-EA22-417D-81A0-19676839BAEE}">
      <dgm:prSet/>
      <dgm:spPr/>
      <dgm:t>
        <a:bodyPr/>
        <a:lstStyle/>
        <a:p>
          <a:endParaRPr lang="id-ID"/>
        </a:p>
      </dgm:t>
    </dgm:pt>
    <dgm:pt modelId="{5B29EB49-A490-4F0C-95C6-649347C0AB4B}" type="sibTrans" cxnId="{42A30739-EA22-417D-81A0-19676839BAEE}">
      <dgm:prSet/>
      <dgm:spPr/>
      <dgm:t>
        <a:bodyPr/>
        <a:lstStyle/>
        <a:p>
          <a:endParaRPr lang="id-ID"/>
        </a:p>
      </dgm:t>
    </dgm:pt>
    <dgm:pt modelId="{5A5C5CBD-D4D4-4BBA-B10B-4B5129457867}" type="pres">
      <dgm:prSet presAssocID="{2DA89E1E-D3E5-421A-B700-F28063AF4172}" presName="Name0" presStyleCnt="0">
        <dgm:presLayoutVars>
          <dgm:chMax val="7"/>
          <dgm:chPref val="7"/>
          <dgm:dir/>
        </dgm:presLayoutVars>
      </dgm:prSet>
      <dgm:spPr/>
    </dgm:pt>
    <dgm:pt modelId="{2A789C94-0A4A-4CC6-A27C-FA97A6AD874C}" type="pres">
      <dgm:prSet presAssocID="{2DA89E1E-D3E5-421A-B700-F28063AF4172}" presName="Name1" presStyleCnt="0"/>
      <dgm:spPr/>
    </dgm:pt>
    <dgm:pt modelId="{03484EC2-411F-4D0A-8705-AA4E7423BA06}" type="pres">
      <dgm:prSet presAssocID="{2DA89E1E-D3E5-421A-B700-F28063AF4172}" presName="cycle" presStyleCnt="0"/>
      <dgm:spPr/>
    </dgm:pt>
    <dgm:pt modelId="{49409182-C9F6-4F1A-8D09-0F28111AC8E2}" type="pres">
      <dgm:prSet presAssocID="{2DA89E1E-D3E5-421A-B700-F28063AF4172}" presName="srcNode" presStyleLbl="node1" presStyleIdx="0" presStyleCnt="6"/>
      <dgm:spPr/>
    </dgm:pt>
    <dgm:pt modelId="{A085790E-B0A0-4AA3-9296-1D0517BCE834}" type="pres">
      <dgm:prSet presAssocID="{2DA89E1E-D3E5-421A-B700-F28063AF4172}" presName="conn" presStyleLbl="parChTrans1D2" presStyleIdx="0" presStyleCnt="1"/>
      <dgm:spPr/>
    </dgm:pt>
    <dgm:pt modelId="{0AD51CCF-1684-41AC-8936-65E5AE97F384}" type="pres">
      <dgm:prSet presAssocID="{2DA89E1E-D3E5-421A-B700-F28063AF4172}" presName="extraNode" presStyleLbl="node1" presStyleIdx="0" presStyleCnt="6"/>
      <dgm:spPr/>
    </dgm:pt>
    <dgm:pt modelId="{730D1ACE-4873-4720-B083-C8DC8E86B874}" type="pres">
      <dgm:prSet presAssocID="{2DA89E1E-D3E5-421A-B700-F28063AF4172}" presName="dstNode" presStyleLbl="node1" presStyleIdx="0" presStyleCnt="6"/>
      <dgm:spPr/>
    </dgm:pt>
    <dgm:pt modelId="{F813A636-C175-4CC0-BA40-7B97813A11E6}" type="pres">
      <dgm:prSet presAssocID="{A8731F6C-BDFC-499E-80FC-B6B78C607D7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4A6CCB-AA08-46F0-BB02-832F6372050F}" type="pres">
      <dgm:prSet presAssocID="{A8731F6C-BDFC-499E-80FC-B6B78C607D79}" presName="accent_1" presStyleCnt="0"/>
      <dgm:spPr/>
    </dgm:pt>
    <dgm:pt modelId="{679D842F-7A60-4101-8BFD-1E52DFAF128B}" type="pres">
      <dgm:prSet presAssocID="{A8731F6C-BDFC-499E-80FC-B6B78C607D79}" presName="accentRepeatNode" presStyleLbl="solidFgAcc1" presStyleIdx="0" presStyleCnt="6"/>
      <dgm:spPr/>
    </dgm:pt>
    <dgm:pt modelId="{BBA25B14-FA6D-4E79-A678-A2DD7027EE0A}" type="pres">
      <dgm:prSet presAssocID="{DD51E0A7-DFB9-4214-A9D1-CABC42E4C935}" presName="text_2" presStyleLbl="node1" presStyleIdx="1" presStyleCnt="6">
        <dgm:presLayoutVars>
          <dgm:bulletEnabled val="1"/>
        </dgm:presLayoutVars>
      </dgm:prSet>
      <dgm:spPr/>
    </dgm:pt>
    <dgm:pt modelId="{56181043-A148-4B86-831C-E031E0CE408E}" type="pres">
      <dgm:prSet presAssocID="{DD51E0A7-DFB9-4214-A9D1-CABC42E4C935}" presName="accent_2" presStyleCnt="0"/>
      <dgm:spPr/>
    </dgm:pt>
    <dgm:pt modelId="{2391AB3A-A211-415A-8FCD-C2BB7D71F947}" type="pres">
      <dgm:prSet presAssocID="{DD51E0A7-DFB9-4214-A9D1-CABC42E4C935}" presName="accentRepeatNode" presStyleLbl="solidFgAcc1" presStyleIdx="1" presStyleCnt="6"/>
      <dgm:spPr/>
    </dgm:pt>
    <dgm:pt modelId="{5644ECD7-FBE1-4A3E-83E9-E595F3F78195}" type="pres">
      <dgm:prSet presAssocID="{CBDA34AA-3CDE-4E7B-A556-2727CF3BA6CF}" presName="text_3" presStyleLbl="node1" presStyleIdx="2" presStyleCnt="6">
        <dgm:presLayoutVars>
          <dgm:bulletEnabled val="1"/>
        </dgm:presLayoutVars>
      </dgm:prSet>
      <dgm:spPr/>
    </dgm:pt>
    <dgm:pt modelId="{1B022A9B-56A2-4F32-A4CD-985445006198}" type="pres">
      <dgm:prSet presAssocID="{CBDA34AA-3CDE-4E7B-A556-2727CF3BA6CF}" presName="accent_3" presStyleCnt="0"/>
      <dgm:spPr/>
    </dgm:pt>
    <dgm:pt modelId="{141338DF-D5C3-4ED8-AA4D-62FDAB6A30E2}" type="pres">
      <dgm:prSet presAssocID="{CBDA34AA-3CDE-4E7B-A556-2727CF3BA6CF}" presName="accentRepeatNode" presStyleLbl="solidFgAcc1" presStyleIdx="2" presStyleCnt="6"/>
      <dgm:spPr/>
    </dgm:pt>
    <dgm:pt modelId="{303BCAFD-92C9-4D27-9375-29155417F409}" type="pres">
      <dgm:prSet presAssocID="{DDEC5118-2B7E-483F-BF97-F05D0577327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D3F1EDE-758E-40DE-8C9C-74A0E0976C3B}" type="pres">
      <dgm:prSet presAssocID="{DDEC5118-2B7E-483F-BF97-F05D05773270}" presName="accent_4" presStyleCnt="0"/>
      <dgm:spPr/>
    </dgm:pt>
    <dgm:pt modelId="{A6986EBF-A14D-4B9A-BB92-DBE0050906D7}" type="pres">
      <dgm:prSet presAssocID="{DDEC5118-2B7E-483F-BF97-F05D05773270}" presName="accentRepeatNode" presStyleLbl="solidFgAcc1" presStyleIdx="3" presStyleCnt="6"/>
      <dgm:spPr/>
    </dgm:pt>
    <dgm:pt modelId="{4B820AE4-5419-406D-9D3E-FF477EEBFE6B}" type="pres">
      <dgm:prSet presAssocID="{647C7EE8-DA38-48EC-AE73-AE8DA61D283F}" presName="text_5" presStyleLbl="node1" presStyleIdx="4" presStyleCnt="6">
        <dgm:presLayoutVars>
          <dgm:bulletEnabled val="1"/>
        </dgm:presLayoutVars>
      </dgm:prSet>
      <dgm:spPr/>
    </dgm:pt>
    <dgm:pt modelId="{257D32A6-E631-4E9C-87A5-7846D14F0CCB}" type="pres">
      <dgm:prSet presAssocID="{647C7EE8-DA38-48EC-AE73-AE8DA61D283F}" presName="accent_5" presStyleCnt="0"/>
      <dgm:spPr/>
    </dgm:pt>
    <dgm:pt modelId="{B6832C9E-E566-42B6-98C9-02E9966A6E21}" type="pres">
      <dgm:prSet presAssocID="{647C7EE8-DA38-48EC-AE73-AE8DA61D283F}" presName="accentRepeatNode" presStyleLbl="solidFgAcc1" presStyleIdx="4" presStyleCnt="6"/>
      <dgm:spPr/>
    </dgm:pt>
    <dgm:pt modelId="{D946CCC6-6737-4E01-BECE-D31F2C784631}" type="pres">
      <dgm:prSet presAssocID="{7E0DE6B5-4135-4DBE-AFDC-6BD6B1C4793F}" presName="text_6" presStyleLbl="node1" presStyleIdx="5" presStyleCnt="6">
        <dgm:presLayoutVars>
          <dgm:bulletEnabled val="1"/>
        </dgm:presLayoutVars>
      </dgm:prSet>
      <dgm:spPr/>
    </dgm:pt>
    <dgm:pt modelId="{FAF881E1-D673-4596-908D-5640A8490ED3}" type="pres">
      <dgm:prSet presAssocID="{7E0DE6B5-4135-4DBE-AFDC-6BD6B1C4793F}" presName="accent_6" presStyleCnt="0"/>
      <dgm:spPr/>
    </dgm:pt>
    <dgm:pt modelId="{FE63E140-2283-47E8-8FEE-60DB144F4700}" type="pres">
      <dgm:prSet presAssocID="{7E0DE6B5-4135-4DBE-AFDC-6BD6B1C4793F}" presName="accentRepeatNode" presStyleLbl="solidFgAcc1" presStyleIdx="5" presStyleCnt="6"/>
      <dgm:spPr/>
    </dgm:pt>
  </dgm:ptLst>
  <dgm:cxnLst>
    <dgm:cxn modelId="{F30A079F-028F-4AB9-911F-3F7C6F7FB672}" type="presOf" srcId="{DDEC5118-2B7E-483F-BF97-F05D05773270}" destId="{303BCAFD-92C9-4D27-9375-29155417F409}" srcOrd="0" destOrd="0" presId="urn:microsoft.com/office/officeart/2008/layout/VerticalCurvedList"/>
    <dgm:cxn modelId="{243F4738-2964-41CA-8267-B6CD79C41867}" type="presOf" srcId="{647C7EE8-DA38-48EC-AE73-AE8DA61D283F}" destId="{4B820AE4-5419-406D-9D3E-FF477EEBFE6B}" srcOrd="0" destOrd="0" presId="urn:microsoft.com/office/officeart/2008/layout/VerticalCurvedList"/>
    <dgm:cxn modelId="{D47915EB-7967-4503-BFE7-55C24A61370E}" type="presOf" srcId="{DD51E0A7-DFB9-4214-A9D1-CABC42E4C935}" destId="{BBA25B14-FA6D-4E79-A678-A2DD7027EE0A}" srcOrd="0" destOrd="0" presId="urn:microsoft.com/office/officeart/2008/layout/VerticalCurvedList"/>
    <dgm:cxn modelId="{EE62FCB7-BE5F-4860-B854-35CBC4C29FFB}" srcId="{2DA89E1E-D3E5-421A-B700-F28063AF4172}" destId="{DDEC5118-2B7E-483F-BF97-F05D05773270}" srcOrd="3" destOrd="0" parTransId="{E68CC48E-5256-4911-B20D-C12BFEFF460A}" sibTransId="{B6F7B7AF-1047-4F14-9B22-FEA16F798B03}"/>
    <dgm:cxn modelId="{ABE307E9-495A-44FC-9ECE-DC121B1B0B31}" type="presOf" srcId="{2DA89E1E-D3E5-421A-B700-F28063AF4172}" destId="{5A5C5CBD-D4D4-4BBA-B10B-4B5129457867}" srcOrd="0" destOrd="0" presId="urn:microsoft.com/office/officeart/2008/layout/VerticalCurvedList"/>
    <dgm:cxn modelId="{71D28E41-7F25-4019-96AC-85DD1F050A17}" type="presOf" srcId="{7E0DE6B5-4135-4DBE-AFDC-6BD6B1C4793F}" destId="{D946CCC6-6737-4E01-BECE-D31F2C784631}" srcOrd="0" destOrd="0" presId="urn:microsoft.com/office/officeart/2008/layout/VerticalCurvedList"/>
    <dgm:cxn modelId="{F8A25743-A9AC-4297-BD1A-FD87A4F404FA}" type="presOf" srcId="{CBDA34AA-3CDE-4E7B-A556-2727CF3BA6CF}" destId="{5644ECD7-FBE1-4A3E-83E9-E595F3F78195}" srcOrd="0" destOrd="0" presId="urn:microsoft.com/office/officeart/2008/layout/VerticalCurvedList"/>
    <dgm:cxn modelId="{330D6A74-780C-4CBF-A293-603743D0F4C0}" srcId="{2DA89E1E-D3E5-421A-B700-F28063AF4172}" destId="{A8731F6C-BDFC-499E-80FC-B6B78C607D79}" srcOrd="0" destOrd="0" parTransId="{4438673B-00E0-4EB8-AEA6-3831D9E47C25}" sibTransId="{879EC855-F385-4001-8D71-1819D244E333}"/>
    <dgm:cxn modelId="{D259C4C8-A85B-438D-A3C7-B5BBC20E5E82}" srcId="{2DA89E1E-D3E5-421A-B700-F28063AF4172}" destId="{647C7EE8-DA38-48EC-AE73-AE8DA61D283F}" srcOrd="4" destOrd="0" parTransId="{3F662CB3-3CC0-4700-8DA1-ADAE67402C3F}" sibTransId="{584E2F82-04DA-403F-B850-251DCF0A9A6F}"/>
    <dgm:cxn modelId="{AC453B2F-C14F-44DF-80EF-ACEAA444F19E}" type="presOf" srcId="{879EC855-F385-4001-8D71-1819D244E333}" destId="{A085790E-B0A0-4AA3-9296-1D0517BCE834}" srcOrd="0" destOrd="0" presId="urn:microsoft.com/office/officeart/2008/layout/VerticalCurvedList"/>
    <dgm:cxn modelId="{21C35A01-7EF6-49A5-9E0C-6D3F02B177ED}" type="presOf" srcId="{A8731F6C-BDFC-499E-80FC-B6B78C607D79}" destId="{F813A636-C175-4CC0-BA40-7B97813A11E6}" srcOrd="0" destOrd="0" presId="urn:microsoft.com/office/officeart/2008/layout/VerticalCurvedList"/>
    <dgm:cxn modelId="{70631C78-2598-48F6-963E-D534E77FE138}" srcId="{2DA89E1E-D3E5-421A-B700-F28063AF4172}" destId="{DD51E0A7-DFB9-4214-A9D1-CABC42E4C935}" srcOrd="1" destOrd="0" parTransId="{382B0BDE-28CB-4BE7-B7B8-B4EA1D73D050}" sibTransId="{1CF18B97-40FE-48A3-BF77-91F461105FF0}"/>
    <dgm:cxn modelId="{9C182F4F-9DA9-4126-96A1-CCBFA6061D02}" srcId="{2DA89E1E-D3E5-421A-B700-F28063AF4172}" destId="{CBDA34AA-3CDE-4E7B-A556-2727CF3BA6CF}" srcOrd="2" destOrd="0" parTransId="{4F8051E4-4D4C-4070-A76C-1F549B5894BC}" sibTransId="{435E57CA-9933-4CE5-9108-C9707207E33B}"/>
    <dgm:cxn modelId="{42A30739-EA22-417D-81A0-19676839BAEE}" srcId="{2DA89E1E-D3E5-421A-B700-F28063AF4172}" destId="{7E0DE6B5-4135-4DBE-AFDC-6BD6B1C4793F}" srcOrd="5" destOrd="0" parTransId="{B34D3DA1-37FE-49E3-802A-EE85D5E475A5}" sibTransId="{5B29EB49-A490-4F0C-95C6-649347C0AB4B}"/>
    <dgm:cxn modelId="{5D525829-914D-4907-87DE-C36816DF3383}" type="presParOf" srcId="{5A5C5CBD-D4D4-4BBA-B10B-4B5129457867}" destId="{2A789C94-0A4A-4CC6-A27C-FA97A6AD874C}" srcOrd="0" destOrd="0" presId="urn:microsoft.com/office/officeart/2008/layout/VerticalCurvedList"/>
    <dgm:cxn modelId="{8DA6CDB3-E787-489B-9A13-18BA22B80313}" type="presParOf" srcId="{2A789C94-0A4A-4CC6-A27C-FA97A6AD874C}" destId="{03484EC2-411F-4D0A-8705-AA4E7423BA06}" srcOrd="0" destOrd="0" presId="urn:microsoft.com/office/officeart/2008/layout/VerticalCurvedList"/>
    <dgm:cxn modelId="{B9A3EEC0-0138-4980-8236-7BDA91924B0A}" type="presParOf" srcId="{03484EC2-411F-4D0A-8705-AA4E7423BA06}" destId="{49409182-C9F6-4F1A-8D09-0F28111AC8E2}" srcOrd="0" destOrd="0" presId="urn:microsoft.com/office/officeart/2008/layout/VerticalCurvedList"/>
    <dgm:cxn modelId="{D84FE23D-ED0A-45C8-A67B-6FCEA1AD3BC8}" type="presParOf" srcId="{03484EC2-411F-4D0A-8705-AA4E7423BA06}" destId="{A085790E-B0A0-4AA3-9296-1D0517BCE834}" srcOrd="1" destOrd="0" presId="urn:microsoft.com/office/officeart/2008/layout/VerticalCurvedList"/>
    <dgm:cxn modelId="{901A2B38-EBA9-40B4-B1F9-F36519AF8989}" type="presParOf" srcId="{03484EC2-411F-4D0A-8705-AA4E7423BA06}" destId="{0AD51CCF-1684-41AC-8936-65E5AE97F384}" srcOrd="2" destOrd="0" presId="urn:microsoft.com/office/officeart/2008/layout/VerticalCurvedList"/>
    <dgm:cxn modelId="{2172DAED-59CF-4BBC-81FE-2BDBE6E46F9D}" type="presParOf" srcId="{03484EC2-411F-4D0A-8705-AA4E7423BA06}" destId="{730D1ACE-4873-4720-B083-C8DC8E86B874}" srcOrd="3" destOrd="0" presId="urn:microsoft.com/office/officeart/2008/layout/VerticalCurvedList"/>
    <dgm:cxn modelId="{BACF58C2-6676-4FB2-8F26-40F8C55E2C22}" type="presParOf" srcId="{2A789C94-0A4A-4CC6-A27C-FA97A6AD874C}" destId="{F813A636-C175-4CC0-BA40-7B97813A11E6}" srcOrd="1" destOrd="0" presId="urn:microsoft.com/office/officeart/2008/layout/VerticalCurvedList"/>
    <dgm:cxn modelId="{05996C6F-1A36-4C74-8F91-C4A25775FD51}" type="presParOf" srcId="{2A789C94-0A4A-4CC6-A27C-FA97A6AD874C}" destId="{4E4A6CCB-AA08-46F0-BB02-832F6372050F}" srcOrd="2" destOrd="0" presId="urn:microsoft.com/office/officeart/2008/layout/VerticalCurvedList"/>
    <dgm:cxn modelId="{DBF54201-282D-4ADF-8512-6DFE2B21C833}" type="presParOf" srcId="{4E4A6CCB-AA08-46F0-BB02-832F6372050F}" destId="{679D842F-7A60-4101-8BFD-1E52DFAF128B}" srcOrd="0" destOrd="0" presId="urn:microsoft.com/office/officeart/2008/layout/VerticalCurvedList"/>
    <dgm:cxn modelId="{4EBDFED4-3E5A-428A-B4B7-75D3F1764AEF}" type="presParOf" srcId="{2A789C94-0A4A-4CC6-A27C-FA97A6AD874C}" destId="{BBA25B14-FA6D-4E79-A678-A2DD7027EE0A}" srcOrd="3" destOrd="0" presId="urn:microsoft.com/office/officeart/2008/layout/VerticalCurvedList"/>
    <dgm:cxn modelId="{CB7200DD-6238-4D72-8BD4-16393411A8B0}" type="presParOf" srcId="{2A789C94-0A4A-4CC6-A27C-FA97A6AD874C}" destId="{56181043-A148-4B86-831C-E031E0CE408E}" srcOrd="4" destOrd="0" presId="urn:microsoft.com/office/officeart/2008/layout/VerticalCurvedList"/>
    <dgm:cxn modelId="{520301CC-880D-4215-A4B3-D207108880BA}" type="presParOf" srcId="{56181043-A148-4B86-831C-E031E0CE408E}" destId="{2391AB3A-A211-415A-8FCD-C2BB7D71F947}" srcOrd="0" destOrd="0" presId="urn:microsoft.com/office/officeart/2008/layout/VerticalCurvedList"/>
    <dgm:cxn modelId="{C924EF71-186D-419A-9E37-05086F49CBA4}" type="presParOf" srcId="{2A789C94-0A4A-4CC6-A27C-FA97A6AD874C}" destId="{5644ECD7-FBE1-4A3E-83E9-E595F3F78195}" srcOrd="5" destOrd="0" presId="urn:microsoft.com/office/officeart/2008/layout/VerticalCurvedList"/>
    <dgm:cxn modelId="{1B359ABC-3D50-48E2-BA39-9626FC1861EF}" type="presParOf" srcId="{2A789C94-0A4A-4CC6-A27C-FA97A6AD874C}" destId="{1B022A9B-56A2-4F32-A4CD-985445006198}" srcOrd="6" destOrd="0" presId="urn:microsoft.com/office/officeart/2008/layout/VerticalCurvedList"/>
    <dgm:cxn modelId="{83DC359B-5A46-4F08-B562-C816109B1D4E}" type="presParOf" srcId="{1B022A9B-56A2-4F32-A4CD-985445006198}" destId="{141338DF-D5C3-4ED8-AA4D-62FDAB6A30E2}" srcOrd="0" destOrd="0" presId="urn:microsoft.com/office/officeart/2008/layout/VerticalCurvedList"/>
    <dgm:cxn modelId="{4C46A058-472E-4131-AEF1-A152EA023392}" type="presParOf" srcId="{2A789C94-0A4A-4CC6-A27C-FA97A6AD874C}" destId="{303BCAFD-92C9-4D27-9375-29155417F409}" srcOrd="7" destOrd="0" presId="urn:microsoft.com/office/officeart/2008/layout/VerticalCurvedList"/>
    <dgm:cxn modelId="{7F437B74-A917-4C43-A107-FC36234F9972}" type="presParOf" srcId="{2A789C94-0A4A-4CC6-A27C-FA97A6AD874C}" destId="{4D3F1EDE-758E-40DE-8C9C-74A0E0976C3B}" srcOrd="8" destOrd="0" presId="urn:microsoft.com/office/officeart/2008/layout/VerticalCurvedList"/>
    <dgm:cxn modelId="{EB7DD336-E805-4E7B-88F0-25C9BAEA3CF7}" type="presParOf" srcId="{4D3F1EDE-758E-40DE-8C9C-74A0E0976C3B}" destId="{A6986EBF-A14D-4B9A-BB92-DBE0050906D7}" srcOrd="0" destOrd="0" presId="urn:microsoft.com/office/officeart/2008/layout/VerticalCurvedList"/>
    <dgm:cxn modelId="{7152EF80-DF9A-49BB-93AE-72C1C7B593BC}" type="presParOf" srcId="{2A789C94-0A4A-4CC6-A27C-FA97A6AD874C}" destId="{4B820AE4-5419-406D-9D3E-FF477EEBFE6B}" srcOrd="9" destOrd="0" presId="urn:microsoft.com/office/officeart/2008/layout/VerticalCurvedList"/>
    <dgm:cxn modelId="{7BAF8808-1F3D-4F21-9A59-0B26BFFFE3DA}" type="presParOf" srcId="{2A789C94-0A4A-4CC6-A27C-FA97A6AD874C}" destId="{257D32A6-E631-4E9C-87A5-7846D14F0CCB}" srcOrd="10" destOrd="0" presId="urn:microsoft.com/office/officeart/2008/layout/VerticalCurvedList"/>
    <dgm:cxn modelId="{B8008153-859D-4AD8-B749-7A2D77E25277}" type="presParOf" srcId="{257D32A6-E631-4E9C-87A5-7846D14F0CCB}" destId="{B6832C9E-E566-42B6-98C9-02E9966A6E21}" srcOrd="0" destOrd="0" presId="urn:microsoft.com/office/officeart/2008/layout/VerticalCurvedList"/>
    <dgm:cxn modelId="{F12FB5A6-B301-4AAD-A18C-E8ABFDBD19D9}" type="presParOf" srcId="{2A789C94-0A4A-4CC6-A27C-FA97A6AD874C}" destId="{D946CCC6-6737-4E01-BECE-D31F2C784631}" srcOrd="11" destOrd="0" presId="urn:microsoft.com/office/officeart/2008/layout/VerticalCurvedList"/>
    <dgm:cxn modelId="{BF28D178-0A42-413E-9C5A-7F622BAE3345}" type="presParOf" srcId="{2A789C94-0A4A-4CC6-A27C-FA97A6AD874C}" destId="{FAF881E1-D673-4596-908D-5640A8490ED3}" srcOrd="12" destOrd="0" presId="urn:microsoft.com/office/officeart/2008/layout/VerticalCurvedList"/>
    <dgm:cxn modelId="{AAA0CCE3-9900-4E81-A5E8-95B21EF9641B}" type="presParOf" srcId="{FAF881E1-D673-4596-908D-5640A8490ED3}" destId="{FE63E140-2283-47E8-8FEE-60DB144F47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334DA-2428-43CC-AEEA-189E056648F3}">
      <dsp:nvSpPr>
        <dsp:cNvPr id="0" name=""/>
        <dsp:cNvSpPr/>
      </dsp:nvSpPr>
      <dsp:spPr>
        <a:xfrm>
          <a:off x="3750" y="232370"/>
          <a:ext cx="2030610" cy="12183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Sukarela</a:t>
          </a:r>
          <a:endParaRPr lang="id-ID" sz="2400" kern="1200" dirty="0"/>
        </a:p>
      </dsp:txBody>
      <dsp:txXfrm>
        <a:off x="3750" y="232370"/>
        <a:ext cx="2030610" cy="1218366"/>
      </dsp:txXfrm>
    </dsp:sp>
    <dsp:sp modelId="{75A66614-4C49-4DA7-A1AC-2DF3498224E5}">
      <dsp:nvSpPr>
        <dsp:cNvPr id="0" name=""/>
        <dsp:cNvSpPr/>
      </dsp:nvSpPr>
      <dsp:spPr>
        <a:xfrm>
          <a:off x="2237422" y="232370"/>
          <a:ext cx="2030610" cy="1218366"/>
        </a:xfrm>
        <a:prstGeom prst="rect">
          <a:avLst/>
        </a:prstGeom>
        <a:solidFill>
          <a:schemeClr val="accent5">
            <a:hueOff val="-827823"/>
            <a:satOff val="3318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Otonom</a:t>
          </a:r>
          <a:endParaRPr lang="id-ID" sz="2400" kern="1200" dirty="0"/>
        </a:p>
      </dsp:txBody>
      <dsp:txXfrm>
        <a:off x="2237422" y="232370"/>
        <a:ext cx="2030610" cy="1218366"/>
      </dsp:txXfrm>
    </dsp:sp>
    <dsp:sp modelId="{BEE20783-DFE5-40BD-8034-642C87BB016C}">
      <dsp:nvSpPr>
        <dsp:cNvPr id="0" name=""/>
        <dsp:cNvSpPr/>
      </dsp:nvSpPr>
      <dsp:spPr>
        <a:xfrm>
          <a:off x="4471094" y="232370"/>
          <a:ext cx="2030610" cy="1218366"/>
        </a:xfrm>
        <a:prstGeom prst="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Mandiri</a:t>
          </a:r>
          <a:endParaRPr lang="id-ID" sz="2400" kern="1200" dirty="0"/>
        </a:p>
      </dsp:txBody>
      <dsp:txXfrm>
        <a:off x="4471094" y="232370"/>
        <a:ext cx="2030610" cy="1218366"/>
      </dsp:txXfrm>
    </dsp:sp>
    <dsp:sp modelId="{81118B9C-1CEE-434E-998E-903C56E98DCA}">
      <dsp:nvSpPr>
        <dsp:cNvPr id="0" name=""/>
        <dsp:cNvSpPr/>
      </dsp:nvSpPr>
      <dsp:spPr>
        <a:xfrm>
          <a:off x="6704766" y="232370"/>
          <a:ext cx="2030610" cy="1218366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Partisipatif</a:t>
          </a:r>
          <a:endParaRPr lang="id-ID" sz="2400" kern="1200" dirty="0"/>
        </a:p>
      </dsp:txBody>
      <dsp:txXfrm>
        <a:off x="6704766" y="232370"/>
        <a:ext cx="2030610" cy="1218366"/>
      </dsp:txXfrm>
    </dsp:sp>
    <dsp:sp modelId="{EE61326F-0C92-4145-A6EE-0CACD98DFC5A}">
      <dsp:nvSpPr>
        <dsp:cNvPr id="0" name=""/>
        <dsp:cNvSpPr/>
      </dsp:nvSpPr>
      <dsp:spPr>
        <a:xfrm>
          <a:off x="8938438" y="232370"/>
          <a:ext cx="2030610" cy="1218366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Egaliter</a:t>
          </a:r>
          <a:endParaRPr lang="id-ID" sz="2400" kern="1200" dirty="0"/>
        </a:p>
      </dsp:txBody>
      <dsp:txXfrm>
        <a:off x="8938438" y="232370"/>
        <a:ext cx="2030610" cy="1218366"/>
      </dsp:txXfrm>
    </dsp:sp>
    <dsp:sp modelId="{D96AE2F3-9076-46F6-BAD7-827E1529DA18}">
      <dsp:nvSpPr>
        <dsp:cNvPr id="0" name=""/>
        <dsp:cNvSpPr/>
      </dsp:nvSpPr>
      <dsp:spPr>
        <a:xfrm>
          <a:off x="3750" y="1653798"/>
          <a:ext cx="2030610" cy="1218366"/>
        </a:xfrm>
        <a:prstGeom prst="rect">
          <a:avLst/>
        </a:prstGeom>
        <a:solidFill>
          <a:schemeClr val="accent5">
            <a:hueOff val="-4139115"/>
            <a:satOff val="16588"/>
            <a:lumOff val="35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Demokrasi</a:t>
          </a:r>
          <a:endParaRPr lang="id-ID" sz="2400" kern="1200" dirty="0"/>
        </a:p>
      </dsp:txBody>
      <dsp:txXfrm>
        <a:off x="3750" y="1653798"/>
        <a:ext cx="2030610" cy="1218366"/>
      </dsp:txXfrm>
    </dsp:sp>
    <dsp:sp modelId="{3D1A1C0F-D2DF-4E0D-8821-4B225BA899C5}">
      <dsp:nvSpPr>
        <dsp:cNvPr id="0" name=""/>
        <dsp:cNvSpPr/>
      </dsp:nvSpPr>
      <dsp:spPr>
        <a:xfrm>
          <a:off x="2237422" y="1653798"/>
          <a:ext cx="2030610" cy="1218366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Kejujuran</a:t>
          </a:r>
          <a:endParaRPr lang="id-ID" sz="2400" kern="1200" dirty="0"/>
        </a:p>
      </dsp:txBody>
      <dsp:txXfrm>
        <a:off x="2237422" y="1653798"/>
        <a:ext cx="2030610" cy="1218366"/>
      </dsp:txXfrm>
    </dsp:sp>
    <dsp:sp modelId="{2EFE204F-7068-4FDA-833B-2013CEC93A6A}">
      <dsp:nvSpPr>
        <dsp:cNvPr id="0" name=""/>
        <dsp:cNvSpPr/>
      </dsp:nvSpPr>
      <dsp:spPr>
        <a:xfrm>
          <a:off x="4471094" y="1653798"/>
          <a:ext cx="2030610" cy="1218366"/>
        </a:xfrm>
        <a:prstGeom prst="rect">
          <a:avLst/>
        </a:prstGeom>
        <a:solidFill>
          <a:schemeClr val="accent5">
            <a:hueOff val="-5794761"/>
            <a:satOff val="23223"/>
            <a:lumOff val="50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Kebersamaan</a:t>
          </a:r>
          <a:endParaRPr lang="id-ID" sz="2400" kern="1200" dirty="0"/>
        </a:p>
      </dsp:txBody>
      <dsp:txXfrm>
        <a:off x="4471094" y="1653798"/>
        <a:ext cx="2030610" cy="1218366"/>
      </dsp:txXfrm>
    </dsp:sp>
    <dsp:sp modelId="{C172BDD1-7DBD-410D-9891-594913F3C042}">
      <dsp:nvSpPr>
        <dsp:cNvPr id="0" name=""/>
        <dsp:cNvSpPr/>
      </dsp:nvSpPr>
      <dsp:spPr>
        <a:xfrm>
          <a:off x="6704766" y="1653798"/>
          <a:ext cx="2030610" cy="1218366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Akuntabilitas</a:t>
          </a:r>
          <a:endParaRPr lang="id-ID" sz="2400" kern="1200" dirty="0"/>
        </a:p>
      </dsp:txBody>
      <dsp:txXfrm>
        <a:off x="6704766" y="1653798"/>
        <a:ext cx="2030610" cy="1218366"/>
      </dsp:txXfrm>
    </dsp:sp>
    <dsp:sp modelId="{D86AFFAF-AF3F-490A-91BE-43ADF7E2E137}">
      <dsp:nvSpPr>
        <dsp:cNvPr id="0" name=""/>
        <dsp:cNvSpPr/>
      </dsp:nvSpPr>
      <dsp:spPr>
        <a:xfrm>
          <a:off x="8938438" y="1653798"/>
          <a:ext cx="2030610" cy="1218366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Desentralisasi</a:t>
          </a:r>
          <a:endParaRPr lang="id-ID" sz="2400" kern="1200" dirty="0"/>
        </a:p>
      </dsp:txBody>
      <dsp:txXfrm>
        <a:off x="8938438" y="1653798"/>
        <a:ext cx="2030610" cy="1218366"/>
      </dsp:txXfrm>
    </dsp:sp>
    <dsp:sp modelId="{21CB976B-184D-4EA2-8E43-FC57A67D0C5E}">
      <dsp:nvSpPr>
        <dsp:cNvPr id="0" name=""/>
        <dsp:cNvSpPr/>
      </dsp:nvSpPr>
      <dsp:spPr>
        <a:xfrm>
          <a:off x="2237422" y="3075225"/>
          <a:ext cx="2030610" cy="1218366"/>
        </a:xfrm>
        <a:prstGeom prst="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Kearifan lokal</a:t>
          </a:r>
          <a:endParaRPr lang="id-ID" sz="2400" kern="1200" dirty="0"/>
        </a:p>
      </dsp:txBody>
      <dsp:txXfrm>
        <a:off x="2237422" y="3075225"/>
        <a:ext cx="2030610" cy="1218366"/>
      </dsp:txXfrm>
    </dsp:sp>
    <dsp:sp modelId="{A102FEBB-2343-4FD9-9FB4-C72170B27116}">
      <dsp:nvSpPr>
        <dsp:cNvPr id="0" name=""/>
        <dsp:cNvSpPr/>
      </dsp:nvSpPr>
      <dsp:spPr>
        <a:xfrm>
          <a:off x="4471094" y="3075225"/>
          <a:ext cx="2030610" cy="1218366"/>
        </a:xfrm>
        <a:prstGeom prst="rect">
          <a:avLst/>
        </a:prstGeom>
        <a:solidFill>
          <a:schemeClr val="accent5">
            <a:hueOff val="-9106054"/>
            <a:satOff val="36493"/>
            <a:lumOff val="7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Ekologis</a:t>
          </a:r>
          <a:endParaRPr lang="id-ID" sz="2400" kern="1200" dirty="0"/>
        </a:p>
      </dsp:txBody>
      <dsp:txXfrm>
        <a:off x="4471094" y="3075225"/>
        <a:ext cx="2030610" cy="1218366"/>
      </dsp:txXfrm>
    </dsp:sp>
    <dsp:sp modelId="{69399885-8F9E-41B8-99E2-891B488AADF4}">
      <dsp:nvSpPr>
        <dsp:cNvPr id="0" name=""/>
        <dsp:cNvSpPr/>
      </dsp:nvSpPr>
      <dsp:spPr>
        <a:xfrm>
          <a:off x="6704766" y="3075225"/>
          <a:ext cx="2030610" cy="121836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Keadilan Sosial dan HAM</a:t>
          </a:r>
          <a:endParaRPr lang="id-ID" sz="2400" kern="1200" dirty="0"/>
        </a:p>
      </dsp:txBody>
      <dsp:txXfrm>
        <a:off x="6704766" y="3075225"/>
        <a:ext cx="2030610" cy="1218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5790E-B0A0-4AA3-9296-1D0517BCE834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A636-C175-4CC0-BA40-7B97813A11E6}">
      <dsp:nvSpPr>
        <dsp:cNvPr id="0" name=""/>
        <dsp:cNvSpPr/>
      </dsp:nvSpPr>
      <dsp:spPr>
        <a:xfrm>
          <a:off x="364315" y="238337"/>
          <a:ext cx="10546001" cy="476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Rural Rapid Appraisal (RRA)</a:t>
          </a:r>
          <a:endParaRPr lang="id-ID" sz="2500" kern="1200" dirty="0"/>
        </a:p>
      </dsp:txBody>
      <dsp:txXfrm>
        <a:off x="364315" y="238337"/>
        <a:ext cx="10546001" cy="476493"/>
      </dsp:txXfrm>
    </dsp:sp>
    <dsp:sp modelId="{679D842F-7A60-4101-8BFD-1E52DFAF128B}">
      <dsp:nvSpPr>
        <dsp:cNvPr id="0" name=""/>
        <dsp:cNvSpPr/>
      </dsp:nvSpPr>
      <dsp:spPr>
        <a:xfrm>
          <a:off x="66507" y="178775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25B14-FA6D-4E79-A678-A2DD7027EE0A}">
      <dsp:nvSpPr>
        <dsp:cNvPr id="0" name=""/>
        <dsp:cNvSpPr/>
      </dsp:nvSpPr>
      <dsp:spPr>
        <a:xfrm>
          <a:off x="756263" y="952986"/>
          <a:ext cx="10154053" cy="476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Participatory Rapid Appraisal (PRA)</a:t>
          </a:r>
          <a:endParaRPr lang="id-ID" sz="2500" kern="1200" dirty="0"/>
        </a:p>
      </dsp:txBody>
      <dsp:txXfrm>
        <a:off x="756263" y="952986"/>
        <a:ext cx="10154053" cy="476493"/>
      </dsp:txXfrm>
    </dsp:sp>
    <dsp:sp modelId="{2391AB3A-A211-415A-8FCD-C2BB7D71F947}">
      <dsp:nvSpPr>
        <dsp:cNvPr id="0" name=""/>
        <dsp:cNvSpPr/>
      </dsp:nvSpPr>
      <dsp:spPr>
        <a:xfrm>
          <a:off x="458455" y="893425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4ECD7-FBE1-4A3E-83E9-E595F3F78195}">
      <dsp:nvSpPr>
        <dsp:cNvPr id="0" name=""/>
        <dsp:cNvSpPr/>
      </dsp:nvSpPr>
      <dsp:spPr>
        <a:xfrm>
          <a:off x="935492" y="1667636"/>
          <a:ext cx="9974825" cy="476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Participatory Learning and Action (PLA)</a:t>
          </a:r>
          <a:endParaRPr lang="id-ID" sz="2500" kern="1200" dirty="0"/>
        </a:p>
      </dsp:txBody>
      <dsp:txXfrm>
        <a:off x="935492" y="1667636"/>
        <a:ext cx="9974825" cy="476493"/>
      </dsp:txXfrm>
    </dsp:sp>
    <dsp:sp modelId="{141338DF-D5C3-4ED8-AA4D-62FDAB6A30E2}">
      <dsp:nvSpPr>
        <dsp:cNvPr id="0" name=""/>
        <dsp:cNvSpPr/>
      </dsp:nvSpPr>
      <dsp:spPr>
        <a:xfrm>
          <a:off x="637683" y="1608074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BCAFD-92C9-4D27-9375-29155417F409}">
      <dsp:nvSpPr>
        <dsp:cNvPr id="0" name=""/>
        <dsp:cNvSpPr/>
      </dsp:nvSpPr>
      <dsp:spPr>
        <a:xfrm>
          <a:off x="935492" y="2381833"/>
          <a:ext cx="9974825" cy="476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Participatory Assessment and Planning (PAP) = PRA</a:t>
          </a:r>
          <a:endParaRPr lang="id-ID" sz="2500" kern="1200" dirty="0"/>
        </a:p>
      </dsp:txBody>
      <dsp:txXfrm>
        <a:off x="935492" y="2381833"/>
        <a:ext cx="9974825" cy="476493"/>
      </dsp:txXfrm>
    </dsp:sp>
    <dsp:sp modelId="{A6986EBF-A14D-4B9A-BB92-DBE0050906D7}">
      <dsp:nvSpPr>
        <dsp:cNvPr id="0" name=""/>
        <dsp:cNvSpPr/>
      </dsp:nvSpPr>
      <dsp:spPr>
        <a:xfrm>
          <a:off x="637683" y="2322271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20AE4-5419-406D-9D3E-FF477EEBFE6B}">
      <dsp:nvSpPr>
        <dsp:cNvPr id="0" name=""/>
        <dsp:cNvSpPr/>
      </dsp:nvSpPr>
      <dsp:spPr>
        <a:xfrm>
          <a:off x="756263" y="3096482"/>
          <a:ext cx="10154053" cy="476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Participatory Hygiene and Sanitation Transformation (PHAST)</a:t>
          </a:r>
          <a:endParaRPr lang="id-ID" sz="2500" kern="1200" dirty="0"/>
        </a:p>
      </dsp:txBody>
      <dsp:txXfrm>
        <a:off x="756263" y="3096482"/>
        <a:ext cx="10154053" cy="476493"/>
      </dsp:txXfrm>
    </dsp:sp>
    <dsp:sp modelId="{B6832C9E-E566-42B6-98C9-02E9966A6E21}">
      <dsp:nvSpPr>
        <dsp:cNvPr id="0" name=""/>
        <dsp:cNvSpPr/>
      </dsp:nvSpPr>
      <dsp:spPr>
        <a:xfrm>
          <a:off x="458455" y="3036921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6CCC6-6737-4E01-BECE-D31F2C784631}">
      <dsp:nvSpPr>
        <dsp:cNvPr id="0" name=""/>
        <dsp:cNvSpPr/>
      </dsp:nvSpPr>
      <dsp:spPr>
        <a:xfrm>
          <a:off x="364315" y="3811132"/>
          <a:ext cx="10546001" cy="476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Community for Behavioural Impact (COMBI)</a:t>
          </a:r>
          <a:endParaRPr lang="id-ID" sz="2500" kern="1200" dirty="0"/>
        </a:p>
      </dsp:txBody>
      <dsp:txXfrm>
        <a:off x="364315" y="3811132"/>
        <a:ext cx="10546001" cy="476493"/>
      </dsp:txXfrm>
    </dsp:sp>
    <dsp:sp modelId="{FE63E140-2283-47E8-8FEE-60DB144F4700}">
      <dsp:nvSpPr>
        <dsp:cNvPr id="0" name=""/>
        <dsp:cNvSpPr/>
      </dsp:nvSpPr>
      <dsp:spPr>
        <a:xfrm>
          <a:off x="66507" y="3751570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F89359-95C4-44F5-9986-5313F121A8CF}" type="datetimeFigureOut">
              <a:rPr lang="id-ID"/>
              <a:pPr>
                <a:defRPr/>
              </a:pPr>
              <a:t>14/03/2018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AFBF018-D3A2-4856-B078-0A7BF6D139B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980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6C27FB-4E1E-4654-AFCF-085B0681E59F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4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B4D99D-2AF0-4630-A766-3C5E3D7C31B6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9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B4D99D-2AF0-4630-A766-3C5E3D7C31B6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73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B4D99D-2AF0-4630-A766-3C5E3D7C31B6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6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72E14A-412C-4F3D-B2FB-4D803C9D1476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1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5D2C-AA79-4453-A1C4-1D975F28D7E9}" type="datetime1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4B656-58AA-4CB2-B913-F16A558EA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9B60C-D782-4FC9-8D88-F0B86F5D69AA}" type="datetime1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24A47-F1CD-4C9E-9151-9B0DF33D9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0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6771-388F-42E5-8AAC-B01810625228}" type="datetime1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088EB-04A0-4AB0-9DD4-C5039273A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6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130E-98E3-4AF9-9AB1-6F48DB2CF1EE}" type="datetime1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680E8-5354-445A-B1A4-3BBD37BAC8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3A60-628B-41F8-8F91-74A5A55DEC0A}" type="datetime1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63D98-6095-4EBC-9963-CDB123FE29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2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CCB9-6065-4184-93F2-9D4B87FDAB47}" type="datetime1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919D-E92C-4121-9ECB-A28A7C3FEC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941-500A-4A6F-9543-4E8D11973E6B}" type="datetime1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E9103-F387-4A10-A2ED-BFC512D65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11C1-79B2-42E2-B0B0-7B5AA5C9A90E}" type="datetime1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638DA-4E0F-4BA3-8B6D-94B9753868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8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32470-FAA3-49D0-87CB-A4B21E4CCBD1}" type="datetime1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9B0A5-777E-442C-B07B-9BB02D257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B1B6-E332-430C-8895-F571C75EA4D0}" type="datetime1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BF210-8734-49CE-A329-6CDCED507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2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FE89-F4CB-4E66-B1B5-ACDDC0D32039}" type="datetime1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6BF4B-FAAF-4E73-86FC-C121260CBE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9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E408AB-DA9F-4267-B609-5E6B1AA3A578}" type="datetime1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A6BE688A-EF8B-4E48-AA8E-EA7CF2BA38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46625" y="36576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Pembayaran Masyarakat Sektor Kesehatan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SESI-2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tx2"/>
                </a:solidFill>
              </a:rPr>
              <a:t>Ade Heryana, SST, MKM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Kesmas FIKES UEU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5562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FF00"/>
                </a:solidFill>
              </a:rPr>
              <a:t>Mata Kuliah:</a:t>
            </a:r>
          </a:p>
          <a:p>
            <a:pPr algn="ctr"/>
            <a:r>
              <a:rPr lang="id-ID" b="1" dirty="0" smtClean="0">
                <a:solidFill>
                  <a:srgbClr val="FFFF00"/>
                </a:solidFill>
              </a:rPr>
              <a:t>MPK Berbasis Masyarakat</a:t>
            </a:r>
            <a:endParaRPr lang="id-ID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r="1708" b="13333"/>
          <a:stretch/>
        </p:blipFill>
        <p:spPr>
          <a:xfrm>
            <a:off x="1524000" y="1295400"/>
            <a:ext cx="5029200" cy="2377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33644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FF00"/>
                </a:solidFill>
              </a:rPr>
              <a:t>Yudisum 2018</a:t>
            </a:r>
            <a:endParaRPr lang="id-ID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68" y="21771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10972800" cy="1143000"/>
          </a:xfrm>
        </p:spPr>
        <p:txBody>
          <a:bodyPr/>
          <a:lstStyle/>
          <a:p>
            <a:pPr algn="l"/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</a:rPr>
              <a:t>Pemberdayaan Masyarakat bidang Kesehatan</a:t>
            </a:r>
            <a:endParaRPr lang="id-ID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209800"/>
            <a:ext cx="1143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Pemberdayaan masyarakat di bidang kesehatan </a:t>
            </a:r>
            <a:r>
              <a:rPr lang="id-ID" sz="2400" dirty="0" smtClean="0"/>
              <a:t>= </a:t>
            </a:r>
          </a:p>
          <a:p>
            <a:pPr marL="342900" indent="-342900">
              <a:buFontTx/>
              <a:buChar char="-"/>
            </a:pPr>
            <a:r>
              <a:rPr lang="id-ID" sz="2400" dirty="0" smtClean="0"/>
              <a:t>Proses </a:t>
            </a:r>
            <a:r>
              <a:rPr lang="id-ID" sz="2400" dirty="0"/>
              <a:t>pemberian </a:t>
            </a:r>
            <a:r>
              <a:rPr lang="id-ID" sz="2400" dirty="0" smtClean="0"/>
              <a:t>informasi </a:t>
            </a:r>
            <a:r>
              <a:rPr lang="id-ID" sz="2400" dirty="0"/>
              <a:t>secara terus menerus dan berkesinambungan mengikuti perkembangan klien</a:t>
            </a:r>
            <a:r>
              <a:rPr lang="id-ID" sz="2400" dirty="0" smtClean="0"/>
              <a:t> </a:t>
            </a:r>
            <a:r>
              <a:rPr lang="id-ID" sz="2400" dirty="0"/>
              <a:t>kepada individu, keluarga atau kelompok (klien</a:t>
            </a:r>
            <a:r>
              <a:rPr lang="id-ID" sz="2400" dirty="0" smtClean="0"/>
              <a:t>), </a:t>
            </a:r>
            <a:r>
              <a:rPr lang="id-ID" sz="2400" dirty="0"/>
              <a:t>serta </a:t>
            </a:r>
            <a:endParaRPr lang="id-ID" sz="2400" dirty="0" smtClean="0"/>
          </a:p>
          <a:p>
            <a:pPr marL="342900" indent="-342900">
              <a:buFontTx/>
              <a:buChar char="-"/>
            </a:pPr>
            <a:r>
              <a:rPr lang="id-ID" sz="2400" dirty="0" smtClean="0"/>
              <a:t>Proses </a:t>
            </a:r>
            <a:r>
              <a:rPr lang="id-ID" sz="2400" dirty="0"/>
              <a:t>membantu klien, agar klien tersebut </a:t>
            </a:r>
            <a:r>
              <a:rPr lang="id-ID" sz="2400" dirty="0" smtClean="0"/>
              <a:t>berubah:</a:t>
            </a:r>
          </a:p>
          <a:p>
            <a:pPr marL="623888" indent="-285750">
              <a:buFont typeface="Arial" panose="020B0604020202020204" pitchFamily="34" charset="0"/>
              <a:buChar char="•"/>
            </a:pPr>
            <a:r>
              <a:rPr lang="id-ID" sz="2400" dirty="0" smtClean="0"/>
              <a:t>Dari </a:t>
            </a:r>
            <a:r>
              <a:rPr lang="id-ID" sz="2400" dirty="0"/>
              <a:t>tidak tahu menjadi tahu atau sadar (aspek pengetahuan atau </a:t>
            </a:r>
            <a:r>
              <a:rPr lang="id-ID" sz="2400" i="1" dirty="0"/>
              <a:t>knowledge</a:t>
            </a:r>
            <a:r>
              <a:rPr lang="id-ID" sz="2400" dirty="0"/>
              <a:t>), </a:t>
            </a:r>
            <a:endParaRPr lang="id-ID" sz="2400" dirty="0" smtClean="0"/>
          </a:p>
          <a:p>
            <a:pPr marL="623888" indent="-285750">
              <a:buFont typeface="Arial" panose="020B0604020202020204" pitchFamily="34" charset="0"/>
              <a:buChar char="•"/>
            </a:pPr>
            <a:r>
              <a:rPr lang="id-ID" sz="2400" dirty="0" smtClean="0"/>
              <a:t>Dari </a:t>
            </a:r>
            <a:r>
              <a:rPr lang="id-ID" sz="2400" dirty="0"/>
              <a:t>tahu menjadi mau (aspek sikap atau </a:t>
            </a:r>
            <a:r>
              <a:rPr lang="id-ID" sz="2400" i="1" dirty="0"/>
              <a:t>attitude</a:t>
            </a:r>
            <a:r>
              <a:rPr lang="id-ID" sz="2400" dirty="0"/>
              <a:t>), dan </a:t>
            </a:r>
            <a:endParaRPr lang="id-ID" sz="2400" dirty="0" smtClean="0"/>
          </a:p>
          <a:p>
            <a:pPr marL="623888" indent="-285750">
              <a:buFont typeface="Arial" panose="020B0604020202020204" pitchFamily="34" charset="0"/>
              <a:buChar char="•"/>
            </a:pPr>
            <a:r>
              <a:rPr lang="id-ID" sz="2400" dirty="0" smtClean="0"/>
              <a:t>Dari </a:t>
            </a:r>
            <a:r>
              <a:rPr lang="id-ID" sz="2400" dirty="0"/>
              <a:t>mau menjadi mampu melaksanakan perilaku yang diperkenalkan (aspek tindakan atau </a:t>
            </a:r>
            <a:r>
              <a:rPr lang="id-ID" sz="2400" i="1" dirty="0"/>
              <a:t>practice</a:t>
            </a:r>
            <a:r>
              <a:rPr lang="id-ID" sz="2400" dirty="0"/>
              <a:t>).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Prinsip Pemberdayaan Masyarakat Bidang Kesehatan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07982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748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68" y="21771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81000"/>
            <a:ext cx="10972800" cy="1143000"/>
          </a:xfrm>
        </p:spPr>
        <p:txBody>
          <a:bodyPr/>
          <a:lstStyle/>
          <a:p>
            <a:pPr algn="l"/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</a:rPr>
              <a:t>STRATEGI Pemberdayaan Masyarakat bidang Kesehatan</a:t>
            </a:r>
            <a:endParaRPr lang="id-ID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86990"/>
            <a:ext cx="1089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sz="2400" dirty="0" smtClean="0"/>
              <a:t>Meningkatkan </a:t>
            </a:r>
            <a:r>
              <a:rPr lang="id-ID" sz="2400" dirty="0"/>
              <a:t>kesadaran masyarakat melalui penggerakkan masyarakat </a:t>
            </a:r>
            <a:r>
              <a:rPr lang="id-ID" sz="2400" dirty="0" smtClean="0">
                <a:sym typeface="Wingdings" panose="05000000000000000000" pitchFamily="2" charset="2"/>
              </a:rPr>
              <a:t></a:t>
            </a:r>
            <a:r>
              <a:rPr lang="id-ID" sz="2400" dirty="0" smtClean="0"/>
              <a:t> </a:t>
            </a:r>
            <a:r>
              <a:rPr lang="id-ID" sz="2400" dirty="0"/>
              <a:t>masyarakat mempunyai peluang yang sebesar-besarnya untuk terlibat aktif dalam proses pembangunan </a:t>
            </a:r>
            <a:r>
              <a:rPr lang="id-ID" sz="2400" dirty="0" smtClean="0"/>
              <a:t>kesehatan</a:t>
            </a:r>
            <a:endParaRPr lang="id-ID" sz="2400" dirty="0"/>
          </a:p>
          <a:p>
            <a:pPr marL="342900" indent="-342900">
              <a:buFont typeface="+mj-lt"/>
              <a:buAutoNum type="arabicPeriod"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Mengembangkan/pengorganisasian </a:t>
            </a:r>
            <a:r>
              <a:rPr lang="id-ID" sz="2400" dirty="0">
                <a:solidFill>
                  <a:schemeClr val="accent6">
                    <a:lumMod val="75000"/>
                  </a:schemeClr>
                </a:solidFill>
              </a:rPr>
              <a:t>masyarakat (</a:t>
            </a:r>
            <a:r>
              <a:rPr lang="id-ID" sz="2400" i="1" dirty="0">
                <a:solidFill>
                  <a:schemeClr val="accent6">
                    <a:lumMod val="75000"/>
                  </a:schemeClr>
                </a:solidFill>
              </a:rPr>
              <a:t>community organization</a:t>
            </a:r>
            <a:r>
              <a:rPr lang="id-ID" sz="24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dengan memfungsikan </a:t>
            </a:r>
            <a:r>
              <a:rPr lang="id-ID" sz="2400" dirty="0">
                <a:solidFill>
                  <a:schemeClr val="accent6">
                    <a:lumMod val="75000"/>
                  </a:schemeClr>
                </a:solidFill>
              </a:rPr>
              <a:t>peran organisasi masyarakat 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lokal </a:t>
            </a:r>
            <a:r>
              <a:rPr lang="id-ID" sz="2400" dirty="0">
                <a:solidFill>
                  <a:schemeClr val="accent6">
                    <a:lumMod val="75000"/>
                  </a:schemeClr>
                </a:solidFill>
              </a:rPr>
              <a:t>dalam pembangunan kesehatan.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 smtClean="0"/>
              <a:t>Meningkatan </a:t>
            </a:r>
            <a:r>
              <a:rPr lang="id-ID" sz="2400" dirty="0"/>
              <a:t>upaya advokasi yang mendukung masyarakat memperjuangkan kepentingannya melalui pemberdayaan masyarakat bidang kesehatan.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Menggalang </a:t>
            </a:r>
            <a:r>
              <a:rPr lang="id-ID" sz="2400" dirty="0">
                <a:solidFill>
                  <a:schemeClr val="accent6">
                    <a:lumMod val="75000"/>
                  </a:schemeClr>
                </a:solidFill>
              </a:rPr>
              <a:t>kemitraan dan partisipasi lintas sektor terkait, swasta, dunia usaha dan pemangku kepentingan dalam pengembangan dan pembinaan pemberdayaan masyarakat bidang kesehatan.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dirty="0" smtClean="0"/>
              <a:t>Meningkatan </a:t>
            </a:r>
            <a:r>
              <a:rPr lang="id-ID" sz="2400" dirty="0"/>
              <a:t>pemanfaatan potensi dan sumber daya berbasis kearifan lokal baik dana dan tenaga serta </a:t>
            </a:r>
            <a:r>
              <a:rPr lang="id-ID" sz="2400" dirty="0" smtClean="0"/>
              <a:t>budaya</a:t>
            </a:r>
            <a:endParaRPr lang="id-ID" sz="2400" dirty="0"/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9553133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68" y="21771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857004"/>
            <a:ext cx="10972800" cy="666995"/>
          </a:xfrm>
        </p:spPr>
        <p:txBody>
          <a:bodyPr/>
          <a:lstStyle/>
          <a:p>
            <a:pPr algn="l"/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</a:rPr>
              <a:t>METODE Pemberdayaan Masyarakat bidang Kesehatan</a:t>
            </a:r>
            <a:endParaRPr lang="id-ID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83229"/>
            <a:ext cx="1089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sz="2800" dirty="0" smtClean="0"/>
              <a:t>Rapid Rural Appraisal (RRA) = penilaian desa secara partisipatif</a:t>
            </a:r>
            <a:endParaRPr lang="id-ID" sz="2800" dirty="0"/>
          </a:p>
          <a:p>
            <a:pPr marL="342900" indent="-342900">
              <a:buFont typeface="+mj-lt"/>
              <a:buAutoNum type="arabicPeriod"/>
            </a:pPr>
            <a:r>
              <a:rPr lang="id-ID" sz="2800" dirty="0" smtClean="0">
                <a:solidFill>
                  <a:schemeClr val="accent6">
                    <a:lumMod val="75000"/>
                  </a:schemeClr>
                </a:solidFill>
              </a:rPr>
              <a:t>Participatory Rapid Appraisal (PRA) = stakeholder + pihak luar </a:t>
            </a:r>
            <a:endParaRPr lang="id-ID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2800" dirty="0" smtClean="0"/>
              <a:t>Participaroty Learning and Action (PLA) = ada kemauan, waktu, komunita, dan komunikasi </a:t>
            </a:r>
            <a:endParaRPr lang="id-ID" sz="2800" dirty="0"/>
          </a:p>
          <a:p>
            <a:pPr marL="342900" indent="-342900">
              <a:buFont typeface="+mj-lt"/>
              <a:buAutoNum type="arabicPeriod"/>
            </a:pPr>
            <a:r>
              <a:rPr lang="id-ID" sz="2800" dirty="0" smtClean="0">
                <a:solidFill>
                  <a:schemeClr val="accent6">
                    <a:lumMod val="75000"/>
                  </a:schemeClr>
                </a:solidFill>
              </a:rPr>
              <a:t>Participatory Assessment and Planning (PAP) = PRA </a:t>
            </a:r>
            <a:endParaRPr lang="id-ID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2800" dirty="0" smtClean="0"/>
              <a:t>Participatory Hygiene and Sanitation Transformation (PHAST) = mengelola air, mengendalikan penyakit berbasis sanitasi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800" dirty="0" smtClean="0">
                <a:solidFill>
                  <a:schemeClr val="accent6">
                    <a:lumMod val="75000"/>
                  </a:schemeClr>
                </a:solidFill>
              </a:rPr>
              <a:t>Community for Behaviour Impact (COMBI) = campuran berbagai intervensi komunikasi </a:t>
            </a:r>
            <a:endParaRPr lang="id-ID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907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Metode Pemberdayaan Masyarakat Bidang Kesehatan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58737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1666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8" y="-16092"/>
            <a:ext cx="10802144" cy="6874092"/>
          </a:xfrm>
        </p:spPr>
      </p:pic>
      <p:sp>
        <p:nvSpPr>
          <p:cNvPr id="6" name="TextBox 5"/>
          <p:cNvSpPr txBox="1"/>
          <p:nvPr/>
        </p:nvSpPr>
        <p:spPr>
          <a:xfrm>
            <a:off x="6324600" y="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FF00"/>
                </a:solidFill>
              </a:rPr>
              <a:t>Rapid Rural Appraisal (RRA</a:t>
            </a:r>
            <a:r>
              <a:rPr lang="id-ID" b="1" dirty="0" smtClean="0">
                <a:solidFill>
                  <a:srgbClr val="FFFF00"/>
                </a:solidFill>
              </a:rPr>
              <a:t>) = penilaian warga desa secara cepat oleh warga sendiri</a:t>
            </a:r>
            <a:endParaRPr lang="id-ID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50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144000" cy="6868160"/>
          </a:xfrm>
        </p:spPr>
      </p:pic>
      <p:sp>
        <p:nvSpPr>
          <p:cNvPr id="6" name="TextBox 5"/>
          <p:cNvSpPr txBox="1"/>
          <p:nvPr/>
        </p:nvSpPr>
        <p:spPr>
          <a:xfrm>
            <a:off x="1494971" y="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FF00"/>
                </a:solidFill>
              </a:rPr>
              <a:t>Participatory Rural Appraisal (PRA</a:t>
            </a:r>
            <a:r>
              <a:rPr lang="id-ID" b="1" dirty="0" smtClean="0">
                <a:solidFill>
                  <a:srgbClr val="FFFF00"/>
                </a:solidFill>
              </a:rPr>
              <a:t>) = melibatkan stakeholder dan pihak luar</a:t>
            </a:r>
            <a:endParaRPr lang="id-ID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35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3789"/>
            <a:ext cx="9144000" cy="6868160"/>
          </a:xfrm>
        </p:spPr>
      </p:pic>
      <p:sp>
        <p:nvSpPr>
          <p:cNvPr id="6" name="TextBox 5"/>
          <p:cNvSpPr txBox="1"/>
          <p:nvPr/>
        </p:nvSpPr>
        <p:spPr>
          <a:xfrm>
            <a:off x="4038600" y="3629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FF00"/>
                </a:solidFill>
              </a:rPr>
              <a:t>Participatory Learning &amp; Action (PLA</a:t>
            </a:r>
            <a:r>
              <a:rPr lang="id-ID" b="1" dirty="0" smtClean="0">
                <a:solidFill>
                  <a:srgbClr val="FFFF00"/>
                </a:solidFill>
              </a:rPr>
              <a:t>), harus ada kemauan, waktu, komunitas, dan komunikasi</a:t>
            </a:r>
            <a:endParaRPr lang="id-ID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33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886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600200" y="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Participatory Hygiene &amp; Sanitation Transformation (PHAST</a:t>
            </a:r>
            <a:r>
              <a:rPr lang="id-ID" b="1" dirty="0" smtClean="0"/>
              <a:t>) = pengelolaan air dan pengendalian penyakit berbasis sanitasi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405037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4038600" cy="6420349"/>
          </a:xfrm>
        </p:spPr>
        <p:txBody>
          <a:bodyPr/>
          <a:lstStyle/>
          <a:p>
            <a:pPr algn="l"/>
            <a:r>
              <a:rPr lang="id-ID" b="1" dirty="0" smtClean="0"/>
              <a:t>COMBI </a:t>
            </a:r>
            <a:r>
              <a:rPr lang="id-ID" b="1" dirty="0" smtClean="0"/>
              <a:t>Methods</a:t>
            </a:r>
            <a:r>
              <a:rPr lang="id-ID" dirty="0" smtClean="0"/>
              <a:t> = menggunakan berbagai teknik intervensi komunikasi kesehatan 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771"/>
            <a:ext cx="4724400" cy="6673216"/>
          </a:xfrm>
        </p:spPr>
      </p:pic>
    </p:spTree>
    <p:extLst>
      <p:ext uri="{BB962C8B-B14F-4D97-AF65-F5344CB8AC3E}">
        <p14:creationId xmlns:p14="http://schemas.microsoft.com/office/powerpoint/2010/main" val="308164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/>
        </p:blipFill>
        <p:spPr>
          <a:xfrm>
            <a:off x="0" y="381000"/>
            <a:ext cx="12197739" cy="5943600"/>
          </a:xfrm>
        </p:spPr>
      </p:pic>
      <p:sp>
        <p:nvSpPr>
          <p:cNvPr id="10" name="TextBox 9"/>
          <p:cNvSpPr txBox="1"/>
          <p:nvPr/>
        </p:nvSpPr>
        <p:spPr>
          <a:xfrm>
            <a:off x="2795588" y="381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chemeClr val="accent6">
                    <a:lumMod val="75000"/>
                  </a:schemeClr>
                </a:solidFill>
              </a:rPr>
              <a:t>There is </a:t>
            </a:r>
            <a:r>
              <a:rPr lang="id-ID" sz="2800" b="1" dirty="0" smtClean="0">
                <a:solidFill>
                  <a:srgbClr val="D21CA2"/>
                </a:solidFill>
              </a:rPr>
              <a:t>“WE”</a:t>
            </a:r>
            <a:r>
              <a:rPr lang="id-ID" sz="2800" b="1" dirty="0" smtClean="0">
                <a:solidFill>
                  <a:schemeClr val="accent6">
                    <a:lumMod val="75000"/>
                  </a:schemeClr>
                </a:solidFill>
              </a:rPr>
              <a:t> in EMPOWERMENT</a:t>
            </a:r>
            <a:endParaRPr lang="id-ID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1995487" y="3048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5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id-ID" sz="5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80" y="68535"/>
            <a:ext cx="8078439" cy="5592765"/>
          </a:xfrm>
        </p:spPr>
      </p:pic>
      <p:sp>
        <p:nvSpPr>
          <p:cNvPr id="6" name="TextBox 5"/>
          <p:cNvSpPr txBox="1"/>
          <p:nvPr/>
        </p:nvSpPr>
        <p:spPr>
          <a:xfrm>
            <a:off x="342900" y="5661300"/>
            <a:ext cx="1150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accent6">
                    <a:lumMod val="75000"/>
                  </a:schemeClr>
                </a:solidFill>
              </a:rPr>
              <a:t>Pemberdayaan masyarakat adalah </a:t>
            </a:r>
            <a:r>
              <a:rPr lang="id-ID" b="1" dirty="0"/>
              <a:t>segala upaya fasilitasi yang bersifat non instruktif, guna meningkatkan pengetahuan dan kemampuan masyarakat, agar mampu mengidentifikasi masalah yang dihadapi, potensi yang dimiliki, merencanakan dan melakukan pemecahannya dengan memanfaatkan potensi setempat </a:t>
            </a:r>
          </a:p>
        </p:txBody>
      </p:sp>
    </p:spTree>
    <p:extLst>
      <p:ext uri="{BB962C8B-B14F-4D97-AF65-F5344CB8AC3E}">
        <p14:creationId xmlns:p14="http://schemas.microsoft.com/office/powerpoint/2010/main" val="51257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0"/>
            <a:ext cx="12224425" cy="6858000"/>
          </a:xfrm>
        </p:spPr>
      </p:pic>
    </p:spTree>
    <p:extLst>
      <p:ext uri="{BB962C8B-B14F-4D97-AF65-F5344CB8AC3E}">
        <p14:creationId xmlns:p14="http://schemas.microsoft.com/office/powerpoint/2010/main" val="307457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-1"/>
            <a:ext cx="11134726" cy="68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104" t="15625" r="39458" b="6250"/>
          <a:stretch/>
        </p:blipFill>
        <p:spPr>
          <a:xfrm>
            <a:off x="152400" y="0"/>
            <a:ext cx="6276267" cy="5811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518" t="18750" r="38873" b="10417"/>
          <a:stretch/>
        </p:blipFill>
        <p:spPr>
          <a:xfrm>
            <a:off x="6053419" y="1828800"/>
            <a:ext cx="613858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53" y="0"/>
            <a:ext cx="9022291" cy="6766718"/>
          </a:xfrm>
        </p:spPr>
      </p:pic>
      <p:sp>
        <p:nvSpPr>
          <p:cNvPr id="5" name="TextBox 4"/>
          <p:cNvSpPr txBox="1"/>
          <p:nvPr/>
        </p:nvSpPr>
        <p:spPr>
          <a:xfrm>
            <a:off x="4648198" y="6248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FF00"/>
                </a:solidFill>
              </a:rPr>
              <a:t>Lahan Gambut</a:t>
            </a:r>
            <a:endParaRPr lang="id-ID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7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498940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0010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Tahap Pemberdayaan Masyarakat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2057400" y="914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UTLINE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1524001" y="2543629"/>
            <a:ext cx="9172575" cy="2057399"/>
          </a:xfrm>
        </p:spPr>
        <p:txBody>
          <a:bodyPr/>
          <a:lstStyle/>
          <a:p>
            <a:r>
              <a:rPr lang="id-ID" sz="3600" dirty="0" smtClean="0"/>
              <a:t>Konsep PM bidang kesehatan</a:t>
            </a:r>
          </a:p>
          <a:p>
            <a:r>
              <a:rPr lang="id-ID" sz="3600" dirty="0" smtClean="0"/>
              <a:t>Strategi PM bidang kesehatan</a:t>
            </a:r>
          </a:p>
          <a:p>
            <a:r>
              <a:rPr lang="en-US" sz="3600" dirty="0" smtClean="0"/>
              <a:t>M</a:t>
            </a:r>
            <a:r>
              <a:rPr lang="id-ID" sz="3600" dirty="0" smtClean="0"/>
              <a:t>etode PM bidang kesehatan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492</Words>
  <Application>Microsoft Office PowerPoint</Application>
  <PresentationFormat>Widescreen</PresentationFormat>
  <Paragraphs>70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Tahap Pemberdayaan Masyarakat</vt:lpstr>
      <vt:lpstr>OUTLINE</vt:lpstr>
      <vt:lpstr>Pemberdayaan Masyarakat bidang Kesehatan</vt:lpstr>
      <vt:lpstr>Prinsip Pemberdayaan Masyarakat Bidang Kesehatan</vt:lpstr>
      <vt:lpstr>STRATEGI Pemberdayaan Masyarakat bidang Kesehatan</vt:lpstr>
      <vt:lpstr>METODE Pemberdayaan Masyarakat bidang Kesehatan</vt:lpstr>
      <vt:lpstr>Metode Pemberdayaan Masyarakat Bidang Kesehatan</vt:lpstr>
      <vt:lpstr>PowerPoint Presentation</vt:lpstr>
      <vt:lpstr>PowerPoint Presentation</vt:lpstr>
      <vt:lpstr>PowerPoint Presentation</vt:lpstr>
      <vt:lpstr>PowerPoint Presentation</vt:lpstr>
      <vt:lpstr>COMBI Methods = menggunakan berbagai teknik intervensi komunikasi kesehatan </vt:lpstr>
      <vt:lpstr>TERIMA KASIH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340</cp:revision>
  <dcterms:created xsi:type="dcterms:W3CDTF">2010-08-24T06:47:44Z</dcterms:created>
  <dcterms:modified xsi:type="dcterms:W3CDTF">2018-03-14T13:10:01Z</dcterms:modified>
</cp:coreProperties>
</file>