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6" r:id="rId2"/>
    <p:sldId id="335" r:id="rId3"/>
    <p:sldId id="379" r:id="rId4"/>
    <p:sldId id="380" r:id="rId5"/>
    <p:sldId id="384" r:id="rId6"/>
    <p:sldId id="385" r:id="rId7"/>
    <p:sldId id="381" r:id="rId8"/>
    <p:sldId id="386" r:id="rId9"/>
    <p:sldId id="387" r:id="rId10"/>
    <p:sldId id="388" r:id="rId11"/>
    <p:sldId id="382" r:id="rId12"/>
    <p:sldId id="389" r:id="rId13"/>
    <p:sldId id="383" r:id="rId14"/>
    <p:sldId id="390" r:id="rId15"/>
    <p:sldId id="391" r:id="rId16"/>
    <p:sldId id="392" r:id="rId17"/>
    <p:sldId id="393" r:id="rId18"/>
    <p:sldId id="378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 varScale="1">
        <p:scale>
          <a:sx n="66" d="100"/>
          <a:sy n="66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EA9D66-95F6-4BF6-ABE9-F4F8D6FEBAC9}" type="doc">
      <dgm:prSet loTypeId="urn:microsoft.com/office/officeart/2005/8/layout/defaul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id-ID"/>
        </a:p>
      </dgm:t>
    </dgm:pt>
    <dgm:pt modelId="{58B5196B-5394-407C-B0E6-615E7CFAF81F}">
      <dgm:prSet phldrT="[Text]"/>
      <dgm:spPr/>
      <dgm:t>
        <a:bodyPr/>
        <a:lstStyle/>
        <a:p>
          <a:r>
            <a:rPr lang="id-ID" dirty="0" smtClean="0"/>
            <a:t>Posyandu</a:t>
          </a:r>
          <a:endParaRPr lang="id-ID" dirty="0"/>
        </a:p>
      </dgm:t>
    </dgm:pt>
    <dgm:pt modelId="{6AB0985C-4440-4789-A247-C8742074B1CE}" type="parTrans" cxnId="{D6D297C0-146E-4F04-BD6F-C78E9ED2CC81}">
      <dgm:prSet/>
      <dgm:spPr/>
      <dgm:t>
        <a:bodyPr/>
        <a:lstStyle/>
        <a:p>
          <a:endParaRPr lang="id-ID"/>
        </a:p>
      </dgm:t>
    </dgm:pt>
    <dgm:pt modelId="{E5BE1F20-B117-4CCF-9D8C-10A0947FCF61}" type="sibTrans" cxnId="{D6D297C0-146E-4F04-BD6F-C78E9ED2CC81}">
      <dgm:prSet/>
      <dgm:spPr/>
      <dgm:t>
        <a:bodyPr/>
        <a:lstStyle/>
        <a:p>
          <a:endParaRPr lang="id-ID"/>
        </a:p>
      </dgm:t>
    </dgm:pt>
    <dgm:pt modelId="{74349C6C-225B-424C-8E07-0CA96454087D}">
      <dgm:prSet phldrT="[Text]"/>
      <dgm:spPr/>
      <dgm:t>
        <a:bodyPr/>
        <a:lstStyle/>
        <a:p>
          <a:r>
            <a:rPr lang="id-ID" dirty="0" smtClean="0"/>
            <a:t>Polindes</a:t>
          </a:r>
          <a:endParaRPr lang="id-ID" dirty="0"/>
        </a:p>
      </dgm:t>
    </dgm:pt>
    <dgm:pt modelId="{5CBD5B8E-A078-4413-B145-C3EC722AA7AB}" type="parTrans" cxnId="{3C990C8A-E4F2-4BF7-BE6B-2C1D0CD07F05}">
      <dgm:prSet/>
      <dgm:spPr/>
      <dgm:t>
        <a:bodyPr/>
        <a:lstStyle/>
        <a:p>
          <a:endParaRPr lang="id-ID"/>
        </a:p>
      </dgm:t>
    </dgm:pt>
    <dgm:pt modelId="{6BA2EC5F-DBE5-4EDF-B11C-2F89BCF32265}" type="sibTrans" cxnId="{3C990C8A-E4F2-4BF7-BE6B-2C1D0CD07F05}">
      <dgm:prSet/>
      <dgm:spPr/>
      <dgm:t>
        <a:bodyPr/>
        <a:lstStyle/>
        <a:p>
          <a:endParaRPr lang="id-ID"/>
        </a:p>
      </dgm:t>
    </dgm:pt>
    <dgm:pt modelId="{03F6F1DE-3179-4C32-B02A-4FEA90CA20C9}">
      <dgm:prSet phldrT="[Text]"/>
      <dgm:spPr/>
      <dgm:t>
        <a:bodyPr/>
        <a:lstStyle/>
        <a:p>
          <a:r>
            <a:rPr lang="id-ID" dirty="0" smtClean="0"/>
            <a:t>Pos Obat Desa (POD)</a:t>
          </a:r>
          <a:endParaRPr lang="id-ID" dirty="0"/>
        </a:p>
      </dgm:t>
    </dgm:pt>
    <dgm:pt modelId="{2342B34D-E56C-4639-9088-867C31063D39}" type="parTrans" cxnId="{90BC0CAC-0111-4B1C-83D0-64E315B681CA}">
      <dgm:prSet/>
      <dgm:spPr/>
      <dgm:t>
        <a:bodyPr/>
        <a:lstStyle/>
        <a:p>
          <a:endParaRPr lang="id-ID"/>
        </a:p>
      </dgm:t>
    </dgm:pt>
    <dgm:pt modelId="{F4351E23-656D-4F10-898A-BE92CA06A681}" type="sibTrans" cxnId="{90BC0CAC-0111-4B1C-83D0-64E315B681CA}">
      <dgm:prSet/>
      <dgm:spPr/>
      <dgm:t>
        <a:bodyPr/>
        <a:lstStyle/>
        <a:p>
          <a:endParaRPr lang="id-ID"/>
        </a:p>
      </dgm:t>
    </dgm:pt>
    <dgm:pt modelId="{499D67BD-59AD-4831-8678-1EAA7013B85E}">
      <dgm:prSet phldrT="[Text]"/>
      <dgm:spPr/>
      <dgm:t>
        <a:bodyPr/>
        <a:lstStyle/>
        <a:p>
          <a:r>
            <a:rPr lang="id-ID" dirty="0" smtClean="0"/>
            <a:t>Pos Gizi</a:t>
          </a:r>
          <a:endParaRPr lang="id-ID" dirty="0"/>
        </a:p>
      </dgm:t>
    </dgm:pt>
    <dgm:pt modelId="{20A86BDF-17AD-4776-9902-6B57ED42B0B4}" type="parTrans" cxnId="{1FD5F193-92C9-49F1-AFE2-B26D4802E0DD}">
      <dgm:prSet/>
      <dgm:spPr/>
      <dgm:t>
        <a:bodyPr/>
        <a:lstStyle/>
        <a:p>
          <a:endParaRPr lang="id-ID"/>
        </a:p>
      </dgm:t>
    </dgm:pt>
    <dgm:pt modelId="{BAAF5C1D-8D27-40ED-8DF0-F222295E65F4}" type="sibTrans" cxnId="{1FD5F193-92C9-49F1-AFE2-B26D4802E0DD}">
      <dgm:prSet/>
      <dgm:spPr/>
      <dgm:t>
        <a:bodyPr/>
        <a:lstStyle/>
        <a:p>
          <a:endParaRPr lang="id-ID"/>
        </a:p>
      </dgm:t>
    </dgm:pt>
    <dgm:pt modelId="{F0BEE5DE-EC9D-4CE6-B6B1-4DBA7E38601D}">
      <dgm:prSet phldrT="[Text]"/>
      <dgm:spPr/>
      <dgm:t>
        <a:bodyPr/>
        <a:lstStyle/>
        <a:p>
          <a:r>
            <a:rPr lang="id-ID" dirty="0" smtClean="0"/>
            <a:t>Pos Penyuluhan KB</a:t>
          </a:r>
          <a:endParaRPr lang="id-ID" dirty="0"/>
        </a:p>
      </dgm:t>
    </dgm:pt>
    <dgm:pt modelId="{E2B10405-8E37-4D74-B4A0-688AFC2BA7FD}" type="parTrans" cxnId="{A6D5F167-F3C4-4EC8-888A-E834C87352C2}">
      <dgm:prSet/>
      <dgm:spPr/>
      <dgm:t>
        <a:bodyPr/>
        <a:lstStyle/>
        <a:p>
          <a:endParaRPr lang="id-ID"/>
        </a:p>
      </dgm:t>
    </dgm:pt>
    <dgm:pt modelId="{2CFD4C59-E279-4127-9943-688F5213BB93}" type="sibTrans" cxnId="{A6D5F167-F3C4-4EC8-888A-E834C87352C2}">
      <dgm:prSet/>
      <dgm:spPr/>
      <dgm:t>
        <a:bodyPr/>
        <a:lstStyle/>
        <a:p>
          <a:endParaRPr lang="id-ID"/>
        </a:p>
      </dgm:t>
    </dgm:pt>
    <dgm:pt modelId="{35448CF9-C0C4-438F-94DB-9285ABF7AB00}">
      <dgm:prSet phldrT="[Text]"/>
      <dgm:spPr/>
      <dgm:t>
        <a:bodyPr/>
        <a:lstStyle/>
        <a:p>
          <a:r>
            <a:rPr lang="id-ID" dirty="0" smtClean="0"/>
            <a:t>Pos Kesehatan Pesantren</a:t>
          </a:r>
          <a:endParaRPr lang="id-ID" dirty="0"/>
        </a:p>
      </dgm:t>
    </dgm:pt>
    <dgm:pt modelId="{C010B04C-D1D5-4D5C-9A1F-7D1A26437A25}" type="parTrans" cxnId="{7E8F59DD-742B-4FD7-9906-4CC7AC36281A}">
      <dgm:prSet/>
      <dgm:spPr/>
      <dgm:t>
        <a:bodyPr/>
        <a:lstStyle/>
        <a:p>
          <a:endParaRPr lang="id-ID"/>
        </a:p>
      </dgm:t>
    </dgm:pt>
    <dgm:pt modelId="{8AE0A5F3-D063-4D89-9E4D-9D35AF0CAA2F}" type="sibTrans" cxnId="{7E8F59DD-742B-4FD7-9906-4CC7AC36281A}">
      <dgm:prSet/>
      <dgm:spPr/>
      <dgm:t>
        <a:bodyPr/>
        <a:lstStyle/>
        <a:p>
          <a:endParaRPr lang="id-ID"/>
        </a:p>
      </dgm:t>
    </dgm:pt>
    <dgm:pt modelId="{FCD45E72-98C4-4380-B0C4-B031AC373134}">
      <dgm:prSet phldrT="[Text]"/>
      <dgm:spPr/>
      <dgm:t>
        <a:bodyPr/>
        <a:lstStyle/>
        <a:p>
          <a:r>
            <a:rPr lang="id-ID" dirty="0" smtClean="0"/>
            <a:t>Saka Bhakti Husada</a:t>
          </a:r>
          <a:endParaRPr lang="id-ID" dirty="0"/>
        </a:p>
      </dgm:t>
    </dgm:pt>
    <dgm:pt modelId="{FC59A71F-BA77-4F9D-8147-3054F653340F}" type="parTrans" cxnId="{C11EFA6D-3EE1-411B-BD19-D958EA80EE8D}">
      <dgm:prSet/>
      <dgm:spPr/>
      <dgm:t>
        <a:bodyPr/>
        <a:lstStyle/>
        <a:p>
          <a:endParaRPr lang="id-ID"/>
        </a:p>
      </dgm:t>
    </dgm:pt>
    <dgm:pt modelId="{5ABF7EDA-C167-4AC8-AAFD-6FC7C953490C}" type="sibTrans" cxnId="{C11EFA6D-3EE1-411B-BD19-D958EA80EE8D}">
      <dgm:prSet/>
      <dgm:spPr/>
      <dgm:t>
        <a:bodyPr/>
        <a:lstStyle/>
        <a:p>
          <a:endParaRPr lang="id-ID"/>
        </a:p>
      </dgm:t>
    </dgm:pt>
    <dgm:pt modelId="{C7CC004D-9D43-4C6F-8068-3886A9B35194}">
      <dgm:prSet phldrT="[Text]"/>
      <dgm:spPr/>
      <dgm:t>
        <a:bodyPr/>
        <a:lstStyle/>
        <a:p>
          <a:r>
            <a:rPr lang="id-ID" dirty="0" smtClean="0"/>
            <a:t>Dana Sehat</a:t>
          </a:r>
          <a:endParaRPr lang="id-ID" dirty="0"/>
        </a:p>
      </dgm:t>
    </dgm:pt>
    <dgm:pt modelId="{2748669A-CC04-4804-BAD3-ADBB6B0C52FA}" type="parTrans" cxnId="{338C0D3D-FFBE-4D8B-9A61-A6A177943013}">
      <dgm:prSet/>
      <dgm:spPr/>
      <dgm:t>
        <a:bodyPr/>
        <a:lstStyle/>
        <a:p>
          <a:endParaRPr lang="id-ID"/>
        </a:p>
      </dgm:t>
    </dgm:pt>
    <dgm:pt modelId="{EDF50556-9DEE-4D75-9193-48A27045FA5C}" type="sibTrans" cxnId="{338C0D3D-FFBE-4D8B-9A61-A6A177943013}">
      <dgm:prSet/>
      <dgm:spPr/>
      <dgm:t>
        <a:bodyPr/>
        <a:lstStyle/>
        <a:p>
          <a:endParaRPr lang="id-ID"/>
        </a:p>
      </dgm:t>
    </dgm:pt>
    <dgm:pt modelId="{9D4EBE81-2860-4F6E-BE3B-D748E3856899}">
      <dgm:prSet phldrT="[Text]"/>
      <dgm:spPr/>
      <dgm:t>
        <a:bodyPr/>
        <a:lstStyle/>
        <a:p>
          <a:r>
            <a:rPr lang="id-ID" dirty="0" smtClean="0"/>
            <a:t>Poskesdes</a:t>
          </a:r>
          <a:endParaRPr lang="id-ID" dirty="0"/>
        </a:p>
      </dgm:t>
    </dgm:pt>
    <dgm:pt modelId="{8A4936CD-ECE4-482B-A268-B225C36D7C75}" type="parTrans" cxnId="{69FB0A07-D83F-429D-B87B-BC043A7367B0}">
      <dgm:prSet/>
      <dgm:spPr/>
      <dgm:t>
        <a:bodyPr/>
        <a:lstStyle/>
        <a:p>
          <a:endParaRPr lang="id-ID"/>
        </a:p>
      </dgm:t>
    </dgm:pt>
    <dgm:pt modelId="{3E0AF403-BA90-42B4-8D45-3CC2A2F02AC4}" type="sibTrans" cxnId="{69FB0A07-D83F-429D-B87B-BC043A7367B0}">
      <dgm:prSet/>
      <dgm:spPr/>
      <dgm:t>
        <a:bodyPr/>
        <a:lstStyle/>
        <a:p>
          <a:endParaRPr lang="id-ID"/>
        </a:p>
      </dgm:t>
    </dgm:pt>
    <dgm:pt modelId="{F4803E98-2AA4-45E6-B09E-2A66B65C144C}">
      <dgm:prSet phldrT="[Text]"/>
      <dgm:spPr/>
      <dgm:t>
        <a:bodyPr/>
        <a:lstStyle/>
        <a:p>
          <a:r>
            <a:rPr lang="id-ID" dirty="0" smtClean="0"/>
            <a:t>Pos UKK</a:t>
          </a:r>
          <a:endParaRPr lang="id-ID" dirty="0"/>
        </a:p>
      </dgm:t>
    </dgm:pt>
    <dgm:pt modelId="{B22039F9-8B02-41D1-A607-5AF985EDA89E}" type="parTrans" cxnId="{4FECE5BE-13C5-4402-968D-AF312E6A1847}">
      <dgm:prSet/>
      <dgm:spPr/>
      <dgm:t>
        <a:bodyPr/>
        <a:lstStyle/>
        <a:p>
          <a:endParaRPr lang="id-ID"/>
        </a:p>
      </dgm:t>
    </dgm:pt>
    <dgm:pt modelId="{C6AA322B-FB2F-4324-8E73-296D8A197CCB}" type="sibTrans" cxnId="{4FECE5BE-13C5-4402-968D-AF312E6A1847}">
      <dgm:prSet/>
      <dgm:spPr/>
      <dgm:t>
        <a:bodyPr/>
        <a:lstStyle/>
        <a:p>
          <a:endParaRPr lang="id-ID"/>
        </a:p>
      </dgm:t>
    </dgm:pt>
    <dgm:pt modelId="{CA76D983-D945-4560-952C-DE86AF849F39}">
      <dgm:prSet phldrT="[Text]"/>
      <dgm:spPr/>
      <dgm:t>
        <a:bodyPr/>
        <a:lstStyle/>
        <a:p>
          <a:r>
            <a:rPr lang="id-ID" dirty="0" smtClean="0"/>
            <a:t>Bina Keluarga Balita</a:t>
          </a:r>
          <a:endParaRPr lang="id-ID" dirty="0"/>
        </a:p>
      </dgm:t>
    </dgm:pt>
    <dgm:pt modelId="{0EDAAF1C-63C7-49DF-9356-489B8D9D42C8}" type="parTrans" cxnId="{3FB87BB8-3A9E-4EBE-971B-4275D396164D}">
      <dgm:prSet/>
      <dgm:spPr/>
      <dgm:t>
        <a:bodyPr/>
        <a:lstStyle/>
        <a:p>
          <a:endParaRPr lang="id-ID"/>
        </a:p>
      </dgm:t>
    </dgm:pt>
    <dgm:pt modelId="{9A9E94A5-9FA9-4C20-818B-A2A741B92298}" type="sibTrans" cxnId="{3FB87BB8-3A9E-4EBE-971B-4275D396164D}">
      <dgm:prSet/>
      <dgm:spPr/>
      <dgm:t>
        <a:bodyPr/>
        <a:lstStyle/>
        <a:p>
          <a:endParaRPr lang="id-ID"/>
        </a:p>
      </dgm:t>
    </dgm:pt>
    <dgm:pt modelId="{112D1AFF-AAD6-4626-B3E5-F68CB5433277}">
      <dgm:prSet phldrT="[Text]"/>
      <dgm:spPr/>
      <dgm:t>
        <a:bodyPr/>
        <a:lstStyle/>
        <a:p>
          <a:r>
            <a:rPr lang="id-ID" dirty="0" smtClean="0"/>
            <a:t>KP-KIA</a:t>
          </a:r>
          <a:endParaRPr lang="id-ID" dirty="0"/>
        </a:p>
      </dgm:t>
    </dgm:pt>
    <dgm:pt modelId="{7C4DF3B7-8FCC-45F1-A385-21BC43DF46B8}" type="parTrans" cxnId="{C9025B3E-889A-4889-AF2F-AD6FC80B7036}">
      <dgm:prSet/>
      <dgm:spPr/>
      <dgm:t>
        <a:bodyPr/>
        <a:lstStyle/>
        <a:p>
          <a:endParaRPr lang="id-ID"/>
        </a:p>
      </dgm:t>
    </dgm:pt>
    <dgm:pt modelId="{B28EF1D9-84D9-4F87-97CE-BFE37052D7F9}" type="sibTrans" cxnId="{C9025B3E-889A-4889-AF2F-AD6FC80B7036}">
      <dgm:prSet/>
      <dgm:spPr/>
      <dgm:t>
        <a:bodyPr/>
        <a:lstStyle/>
        <a:p>
          <a:endParaRPr lang="id-ID"/>
        </a:p>
      </dgm:t>
    </dgm:pt>
    <dgm:pt modelId="{C180986C-1E3F-4442-BB38-54A3C067D73B}">
      <dgm:prSet phldrT="[Text]"/>
      <dgm:spPr/>
      <dgm:t>
        <a:bodyPr/>
        <a:lstStyle/>
        <a:p>
          <a:r>
            <a:rPr lang="id-ID" dirty="0" smtClean="0"/>
            <a:t>UKGMD</a:t>
          </a:r>
          <a:endParaRPr lang="id-ID" dirty="0"/>
        </a:p>
      </dgm:t>
    </dgm:pt>
    <dgm:pt modelId="{7EEBFD51-D09F-4ED3-B753-734377926A9C}" type="parTrans" cxnId="{E627ED42-20CE-4DF8-A5DD-1C190740755F}">
      <dgm:prSet/>
      <dgm:spPr/>
      <dgm:t>
        <a:bodyPr/>
        <a:lstStyle/>
        <a:p>
          <a:endParaRPr lang="id-ID"/>
        </a:p>
      </dgm:t>
    </dgm:pt>
    <dgm:pt modelId="{FB4EC95E-833D-4692-9C78-0CD4CE665BB9}" type="sibTrans" cxnId="{E627ED42-20CE-4DF8-A5DD-1C190740755F}">
      <dgm:prSet/>
      <dgm:spPr/>
      <dgm:t>
        <a:bodyPr/>
        <a:lstStyle/>
        <a:p>
          <a:endParaRPr lang="id-ID"/>
        </a:p>
      </dgm:t>
    </dgm:pt>
    <dgm:pt modelId="{216EE734-071C-467D-8F30-DF5E510594D7}">
      <dgm:prSet phldrT="[Text]"/>
      <dgm:spPr/>
      <dgm:t>
        <a:bodyPr/>
        <a:lstStyle/>
        <a:p>
          <a:r>
            <a:rPr lang="id-ID" dirty="0" smtClean="0"/>
            <a:t>Posyandu Lansia</a:t>
          </a:r>
          <a:endParaRPr lang="id-ID" dirty="0"/>
        </a:p>
      </dgm:t>
    </dgm:pt>
    <dgm:pt modelId="{9FD65CEA-1184-45A9-BE97-B655D7E9CB68}" type="parTrans" cxnId="{53B33F0B-04A2-4C6C-A96B-362DE375F0E0}">
      <dgm:prSet/>
      <dgm:spPr/>
      <dgm:t>
        <a:bodyPr/>
        <a:lstStyle/>
        <a:p>
          <a:endParaRPr lang="id-ID"/>
        </a:p>
      </dgm:t>
    </dgm:pt>
    <dgm:pt modelId="{E258BCB1-4846-44B9-8A99-BE71FC8E0549}" type="sibTrans" cxnId="{53B33F0B-04A2-4C6C-A96B-362DE375F0E0}">
      <dgm:prSet/>
      <dgm:spPr/>
      <dgm:t>
        <a:bodyPr/>
        <a:lstStyle/>
        <a:p>
          <a:endParaRPr lang="id-ID"/>
        </a:p>
      </dgm:t>
    </dgm:pt>
    <dgm:pt modelId="{315F628B-015E-436A-82CB-905536EE7467}" type="pres">
      <dgm:prSet presAssocID="{78EA9D66-95F6-4BF6-ABE9-F4F8D6FEBAC9}" presName="diagram" presStyleCnt="0">
        <dgm:presLayoutVars>
          <dgm:dir/>
          <dgm:resizeHandles val="exact"/>
        </dgm:presLayoutVars>
      </dgm:prSet>
      <dgm:spPr/>
    </dgm:pt>
    <dgm:pt modelId="{8E07B0D6-7E82-4954-90B3-DD9AA243EF0D}" type="pres">
      <dgm:prSet presAssocID="{9D4EBE81-2860-4F6E-BE3B-D748E3856899}" presName="node" presStyleLbl="node1" presStyleIdx="0" presStyleCnt="14">
        <dgm:presLayoutVars>
          <dgm:bulletEnabled val="1"/>
        </dgm:presLayoutVars>
      </dgm:prSet>
      <dgm:spPr/>
    </dgm:pt>
    <dgm:pt modelId="{15ECED39-A500-4643-8925-5053CE23306D}" type="pres">
      <dgm:prSet presAssocID="{3E0AF403-BA90-42B4-8D45-3CC2A2F02AC4}" presName="sibTrans" presStyleCnt="0"/>
      <dgm:spPr/>
    </dgm:pt>
    <dgm:pt modelId="{62C8F694-29FB-4D24-908C-410ABE9E2D22}" type="pres">
      <dgm:prSet presAssocID="{58B5196B-5394-407C-B0E6-615E7CFAF81F}" presName="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AFB3C9D-1B70-48F2-91A1-F0694139CD47}" type="pres">
      <dgm:prSet presAssocID="{E5BE1F20-B117-4CCF-9D8C-10A0947FCF61}" presName="sibTrans" presStyleCnt="0"/>
      <dgm:spPr/>
    </dgm:pt>
    <dgm:pt modelId="{756B263F-7CC1-430E-9D1E-C38C2FCB4A2A}" type="pres">
      <dgm:prSet presAssocID="{216EE734-071C-467D-8F30-DF5E510594D7}" presName="node" presStyleLbl="node1" presStyleIdx="2" presStyleCnt="14">
        <dgm:presLayoutVars>
          <dgm:bulletEnabled val="1"/>
        </dgm:presLayoutVars>
      </dgm:prSet>
      <dgm:spPr/>
    </dgm:pt>
    <dgm:pt modelId="{F61C7235-5562-48E4-9394-14F37EAE1BAA}" type="pres">
      <dgm:prSet presAssocID="{E258BCB1-4846-44B9-8A99-BE71FC8E0549}" presName="sibTrans" presStyleCnt="0"/>
      <dgm:spPr/>
    </dgm:pt>
    <dgm:pt modelId="{C59F66ED-4B10-43D4-B73A-D0C6C0B2769E}" type="pres">
      <dgm:prSet presAssocID="{74349C6C-225B-424C-8E07-0CA96454087D}" presName="node" presStyleLbl="node1" presStyleIdx="3" presStyleCnt="14">
        <dgm:presLayoutVars>
          <dgm:bulletEnabled val="1"/>
        </dgm:presLayoutVars>
      </dgm:prSet>
      <dgm:spPr/>
    </dgm:pt>
    <dgm:pt modelId="{E0646E83-D766-4D8C-A89D-41331A22DD70}" type="pres">
      <dgm:prSet presAssocID="{6BA2EC5F-DBE5-4EDF-B11C-2F89BCF32265}" presName="sibTrans" presStyleCnt="0"/>
      <dgm:spPr/>
    </dgm:pt>
    <dgm:pt modelId="{F3DFAA26-9524-4BD3-9C93-E1079B296AAA}" type="pres">
      <dgm:prSet presAssocID="{03F6F1DE-3179-4C32-B02A-4FEA90CA20C9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49013E3-A1ED-46EC-AFEF-41C54DA1E082}" type="pres">
      <dgm:prSet presAssocID="{F4351E23-656D-4F10-898A-BE92CA06A681}" presName="sibTrans" presStyleCnt="0"/>
      <dgm:spPr/>
    </dgm:pt>
    <dgm:pt modelId="{71963A0C-900D-4A51-AAE4-847F77C0ABBC}" type="pres">
      <dgm:prSet presAssocID="{499D67BD-59AD-4831-8678-1EAA7013B85E}" presName="node" presStyleLbl="node1" presStyleIdx="5" presStyleCnt="14">
        <dgm:presLayoutVars>
          <dgm:bulletEnabled val="1"/>
        </dgm:presLayoutVars>
      </dgm:prSet>
      <dgm:spPr/>
    </dgm:pt>
    <dgm:pt modelId="{10654A6E-B7AD-4EC9-A42F-DC288412F924}" type="pres">
      <dgm:prSet presAssocID="{BAAF5C1D-8D27-40ED-8DF0-F222295E65F4}" presName="sibTrans" presStyleCnt="0"/>
      <dgm:spPr/>
    </dgm:pt>
    <dgm:pt modelId="{B4B7C917-5BC4-4F89-9721-2B805CAF980E}" type="pres">
      <dgm:prSet presAssocID="{F0BEE5DE-EC9D-4CE6-B6B1-4DBA7E38601D}" presName="node" presStyleLbl="node1" presStyleIdx="6" presStyleCnt="14">
        <dgm:presLayoutVars>
          <dgm:bulletEnabled val="1"/>
        </dgm:presLayoutVars>
      </dgm:prSet>
      <dgm:spPr/>
    </dgm:pt>
    <dgm:pt modelId="{9AE4AA98-FAEE-413F-BA3E-AAE4A034300E}" type="pres">
      <dgm:prSet presAssocID="{2CFD4C59-E279-4127-9943-688F5213BB93}" presName="sibTrans" presStyleCnt="0"/>
      <dgm:spPr/>
    </dgm:pt>
    <dgm:pt modelId="{CA88F9C9-3D07-41C0-9988-BCF6A5EF2EEA}" type="pres">
      <dgm:prSet presAssocID="{35448CF9-C0C4-438F-94DB-9285ABF7AB00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5F9ABBC-3712-452B-B6DE-ABE262162850}" type="pres">
      <dgm:prSet presAssocID="{8AE0A5F3-D063-4D89-9E4D-9D35AF0CAA2F}" presName="sibTrans" presStyleCnt="0"/>
      <dgm:spPr/>
    </dgm:pt>
    <dgm:pt modelId="{731A51BB-4E26-4D93-A4E2-6B75B5F9AD37}" type="pres">
      <dgm:prSet presAssocID="{FCD45E72-98C4-4380-B0C4-B031AC373134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1DF067A-1A33-4E1B-84A7-370B4BE71E51}" type="pres">
      <dgm:prSet presAssocID="{5ABF7EDA-C167-4AC8-AAFD-6FC7C953490C}" presName="sibTrans" presStyleCnt="0"/>
      <dgm:spPr/>
    </dgm:pt>
    <dgm:pt modelId="{48CE7E94-DC7D-43AA-8509-CE9DA60430F4}" type="pres">
      <dgm:prSet presAssocID="{C7CC004D-9D43-4C6F-8068-3886A9B35194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081B5DE-8643-421E-9915-A6BD8C689B6B}" type="pres">
      <dgm:prSet presAssocID="{EDF50556-9DEE-4D75-9193-48A27045FA5C}" presName="sibTrans" presStyleCnt="0"/>
      <dgm:spPr/>
    </dgm:pt>
    <dgm:pt modelId="{ECDBC907-F410-4009-A3C3-7F0F0141F4B6}" type="pres">
      <dgm:prSet presAssocID="{F4803E98-2AA4-45E6-B09E-2A66B65C144C}" presName="node" presStyleLbl="node1" presStyleIdx="10" presStyleCnt="14">
        <dgm:presLayoutVars>
          <dgm:bulletEnabled val="1"/>
        </dgm:presLayoutVars>
      </dgm:prSet>
      <dgm:spPr/>
    </dgm:pt>
    <dgm:pt modelId="{CD84CB5D-B8AA-4651-A295-34DCFB943736}" type="pres">
      <dgm:prSet presAssocID="{C6AA322B-FB2F-4324-8E73-296D8A197CCB}" presName="sibTrans" presStyleCnt="0"/>
      <dgm:spPr/>
    </dgm:pt>
    <dgm:pt modelId="{22459520-5834-4436-9B86-9798D5513683}" type="pres">
      <dgm:prSet presAssocID="{CA76D983-D945-4560-952C-DE86AF849F39}" presName="node" presStyleLbl="node1" presStyleIdx="11" presStyleCnt="14">
        <dgm:presLayoutVars>
          <dgm:bulletEnabled val="1"/>
        </dgm:presLayoutVars>
      </dgm:prSet>
      <dgm:spPr/>
    </dgm:pt>
    <dgm:pt modelId="{73F5BD16-5C95-4DAA-BFE8-562DDB074FD7}" type="pres">
      <dgm:prSet presAssocID="{9A9E94A5-9FA9-4C20-818B-A2A741B92298}" presName="sibTrans" presStyleCnt="0"/>
      <dgm:spPr/>
    </dgm:pt>
    <dgm:pt modelId="{D26C606F-00EE-4B4E-8FDC-8EA6D983C275}" type="pres">
      <dgm:prSet presAssocID="{112D1AFF-AAD6-4626-B3E5-F68CB5433277}" presName="node" presStyleLbl="node1" presStyleIdx="12" presStyleCnt="14">
        <dgm:presLayoutVars>
          <dgm:bulletEnabled val="1"/>
        </dgm:presLayoutVars>
      </dgm:prSet>
      <dgm:spPr/>
    </dgm:pt>
    <dgm:pt modelId="{344F8737-36E2-4EBA-8B74-03CEB17C7145}" type="pres">
      <dgm:prSet presAssocID="{B28EF1D9-84D9-4F87-97CE-BFE37052D7F9}" presName="sibTrans" presStyleCnt="0"/>
      <dgm:spPr/>
    </dgm:pt>
    <dgm:pt modelId="{C0696EEC-EE32-4F11-94D8-E1EF81D38BC0}" type="pres">
      <dgm:prSet presAssocID="{C180986C-1E3F-4442-BB38-54A3C067D73B}" presName="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416AEB2-9BFE-434A-8A65-CBD672C1AEDA}" type="presOf" srcId="{F4803E98-2AA4-45E6-B09E-2A66B65C144C}" destId="{ECDBC907-F410-4009-A3C3-7F0F0141F4B6}" srcOrd="0" destOrd="0" presId="urn:microsoft.com/office/officeart/2005/8/layout/default"/>
    <dgm:cxn modelId="{E627ED42-20CE-4DF8-A5DD-1C190740755F}" srcId="{78EA9D66-95F6-4BF6-ABE9-F4F8D6FEBAC9}" destId="{C180986C-1E3F-4442-BB38-54A3C067D73B}" srcOrd="13" destOrd="0" parTransId="{7EEBFD51-D09F-4ED3-B753-734377926A9C}" sibTransId="{FB4EC95E-833D-4692-9C78-0CD4CE665BB9}"/>
    <dgm:cxn modelId="{A6D5F167-F3C4-4EC8-888A-E834C87352C2}" srcId="{78EA9D66-95F6-4BF6-ABE9-F4F8D6FEBAC9}" destId="{F0BEE5DE-EC9D-4CE6-B6B1-4DBA7E38601D}" srcOrd="6" destOrd="0" parTransId="{E2B10405-8E37-4D74-B4A0-688AFC2BA7FD}" sibTransId="{2CFD4C59-E279-4127-9943-688F5213BB93}"/>
    <dgm:cxn modelId="{566840BF-391B-4BEE-8E2C-7E20948A0B4F}" type="presOf" srcId="{112D1AFF-AAD6-4626-B3E5-F68CB5433277}" destId="{D26C606F-00EE-4B4E-8FDC-8EA6D983C275}" srcOrd="0" destOrd="0" presId="urn:microsoft.com/office/officeart/2005/8/layout/default"/>
    <dgm:cxn modelId="{5A36CE2D-D296-4B41-85B4-475814E0FDB5}" type="presOf" srcId="{216EE734-071C-467D-8F30-DF5E510594D7}" destId="{756B263F-7CC1-430E-9D1E-C38C2FCB4A2A}" srcOrd="0" destOrd="0" presId="urn:microsoft.com/office/officeart/2005/8/layout/default"/>
    <dgm:cxn modelId="{90BC0CAC-0111-4B1C-83D0-64E315B681CA}" srcId="{78EA9D66-95F6-4BF6-ABE9-F4F8D6FEBAC9}" destId="{03F6F1DE-3179-4C32-B02A-4FEA90CA20C9}" srcOrd="4" destOrd="0" parTransId="{2342B34D-E56C-4639-9088-867C31063D39}" sibTransId="{F4351E23-656D-4F10-898A-BE92CA06A681}"/>
    <dgm:cxn modelId="{C9025B3E-889A-4889-AF2F-AD6FC80B7036}" srcId="{78EA9D66-95F6-4BF6-ABE9-F4F8D6FEBAC9}" destId="{112D1AFF-AAD6-4626-B3E5-F68CB5433277}" srcOrd="12" destOrd="0" parTransId="{7C4DF3B7-8FCC-45F1-A385-21BC43DF46B8}" sibTransId="{B28EF1D9-84D9-4F87-97CE-BFE37052D7F9}"/>
    <dgm:cxn modelId="{338C0D3D-FFBE-4D8B-9A61-A6A177943013}" srcId="{78EA9D66-95F6-4BF6-ABE9-F4F8D6FEBAC9}" destId="{C7CC004D-9D43-4C6F-8068-3886A9B35194}" srcOrd="9" destOrd="0" parTransId="{2748669A-CC04-4804-BAD3-ADBB6B0C52FA}" sibTransId="{EDF50556-9DEE-4D75-9193-48A27045FA5C}"/>
    <dgm:cxn modelId="{3FB87BB8-3A9E-4EBE-971B-4275D396164D}" srcId="{78EA9D66-95F6-4BF6-ABE9-F4F8D6FEBAC9}" destId="{CA76D983-D945-4560-952C-DE86AF849F39}" srcOrd="11" destOrd="0" parTransId="{0EDAAF1C-63C7-49DF-9356-489B8D9D42C8}" sibTransId="{9A9E94A5-9FA9-4C20-818B-A2A741B92298}"/>
    <dgm:cxn modelId="{67A17D30-8E58-4EC5-A7A9-3B1EAE3EFC69}" type="presOf" srcId="{CA76D983-D945-4560-952C-DE86AF849F39}" destId="{22459520-5834-4436-9B86-9798D5513683}" srcOrd="0" destOrd="0" presId="urn:microsoft.com/office/officeart/2005/8/layout/default"/>
    <dgm:cxn modelId="{1FD5F193-92C9-49F1-AFE2-B26D4802E0DD}" srcId="{78EA9D66-95F6-4BF6-ABE9-F4F8D6FEBAC9}" destId="{499D67BD-59AD-4831-8678-1EAA7013B85E}" srcOrd="5" destOrd="0" parTransId="{20A86BDF-17AD-4776-9902-6B57ED42B0B4}" sibTransId="{BAAF5C1D-8D27-40ED-8DF0-F222295E65F4}"/>
    <dgm:cxn modelId="{525E87BB-EE3C-421E-A86C-A0DF377E8437}" type="presOf" srcId="{74349C6C-225B-424C-8E07-0CA96454087D}" destId="{C59F66ED-4B10-43D4-B73A-D0C6C0B2769E}" srcOrd="0" destOrd="0" presId="urn:microsoft.com/office/officeart/2005/8/layout/default"/>
    <dgm:cxn modelId="{7391C3EC-4CB5-4BA7-B0AF-DF767E55380A}" type="presOf" srcId="{9D4EBE81-2860-4F6E-BE3B-D748E3856899}" destId="{8E07B0D6-7E82-4954-90B3-DD9AA243EF0D}" srcOrd="0" destOrd="0" presId="urn:microsoft.com/office/officeart/2005/8/layout/default"/>
    <dgm:cxn modelId="{69FB0A07-D83F-429D-B87B-BC043A7367B0}" srcId="{78EA9D66-95F6-4BF6-ABE9-F4F8D6FEBAC9}" destId="{9D4EBE81-2860-4F6E-BE3B-D748E3856899}" srcOrd="0" destOrd="0" parTransId="{8A4936CD-ECE4-482B-A268-B225C36D7C75}" sibTransId="{3E0AF403-BA90-42B4-8D45-3CC2A2F02AC4}"/>
    <dgm:cxn modelId="{65103F10-E623-4756-911D-55CCB0EAB654}" type="presOf" srcId="{F0BEE5DE-EC9D-4CE6-B6B1-4DBA7E38601D}" destId="{B4B7C917-5BC4-4F89-9721-2B805CAF980E}" srcOrd="0" destOrd="0" presId="urn:microsoft.com/office/officeart/2005/8/layout/default"/>
    <dgm:cxn modelId="{8B6B5311-BA46-4A36-918D-4427891F02F6}" type="presOf" srcId="{C180986C-1E3F-4442-BB38-54A3C067D73B}" destId="{C0696EEC-EE32-4F11-94D8-E1EF81D38BC0}" srcOrd="0" destOrd="0" presId="urn:microsoft.com/office/officeart/2005/8/layout/default"/>
    <dgm:cxn modelId="{B0F34773-A250-4F7A-AB02-08332479044D}" type="presOf" srcId="{78EA9D66-95F6-4BF6-ABE9-F4F8D6FEBAC9}" destId="{315F628B-015E-436A-82CB-905536EE7467}" srcOrd="0" destOrd="0" presId="urn:microsoft.com/office/officeart/2005/8/layout/default"/>
    <dgm:cxn modelId="{BBBE742D-8E6C-4828-82F2-0743E54B7883}" type="presOf" srcId="{35448CF9-C0C4-438F-94DB-9285ABF7AB00}" destId="{CA88F9C9-3D07-41C0-9988-BCF6A5EF2EEA}" srcOrd="0" destOrd="0" presId="urn:microsoft.com/office/officeart/2005/8/layout/default"/>
    <dgm:cxn modelId="{53B33F0B-04A2-4C6C-A96B-362DE375F0E0}" srcId="{78EA9D66-95F6-4BF6-ABE9-F4F8D6FEBAC9}" destId="{216EE734-071C-467D-8F30-DF5E510594D7}" srcOrd="2" destOrd="0" parTransId="{9FD65CEA-1184-45A9-BE97-B655D7E9CB68}" sibTransId="{E258BCB1-4846-44B9-8A99-BE71FC8E0549}"/>
    <dgm:cxn modelId="{3C990C8A-E4F2-4BF7-BE6B-2C1D0CD07F05}" srcId="{78EA9D66-95F6-4BF6-ABE9-F4F8D6FEBAC9}" destId="{74349C6C-225B-424C-8E07-0CA96454087D}" srcOrd="3" destOrd="0" parTransId="{5CBD5B8E-A078-4413-B145-C3EC722AA7AB}" sibTransId="{6BA2EC5F-DBE5-4EDF-B11C-2F89BCF32265}"/>
    <dgm:cxn modelId="{2400EABE-E761-416A-847A-D053D8383496}" type="presOf" srcId="{C7CC004D-9D43-4C6F-8068-3886A9B35194}" destId="{48CE7E94-DC7D-43AA-8509-CE9DA60430F4}" srcOrd="0" destOrd="0" presId="urn:microsoft.com/office/officeart/2005/8/layout/default"/>
    <dgm:cxn modelId="{05BCEEBC-6D42-4829-9521-958E648DF09A}" type="presOf" srcId="{58B5196B-5394-407C-B0E6-615E7CFAF81F}" destId="{62C8F694-29FB-4D24-908C-410ABE9E2D22}" srcOrd="0" destOrd="0" presId="urn:microsoft.com/office/officeart/2005/8/layout/default"/>
    <dgm:cxn modelId="{D6D297C0-146E-4F04-BD6F-C78E9ED2CC81}" srcId="{78EA9D66-95F6-4BF6-ABE9-F4F8D6FEBAC9}" destId="{58B5196B-5394-407C-B0E6-615E7CFAF81F}" srcOrd="1" destOrd="0" parTransId="{6AB0985C-4440-4789-A247-C8742074B1CE}" sibTransId="{E5BE1F20-B117-4CCF-9D8C-10A0947FCF61}"/>
    <dgm:cxn modelId="{80D53E7D-1CAE-4227-9D2A-C8C3C8401DD6}" type="presOf" srcId="{499D67BD-59AD-4831-8678-1EAA7013B85E}" destId="{71963A0C-900D-4A51-AAE4-847F77C0ABBC}" srcOrd="0" destOrd="0" presId="urn:microsoft.com/office/officeart/2005/8/layout/default"/>
    <dgm:cxn modelId="{C11EFA6D-3EE1-411B-BD19-D958EA80EE8D}" srcId="{78EA9D66-95F6-4BF6-ABE9-F4F8D6FEBAC9}" destId="{FCD45E72-98C4-4380-B0C4-B031AC373134}" srcOrd="8" destOrd="0" parTransId="{FC59A71F-BA77-4F9D-8147-3054F653340F}" sibTransId="{5ABF7EDA-C167-4AC8-AAFD-6FC7C953490C}"/>
    <dgm:cxn modelId="{4FECE5BE-13C5-4402-968D-AF312E6A1847}" srcId="{78EA9D66-95F6-4BF6-ABE9-F4F8D6FEBAC9}" destId="{F4803E98-2AA4-45E6-B09E-2A66B65C144C}" srcOrd="10" destOrd="0" parTransId="{B22039F9-8B02-41D1-A607-5AF985EDA89E}" sibTransId="{C6AA322B-FB2F-4324-8E73-296D8A197CCB}"/>
    <dgm:cxn modelId="{3C9E8E55-C40C-47B7-B08C-2D1CD91A32D7}" type="presOf" srcId="{03F6F1DE-3179-4C32-B02A-4FEA90CA20C9}" destId="{F3DFAA26-9524-4BD3-9C93-E1079B296AAA}" srcOrd="0" destOrd="0" presId="urn:microsoft.com/office/officeart/2005/8/layout/default"/>
    <dgm:cxn modelId="{D42E50F1-0CF0-4BEC-9F75-7EC2549E9FA7}" type="presOf" srcId="{FCD45E72-98C4-4380-B0C4-B031AC373134}" destId="{731A51BB-4E26-4D93-A4E2-6B75B5F9AD37}" srcOrd="0" destOrd="0" presId="urn:microsoft.com/office/officeart/2005/8/layout/default"/>
    <dgm:cxn modelId="{7E8F59DD-742B-4FD7-9906-4CC7AC36281A}" srcId="{78EA9D66-95F6-4BF6-ABE9-F4F8D6FEBAC9}" destId="{35448CF9-C0C4-438F-94DB-9285ABF7AB00}" srcOrd="7" destOrd="0" parTransId="{C010B04C-D1D5-4D5C-9A1F-7D1A26437A25}" sibTransId="{8AE0A5F3-D063-4D89-9E4D-9D35AF0CAA2F}"/>
    <dgm:cxn modelId="{4191ABBA-E406-4DA9-869D-1A1723A8F4D4}" type="presParOf" srcId="{315F628B-015E-436A-82CB-905536EE7467}" destId="{8E07B0D6-7E82-4954-90B3-DD9AA243EF0D}" srcOrd="0" destOrd="0" presId="urn:microsoft.com/office/officeart/2005/8/layout/default"/>
    <dgm:cxn modelId="{7B644372-4048-413A-BEAE-DCE463BF4BD8}" type="presParOf" srcId="{315F628B-015E-436A-82CB-905536EE7467}" destId="{15ECED39-A500-4643-8925-5053CE23306D}" srcOrd="1" destOrd="0" presId="urn:microsoft.com/office/officeart/2005/8/layout/default"/>
    <dgm:cxn modelId="{2CAFF2A7-8F46-48FD-9174-98A0BC838EC3}" type="presParOf" srcId="{315F628B-015E-436A-82CB-905536EE7467}" destId="{62C8F694-29FB-4D24-908C-410ABE9E2D22}" srcOrd="2" destOrd="0" presId="urn:microsoft.com/office/officeart/2005/8/layout/default"/>
    <dgm:cxn modelId="{58646B89-2A35-4EC0-9D87-13F76282A3EE}" type="presParOf" srcId="{315F628B-015E-436A-82CB-905536EE7467}" destId="{DAFB3C9D-1B70-48F2-91A1-F0694139CD47}" srcOrd="3" destOrd="0" presId="urn:microsoft.com/office/officeart/2005/8/layout/default"/>
    <dgm:cxn modelId="{00E95B81-0776-49F2-8250-9B850A3529E0}" type="presParOf" srcId="{315F628B-015E-436A-82CB-905536EE7467}" destId="{756B263F-7CC1-430E-9D1E-C38C2FCB4A2A}" srcOrd="4" destOrd="0" presId="urn:microsoft.com/office/officeart/2005/8/layout/default"/>
    <dgm:cxn modelId="{92796DEA-675B-48A7-ADA7-7F000932E5FF}" type="presParOf" srcId="{315F628B-015E-436A-82CB-905536EE7467}" destId="{F61C7235-5562-48E4-9394-14F37EAE1BAA}" srcOrd="5" destOrd="0" presId="urn:microsoft.com/office/officeart/2005/8/layout/default"/>
    <dgm:cxn modelId="{F95CBAA4-BD1A-4116-B519-9D29060379B2}" type="presParOf" srcId="{315F628B-015E-436A-82CB-905536EE7467}" destId="{C59F66ED-4B10-43D4-B73A-D0C6C0B2769E}" srcOrd="6" destOrd="0" presId="urn:microsoft.com/office/officeart/2005/8/layout/default"/>
    <dgm:cxn modelId="{1D447020-39F1-489F-BC83-893E097A8FE1}" type="presParOf" srcId="{315F628B-015E-436A-82CB-905536EE7467}" destId="{E0646E83-D766-4D8C-A89D-41331A22DD70}" srcOrd="7" destOrd="0" presId="urn:microsoft.com/office/officeart/2005/8/layout/default"/>
    <dgm:cxn modelId="{D52E89E4-1C4F-4AFD-A7E9-36A47D1AFB81}" type="presParOf" srcId="{315F628B-015E-436A-82CB-905536EE7467}" destId="{F3DFAA26-9524-4BD3-9C93-E1079B296AAA}" srcOrd="8" destOrd="0" presId="urn:microsoft.com/office/officeart/2005/8/layout/default"/>
    <dgm:cxn modelId="{A71E4BAC-693B-4902-92FA-7C041408FE98}" type="presParOf" srcId="{315F628B-015E-436A-82CB-905536EE7467}" destId="{049013E3-A1ED-46EC-AFEF-41C54DA1E082}" srcOrd="9" destOrd="0" presId="urn:microsoft.com/office/officeart/2005/8/layout/default"/>
    <dgm:cxn modelId="{CC28D643-4FD9-4AEC-814C-D428B737F457}" type="presParOf" srcId="{315F628B-015E-436A-82CB-905536EE7467}" destId="{71963A0C-900D-4A51-AAE4-847F77C0ABBC}" srcOrd="10" destOrd="0" presId="urn:microsoft.com/office/officeart/2005/8/layout/default"/>
    <dgm:cxn modelId="{B779D5A7-F625-48BA-8424-99141ECAECBA}" type="presParOf" srcId="{315F628B-015E-436A-82CB-905536EE7467}" destId="{10654A6E-B7AD-4EC9-A42F-DC288412F924}" srcOrd="11" destOrd="0" presId="urn:microsoft.com/office/officeart/2005/8/layout/default"/>
    <dgm:cxn modelId="{B0D28303-EA46-45BE-AA67-E7280A3361E1}" type="presParOf" srcId="{315F628B-015E-436A-82CB-905536EE7467}" destId="{B4B7C917-5BC4-4F89-9721-2B805CAF980E}" srcOrd="12" destOrd="0" presId="urn:microsoft.com/office/officeart/2005/8/layout/default"/>
    <dgm:cxn modelId="{27C99D69-353A-410D-A5B1-70755307E288}" type="presParOf" srcId="{315F628B-015E-436A-82CB-905536EE7467}" destId="{9AE4AA98-FAEE-413F-BA3E-AAE4A034300E}" srcOrd="13" destOrd="0" presId="urn:microsoft.com/office/officeart/2005/8/layout/default"/>
    <dgm:cxn modelId="{58BA20DE-1DBB-43C4-96E2-A70552761590}" type="presParOf" srcId="{315F628B-015E-436A-82CB-905536EE7467}" destId="{CA88F9C9-3D07-41C0-9988-BCF6A5EF2EEA}" srcOrd="14" destOrd="0" presId="urn:microsoft.com/office/officeart/2005/8/layout/default"/>
    <dgm:cxn modelId="{624D6650-4428-4D6C-B9F7-2812DBAF94E1}" type="presParOf" srcId="{315F628B-015E-436A-82CB-905536EE7467}" destId="{C5F9ABBC-3712-452B-B6DE-ABE262162850}" srcOrd="15" destOrd="0" presId="urn:microsoft.com/office/officeart/2005/8/layout/default"/>
    <dgm:cxn modelId="{46D2F927-5249-43D9-842B-F81024D3DBF4}" type="presParOf" srcId="{315F628B-015E-436A-82CB-905536EE7467}" destId="{731A51BB-4E26-4D93-A4E2-6B75B5F9AD37}" srcOrd="16" destOrd="0" presId="urn:microsoft.com/office/officeart/2005/8/layout/default"/>
    <dgm:cxn modelId="{B58215F1-E91A-44FB-BF19-73F3172058E6}" type="presParOf" srcId="{315F628B-015E-436A-82CB-905536EE7467}" destId="{71DF067A-1A33-4E1B-84A7-370B4BE71E51}" srcOrd="17" destOrd="0" presId="urn:microsoft.com/office/officeart/2005/8/layout/default"/>
    <dgm:cxn modelId="{F02AFD3E-97AB-4151-B653-CFAC8679E4A6}" type="presParOf" srcId="{315F628B-015E-436A-82CB-905536EE7467}" destId="{48CE7E94-DC7D-43AA-8509-CE9DA60430F4}" srcOrd="18" destOrd="0" presId="urn:microsoft.com/office/officeart/2005/8/layout/default"/>
    <dgm:cxn modelId="{F1ED13E0-B74C-4918-A511-5A4682E9B69A}" type="presParOf" srcId="{315F628B-015E-436A-82CB-905536EE7467}" destId="{1081B5DE-8643-421E-9915-A6BD8C689B6B}" srcOrd="19" destOrd="0" presId="urn:microsoft.com/office/officeart/2005/8/layout/default"/>
    <dgm:cxn modelId="{A3BD7044-CB36-46B2-B841-CA9EF8C76741}" type="presParOf" srcId="{315F628B-015E-436A-82CB-905536EE7467}" destId="{ECDBC907-F410-4009-A3C3-7F0F0141F4B6}" srcOrd="20" destOrd="0" presId="urn:microsoft.com/office/officeart/2005/8/layout/default"/>
    <dgm:cxn modelId="{E7C7AA4D-FDE3-4482-BC6C-9E6146F7BC15}" type="presParOf" srcId="{315F628B-015E-436A-82CB-905536EE7467}" destId="{CD84CB5D-B8AA-4651-A295-34DCFB943736}" srcOrd="21" destOrd="0" presId="urn:microsoft.com/office/officeart/2005/8/layout/default"/>
    <dgm:cxn modelId="{FE455CAE-E8F6-400C-929F-C1954A2283C3}" type="presParOf" srcId="{315F628B-015E-436A-82CB-905536EE7467}" destId="{22459520-5834-4436-9B86-9798D5513683}" srcOrd="22" destOrd="0" presId="urn:microsoft.com/office/officeart/2005/8/layout/default"/>
    <dgm:cxn modelId="{9A267192-59AE-4B2B-BAFA-2941B0B644A5}" type="presParOf" srcId="{315F628B-015E-436A-82CB-905536EE7467}" destId="{73F5BD16-5C95-4DAA-BFE8-562DDB074FD7}" srcOrd="23" destOrd="0" presId="urn:microsoft.com/office/officeart/2005/8/layout/default"/>
    <dgm:cxn modelId="{683473CB-50AA-4CAF-BDD3-AE33838B53B5}" type="presParOf" srcId="{315F628B-015E-436A-82CB-905536EE7467}" destId="{D26C606F-00EE-4B4E-8FDC-8EA6D983C275}" srcOrd="24" destOrd="0" presId="urn:microsoft.com/office/officeart/2005/8/layout/default"/>
    <dgm:cxn modelId="{BE595618-B701-47F5-B1A0-B3E54EC8125E}" type="presParOf" srcId="{315F628B-015E-436A-82CB-905536EE7467}" destId="{344F8737-36E2-4EBA-8B74-03CEB17C7145}" srcOrd="25" destOrd="0" presId="urn:microsoft.com/office/officeart/2005/8/layout/default"/>
    <dgm:cxn modelId="{E1213FF5-B2C4-4D15-80F1-12560A97B8DE}" type="presParOf" srcId="{315F628B-015E-436A-82CB-905536EE7467}" destId="{C0696EEC-EE32-4F11-94D8-E1EF81D38BC0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7B0D6-7E82-4954-90B3-DD9AA243EF0D}">
      <dsp:nvSpPr>
        <dsp:cNvPr id="0" name=""/>
        <dsp:cNvSpPr/>
      </dsp:nvSpPr>
      <dsp:spPr>
        <a:xfrm>
          <a:off x="3750" y="232370"/>
          <a:ext cx="2030610" cy="12183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Poskesdes</a:t>
          </a:r>
          <a:endParaRPr lang="id-ID" sz="2400" kern="1200" dirty="0"/>
        </a:p>
      </dsp:txBody>
      <dsp:txXfrm>
        <a:off x="3750" y="232370"/>
        <a:ext cx="2030610" cy="1218366"/>
      </dsp:txXfrm>
    </dsp:sp>
    <dsp:sp modelId="{62C8F694-29FB-4D24-908C-410ABE9E2D22}">
      <dsp:nvSpPr>
        <dsp:cNvPr id="0" name=""/>
        <dsp:cNvSpPr/>
      </dsp:nvSpPr>
      <dsp:spPr>
        <a:xfrm>
          <a:off x="2237422" y="232370"/>
          <a:ext cx="2030610" cy="12183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Posyandu</a:t>
          </a:r>
          <a:endParaRPr lang="id-ID" sz="2400" kern="1200" dirty="0"/>
        </a:p>
      </dsp:txBody>
      <dsp:txXfrm>
        <a:off x="2237422" y="232370"/>
        <a:ext cx="2030610" cy="1218366"/>
      </dsp:txXfrm>
    </dsp:sp>
    <dsp:sp modelId="{756B263F-7CC1-430E-9D1E-C38C2FCB4A2A}">
      <dsp:nvSpPr>
        <dsp:cNvPr id="0" name=""/>
        <dsp:cNvSpPr/>
      </dsp:nvSpPr>
      <dsp:spPr>
        <a:xfrm>
          <a:off x="4471094" y="232370"/>
          <a:ext cx="2030610" cy="12183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Posyandu Lansia</a:t>
          </a:r>
          <a:endParaRPr lang="id-ID" sz="2400" kern="1200" dirty="0"/>
        </a:p>
      </dsp:txBody>
      <dsp:txXfrm>
        <a:off x="4471094" y="232370"/>
        <a:ext cx="2030610" cy="1218366"/>
      </dsp:txXfrm>
    </dsp:sp>
    <dsp:sp modelId="{C59F66ED-4B10-43D4-B73A-D0C6C0B2769E}">
      <dsp:nvSpPr>
        <dsp:cNvPr id="0" name=""/>
        <dsp:cNvSpPr/>
      </dsp:nvSpPr>
      <dsp:spPr>
        <a:xfrm>
          <a:off x="6704766" y="232370"/>
          <a:ext cx="2030610" cy="12183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Polindes</a:t>
          </a:r>
          <a:endParaRPr lang="id-ID" sz="2400" kern="1200" dirty="0"/>
        </a:p>
      </dsp:txBody>
      <dsp:txXfrm>
        <a:off x="6704766" y="232370"/>
        <a:ext cx="2030610" cy="1218366"/>
      </dsp:txXfrm>
    </dsp:sp>
    <dsp:sp modelId="{F3DFAA26-9524-4BD3-9C93-E1079B296AAA}">
      <dsp:nvSpPr>
        <dsp:cNvPr id="0" name=""/>
        <dsp:cNvSpPr/>
      </dsp:nvSpPr>
      <dsp:spPr>
        <a:xfrm>
          <a:off x="8938438" y="232370"/>
          <a:ext cx="2030610" cy="12183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Pos Obat Desa (POD)</a:t>
          </a:r>
          <a:endParaRPr lang="id-ID" sz="2400" kern="1200" dirty="0"/>
        </a:p>
      </dsp:txBody>
      <dsp:txXfrm>
        <a:off x="8938438" y="232370"/>
        <a:ext cx="2030610" cy="1218366"/>
      </dsp:txXfrm>
    </dsp:sp>
    <dsp:sp modelId="{71963A0C-900D-4A51-AAE4-847F77C0ABBC}">
      <dsp:nvSpPr>
        <dsp:cNvPr id="0" name=""/>
        <dsp:cNvSpPr/>
      </dsp:nvSpPr>
      <dsp:spPr>
        <a:xfrm>
          <a:off x="3750" y="1653798"/>
          <a:ext cx="2030610" cy="12183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Pos Gizi</a:t>
          </a:r>
          <a:endParaRPr lang="id-ID" sz="2400" kern="1200" dirty="0"/>
        </a:p>
      </dsp:txBody>
      <dsp:txXfrm>
        <a:off x="3750" y="1653798"/>
        <a:ext cx="2030610" cy="1218366"/>
      </dsp:txXfrm>
    </dsp:sp>
    <dsp:sp modelId="{B4B7C917-5BC4-4F89-9721-2B805CAF980E}">
      <dsp:nvSpPr>
        <dsp:cNvPr id="0" name=""/>
        <dsp:cNvSpPr/>
      </dsp:nvSpPr>
      <dsp:spPr>
        <a:xfrm>
          <a:off x="2237422" y="1653798"/>
          <a:ext cx="2030610" cy="12183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Pos Penyuluhan KB</a:t>
          </a:r>
          <a:endParaRPr lang="id-ID" sz="2400" kern="1200" dirty="0"/>
        </a:p>
      </dsp:txBody>
      <dsp:txXfrm>
        <a:off x="2237422" y="1653798"/>
        <a:ext cx="2030610" cy="1218366"/>
      </dsp:txXfrm>
    </dsp:sp>
    <dsp:sp modelId="{CA88F9C9-3D07-41C0-9988-BCF6A5EF2EEA}">
      <dsp:nvSpPr>
        <dsp:cNvPr id="0" name=""/>
        <dsp:cNvSpPr/>
      </dsp:nvSpPr>
      <dsp:spPr>
        <a:xfrm>
          <a:off x="4471094" y="1653798"/>
          <a:ext cx="2030610" cy="12183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Pos Kesehatan Pesantren</a:t>
          </a:r>
          <a:endParaRPr lang="id-ID" sz="2400" kern="1200" dirty="0"/>
        </a:p>
      </dsp:txBody>
      <dsp:txXfrm>
        <a:off x="4471094" y="1653798"/>
        <a:ext cx="2030610" cy="1218366"/>
      </dsp:txXfrm>
    </dsp:sp>
    <dsp:sp modelId="{731A51BB-4E26-4D93-A4E2-6B75B5F9AD37}">
      <dsp:nvSpPr>
        <dsp:cNvPr id="0" name=""/>
        <dsp:cNvSpPr/>
      </dsp:nvSpPr>
      <dsp:spPr>
        <a:xfrm>
          <a:off x="6704766" y="1653798"/>
          <a:ext cx="2030610" cy="12183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Saka Bhakti Husada</a:t>
          </a:r>
          <a:endParaRPr lang="id-ID" sz="2400" kern="1200" dirty="0"/>
        </a:p>
      </dsp:txBody>
      <dsp:txXfrm>
        <a:off x="6704766" y="1653798"/>
        <a:ext cx="2030610" cy="1218366"/>
      </dsp:txXfrm>
    </dsp:sp>
    <dsp:sp modelId="{48CE7E94-DC7D-43AA-8509-CE9DA60430F4}">
      <dsp:nvSpPr>
        <dsp:cNvPr id="0" name=""/>
        <dsp:cNvSpPr/>
      </dsp:nvSpPr>
      <dsp:spPr>
        <a:xfrm>
          <a:off x="8938438" y="1653798"/>
          <a:ext cx="2030610" cy="12183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Dana Sehat</a:t>
          </a:r>
          <a:endParaRPr lang="id-ID" sz="2400" kern="1200" dirty="0"/>
        </a:p>
      </dsp:txBody>
      <dsp:txXfrm>
        <a:off x="8938438" y="1653798"/>
        <a:ext cx="2030610" cy="1218366"/>
      </dsp:txXfrm>
    </dsp:sp>
    <dsp:sp modelId="{ECDBC907-F410-4009-A3C3-7F0F0141F4B6}">
      <dsp:nvSpPr>
        <dsp:cNvPr id="0" name=""/>
        <dsp:cNvSpPr/>
      </dsp:nvSpPr>
      <dsp:spPr>
        <a:xfrm>
          <a:off x="1120586" y="3075225"/>
          <a:ext cx="2030610" cy="12183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Pos UKK</a:t>
          </a:r>
          <a:endParaRPr lang="id-ID" sz="2400" kern="1200" dirty="0"/>
        </a:p>
      </dsp:txBody>
      <dsp:txXfrm>
        <a:off x="1120586" y="3075225"/>
        <a:ext cx="2030610" cy="1218366"/>
      </dsp:txXfrm>
    </dsp:sp>
    <dsp:sp modelId="{22459520-5834-4436-9B86-9798D5513683}">
      <dsp:nvSpPr>
        <dsp:cNvPr id="0" name=""/>
        <dsp:cNvSpPr/>
      </dsp:nvSpPr>
      <dsp:spPr>
        <a:xfrm>
          <a:off x="3354258" y="3075225"/>
          <a:ext cx="2030610" cy="12183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Bina Keluarga Balita</a:t>
          </a:r>
          <a:endParaRPr lang="id-ID" sz="2400" kern="1200" dirty="0"/>
        </a:p>
      </dsp:txBody>
      <dsp:txXfrm>
        <a:off x="3354258" y="3075225"/>
        <a:ext cx="2030610" cy="1218366"/>
      </dsp:txXfrm>
    </dsp:sp>
    <dsp:sp modelId="{D26C606F-00EE-4B4E-8FDC-8EA6D983C275}">
      <dsp:nvSpPr>
        <dsp:cNvPr id="0" name=""/>
        <dsp:cNvSpPr/>
      </dsp:nvSpPr>
      <dsp:spPr>
        <a:xfrm>
          <a:off x="5587930" y="3075225"/>
          <a:ext cx="2030610" cy="12183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KP-KIA</a:t>
          </a:r>
          <a:endParaRPr lang="id-ID" sz="2400" kern="1200" dirty="0"/>
        </a:p>
      </dsp:txBody>
      <dsp:txXfrm>
        <a:off x="5587930" y="3075225"/>
        <a:ext cx="2030610" cy="1218366"/>
      </dsp:txXfrm>
    </dsp:sp>
    <dsp:sp modelId="{C0696EEC-EE32-4F11-94D8-E1EF81D38BC0}">
      <dsp:nvSpPr>
        <dsp:cNvPr id="0" name=""/>
        <dsp:cNvSpPr/>
      </dsp:nvSpPr>
      <dsp:spPr>
        <a:xfrm>
          <a:off x="7821602" y="3075225"/>
          <a:ext cx="2030610" cy="12183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UKGMD</a:t>
          </a:r>
          <a:endParaRPr lang="id-ID" sz="2400" kern="1200" dirty="0"/>
        </a:p>
      </dsp:txBody>
      <dsp:txXfrm>
        <a:off x="7821602" y="3075225"/>
        <a:ext cx="2030610" cy="1218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F89359-95C4-44F5-9986-5313F121A8CF}" type="datetimeFigureOut">
              <a:rPr lang="id-ID"/>
              <a:pPr>
                <a:defRPr/>
              </a:pPr>
              <a:t>21/03/2018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AFBF018-D3A2-4856-B078-0A7BF6D139B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9804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6C27FB-4E1E-4654-AFCF-085B0681E59F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748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72E14A-412C-4F3D-B2FB-4D803C9D1476}" type="slidenum">
              <a:rPr lang="id-ID">
                <a:latin typeface="Calibri" panose="020F0502020204030204" pitchFamily="34" charset="0"/>
              </a:rPr>
              <a:pPr eaLnBrk="1" hangingPunct="1"/>
              <a:t>18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91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D5D2C-AA79-4453-A1C4-1D975F28D7E9}" type="datetime1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4B656-58AA-4CB2-B913-F16A558EA5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1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9B60C-D782-4FC9-8D88-F0B86F5D69AA}" type="datetime1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24A47-F1CD-4C9E-9151-9B0DF33D9F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0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D6771-388F-42E5-8AAC-B01810625228}" type="datetime1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088EB-04A0-4AB0-9DD4-C5039273AF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6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4130E-98E3-4AF9-9AB1-6F48DB2CF1EE}" type="datetime1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680E8-5354-445A-B1A4-3BBD37BAC8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4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53A60-628B-41F8-8F91-74A5A55DEC0A}" type="datetime1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63D98-6095-4EBC-9963-CDB123FE29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2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5CCB9-6065-4184-93F2-9D4B87FDAB47}" type="datetime1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919D-E92C-4121-9ECB-A28A7C3FEC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5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941-500A-4A6F-9543-4E8D11973E6B}" type="datetime1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E9103-F387-4A10-A2ED-BFC512D652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4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011C1-79B2-42E2-B0B0-7B5AA5C9A90E}" type="datetime1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638DA-4E0F-4BA3-8B6D-94B9753868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8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32470-FAA3-49D0-87CB-A4B21E4CCBD1}" type="datetime1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9B0A5-777E-442C-B07B-9BB02D2574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5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AB1B6-E332-430C-8895-F571C75EA4D0}" type="datetime1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BF210-8734-49CE-A329-6CDCED5076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2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FFE89-F4CB-4E66-B1B5-ACDDC0D32039}" type="datetime1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6BF4B-FAAF-4E73-86FC-C121260CBE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9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E408AB-DA9F-4267-B609-5E6B1AA3A578}" type="datetime1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A6BE688A-EF8B-4E48-AA8E-EA7CF2BA38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anjarmasin.tribunnews.com/2018/02/17/ide-dan-ketulusan-wanita-ini-telah-meluluhkan-hati-para-lansia-di-desa-handil-negara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banjarmasin.tribunnews.com/2017/12/17/desa-melayu-bangun-polindes-dari-dana-des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52400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4746625" y="3657600"/>
            <a:ext cx="5638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Pelayanan Kesehatan Berbasis Masyarakat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SESI-3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tx2"/>
                </a:solidFill>
              </a:rPr>
              <a:t>Ade Heryana, SST, MKM</a:t>
            </a:r>
            <a:endParaRPr lang="en-US" sz="2000" b="1" dirty="0">
              <a:solidFill>
                <a:schemeClr val="tx2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Prodi Kesmas FIKES UEU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9200" y="5562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FFFF00"/>
                </a:solidFill>
              </a:rPr>
              <a:t>Mata Kuliah:</a:t>
            </a:r>
          </a:p>
          <a:p>
            <a:pPr algn="ctr"/>
            <a:r>
              <a:rPr lang="id-ID" b="1" dirty="0" smtClean="0">
                <a:solidFill>
                  <a:srgbClr val="FFFF00"/>
                </a:solidFill>
              </a:rPr>
              <a:t>MPK Berbasis Masyarakat</a:t>
            </a:r>
            <a:endParaRPr lang="id-ID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17" t="25000" r="40630" b="6249"/>
          <a:stretch/>
        </p:blipFill>
        <p:spPr>
          <a:xfrm>
            <a:off x="152400" y="18143"/>
            <a:ext cx="5984010" cy="5410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4010" y="0"/>
            <a:ext cx="620799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id-ID" sz="1800" dirty="0"/>
              <a:t>BERAWAL minimnya partisipasi para lansia di Desa Handil Negara, Kecamatan Kurau, Kabupaten Tanahlaut, berkunjung ke Posyandu Lansia</a:t>
            </a:r>
            <a:r>
              <a:rPr lang="id-ID" sz="1800" dirty="0" smtClean="0"/>
              <a:t>.</a:t>
            </a:r>
            <a:endParaRPr lang="id-ID" sz="1800" dirty="0"/>
          </a:p>
          <a:p>
            <a:r>
              <a:rPr lang="id-ID" sz="1800" dirty="0"/>
              <a:t>Jumlah kunjungan para lansia yang terdaftar sangat </a:t>
            </a:r>
            <a:r>
              <a:rPr lang="id-ID" sz="1800" dirty="0" smtClean="0"/>
              <a:t>rendah. Kalau </a:t>
            </a:r>
            <a:r>
              <a:rPr lang="id-ID" sz="1800" dirty="0"/>
              <a:t>pun hadir mereka masih </a:t>
            </a:r>
            <a:r>
              <a:rPr lang="id-ID" sz="1800" dirty="0" smtClean="0"/>
              <a:t>kaku. Apalagi </a:t>
            </a:r>
            <a:r>
              <a:rPr lang="id-ID" sz="1800" dirty="0"/>
              <a:t>jika diajak senam lansia hanya sebagian yang bergerak.</a:t>
            </a:r>
          </a:p>
          <a:p>
            <a:r>
              <a:rPr lang="id-ID" sz="1800" dirty="0"/>
              <a:t>Kondisi itu yang membuat Muslimah tertantang berinovasi agar partisipasi para lansia meningkat dalam mengunjungi Posyandu Lansia Husada.</a:t>
            </a:r>
          </a:p>
          <a:p>
            <a:r>
              <a:rPr lang="id-ID" sz="1800" dirty="0" smtClean="0"/>
              <a:t>Wilayah Desa Handil Negara merupakan kawasan penyangga ketahanan pangan di Kabupaten Tanahlaut</a:t>
            </a:r>
            <a:r>
              <a:rPr lang="id-ID" sz="1800" dirty="0"/>
              <a:t>. </a:t>
            </a:r>
            <a:r>
              <a:rPr lang="id-ID" sz="1800" dirty="0" smtClean="0"/>
              <a:t>Tidak </a:t>
            </a:r>
            <a:r>
              <a:rPr lang="id-ID" sz="1800" dirty="0"/>
              <a:t>heran jika para lansia memilih bercocok tanam atau memanen padi daripada mengunjungi Posyandu lansia setiap bulannya.</a:t>
            </a:r>
            <a:br>
              <a:rPr lang="id-ID" sz="1800" dirty="0"/>
            </a:br>
            <a:r>
              <a:rPr lang="id-ID" sz="1800" dirty="0" smtClean="0"/>
              <a:t>Padahal</a:t>
            </a:r>
            <a:r>
              <a:rPr lang="id-ID" sz="1800" dirty="0"/>
              <a:t>, layanan posyandu Lansia ada penimbangan badan, pemeriksaan kesehatan, penyuluhan dan konsultasi serta konseling bagi lansia.</a:t>
            </a:r>
          </a:p>
          <a:p>
            <a:r>
              <a:rPr lang="id-ID" sz="1800" b="1" dirty="0"/>
              <a:t>Muslimah</a:t>
            </a:r>
            <a:r>
              <a:rPr lang="id-ID" sz="1800" dirty="0"/>
              <a:t> yang lahir di Desa Ujungbaru, Kecamatan Batibati, adalah perawat yang bertugas di Puskesmas </a:t>
            </a:r>
            <a:r>
              <a:rPr lang="id-ID" sz="1800" dirty="0" smtClean="0"/>
              <a:t>Kurau. Sejak </a:t>
            </a:r>
            <a:r>
              <a:rPr lang="id-ID" sz="1800" dirty="0"/>
              <a:t>2016 dia dipercaya menjadi penanggungjawab program Posyandu Lansia Husada di Desa Handil Negara, Kecamatan Kurau</a:t>
            </a:r>
          </a:p>
          <a:p>
            <a:r>
              <a:rPr lang="id-ID" sz="1800" dirty="0" smtClean="0">
                <a:hlinkClick r:id="rId3"/>
              </a:rPr>
              <a:t>http</a:t>
            </a:r>
            <a:r>
              <a:rPr lang="id-ID" sz="1800" dirty="0">
                <a:hlinkClick r:id="rId3"/>
              </a:rPr>
              <a:t>://banjarmasin.tribunnews.com/2018/02/17/ide-dan-ketulusan-wanita-ini-telah-meluluhkan-hati-para-lansia-di-desa-handil-negara</a:t>
            </a:r>
            <a:r>
              <a:rPr lang="id-ID" sz="1800" dirty="0" smtClean="0"/>
              <a:t>.</a:t>
            </a:r>
            <a:endParaRPr lang="id-ID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477405" y="5820006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dirty="0" smtClean="0"/>
              <a:t>Milanesia = Milad Pasien Lansia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dirty="0" smtClean="0"/>
              <a:t>Memberi kado ultah dan pin “Milanesia”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91643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3" y="381000"/>
            <a:ext cx="6306457" cy="1143000"/>
          </a:xfrm>
        </p:spPr>
        <p:txBody>
          <a:bodyPr/>
          <a:lstStyle/>
          <a:p>
            <a:pPr algn="l"/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POLINDES </a:t>
            </a:r>
            <a:r>
              <a:rPr lang="id-ID" sz="2800" b="1" dirty="0" smtClean="0">
                <a:solidFill>
                  <a:schemeClr val="accent6">
                    <a:lumMod val="75000"/>
                  </a:schemeClr>
                </a:solidFill>
              </a:rPr>
              <a:t>= Pos Persalinan Desa</a:t>
            </a:r>
            <a:endParaRPr lang="id-ID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58966"/>
            <a:ext cx="4224528" cy="3168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849" y="3505200"/>
            <a:ext cx="5429250" cy="301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2400" y="1378803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 smtClean="0"/>
              <a:t>Dikelola oleh pamong desa setempat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 smtClean="0"/>
              <a:t>Syarat: Desa telah memiliki Bidan yang tinggal</a:t>
            </a:r>
            <a:endParaRPr lang="id-ID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61470" y="2362200"/>
            <a:ext cx="61631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u="sng" dirty="0" smtClean="0"/>
              <a:t>Kegiatan: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400" dirty="0" smtClean="0"/>
              <a:t>Pemeriksaan bumil, bufas, buteki, bayi, dan balita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400" dirty="0" smtClean="0"/>
              <a:t>Pertolongan persalinan normal bersih &amp; aman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400" dirty="0" smtClean="0"/>
              <a:t>Pelayanan KB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400" dirty="0" smtClean="0"/>
              <a:t>Imunisasi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400" dirty="0" smtClean="0"/>
              <a:t>Penyuluhan Kesmas (KIA)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400" dirty="0" smtClean="0"/>
              <a:t>Pelatihan dan Pembinaan Kader &amp; masyarakat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90170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990600"/>
            <a:ext cx="6000296" cy="4525963"/>
          </a:xfrm>
        </p:spPr>
        <p:txBody>
          <a:bodyPr/>
          <a:lstStyle/>
          <a:p>
            <a:r>
              <a:rPr lang="id-ID" sz="2000" dirty="0"/>
              <a:t>Warga Melayu Kecamatan Martapura Timur terlihat tengah bekerja menyelesaikan sebuah bangunan berlantai panggung yang berlokasi persis di depan Kantor Desa Melayu. </a:t>
            </a:r>
            <a:endParaRPr lang="id-ID" sz="2000" dirty="0" smtClean="0"/>
          </a:p>
          <a:p>
            <a:r>
              <a:rPr lang="id-ID" sz="2000" dirty="0" smtClean="0"/>
              <a:t>Bangunan </a:t>
            </a:r>
            <a:r>
              <a:rPr lang="id-ID" sz="2000" dirty="0"/>
              <a:t>itu, nantinya bakal menjadi pondok bersalin desa atau dikenal dengan polindes.</a:t>
            </a:r>
          </a:p>
          <a:p>
            <a:r>
              <a:rPr lang="id-ID" sz="2000" dirty="0"/>
              <a:t>Mereka berharap, setelah Polindes dibangun bidan desa setempat bisa menginap di gedung polindes tersebu</a:t>
            </a:r>
          </a:p>
          <a:p>
            <a:r>
              <a:rPr lang="id-ID" sz="2000" dirty="0"/>
              <a:t>Pambakal Melayu, Asnan membenarkan bangunan itu akan menjadi polindes Desa Melayu. </a:t>
            </a:r>
            <a:endParaRPr lang="id-ID" sz="2000" dirty="0" smtClean="0"/>
          </a:p>
          <a:p>
            <a:r>
              <a:rPr lang="id-ID" sz="2000" dirty="0" smtClean="0"/>
              <a:t>Pembangunan </a:t>
            </a:r>
            <a:r>
              <a:rPr lang="id-ID" sz="2000" dirty="0"/>
              <a:t>gedung polindes itu, didanai dari program dana desa sebesar Rp150 juta</a:t>
            </a:r>
            <a:br>
              <a:rPr lang="id-ID" sz="2000" dirty="0"/>
            </a:br>
            <a:r>
              <a:rPr lang="id-ID" sz="2000" dirty="0"/>
              <a:t/>
            </a:r>
            <a:br>
              <a:rPr lang="id-ID" sz="2000" dirty="0"/>
            </a:br>
            <a:r>
              <a:rPr lang="id-ID" sz="2000" dirty="0"/>
              <a:t/>
            </a:r>
            <a:br>
              <a:rPr lang="id-ID" sz="2000" dirty="0"/>
            </a:br>
            <a:r>
              <a:rPr lang="id-ID" sz="2000" dirty="0" smtClean="0">
                <a:hlinkClick r:id="rId2"/>
              </a:rPr>
              <a:t>http</a:t>
            </a:r>
            <a:r>
              <a:rPr lang="id-ID" sz="2000" dirty="0">
                <a:hlinkClick r:id="rId2"/>
              </a:rPr>
              <a:t>://banjarmasin.tribunnews.com/2017/12/17/desa-melayu-bangun-polindes-dari-dana-desa</a:t>
            </a:r>
            <a:r>
              <a:rPr lang="id-ID" sz="2000" dirty="0" smtClean="0"/>
              <a:t>.</a:t>
            </a:r>
            <a:endParaRPr lang="id-ID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446" t="23958" r="41215" b="9375"/>
          <a:stretch/>
        </p:blipFill>
        <p:spPr>
          <a:xfrm>
            <a:off x="6000296" y="7256"/>
            <a:ext cx="6159047" cy="532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88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143000"/>
          </a:xfrm>
        </p:spPr>
        <p:txBody>
          <a:bodyPr/>
          <a:lstStyle/>
          <a:p>
            <a:pPr algn="l"/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Pos Obat Desa (POD)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1"/>
            <a:ext cx="10972800" cy="1828800"/>
          </a:xfrm>
        </p:spPr>
        <p:txBody>
          <a:bodyPr/>
          <a:lstStyle/>
          <a:p>
            <a:r>
              <a:rPr lang="id-ID" dirty="0" smtClean="0"/>
              <a:t>Disebut juga Warung Obat Desa (WOD)</a:t>
            </a:r>
          </a:p>
          <a:p>
            <a:r>
              <a:rPr lang="id-ID" dirty="0" smtClean="0"/>
              <a:t>Pengobatan sederhana (penyakit endemik)</a:t>
            </a:r>
          </a:p>
          <a:p>
            <a:r>
              <a:rPr lang="id-ID" dirty="0" smtClean="0"/>
              <a:t>Peluasan kuratif sederhana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754087"/>
            <a:ext cx="4876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529116"/>
            <a:ext cx="51816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12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Pos Gizi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096000" cy="4525963"/>
          </a:xfrm>
        </p:spPr>
        <p:txBody>
          <a:bodyPr/>
          <a:lstStyle/>
          <a:p>
            <a:r>
              <a:rPr lang="id-ID" dirty="0" smtClean="0"/>
              <a:t>Disebut juga Pos Timbang</a:t>
            </a:r>
          </a:p>
          <a:p>
            <a:r>
              <a:rPr lang="id-ID" dirty="0" smtClean="0"/>
              <a:t>Mempertahankan status gizi baik</a:t>
            </a:r>
          </a:p>
          <a:p>
            <a:r>
              <a:rPr lang="id-ID" dirty="0" smtClean="0"/>
              <a:t>PMT khusus keluarga miskin rawan gizi</a:t>
            </a:r>
          </a:p>
          <a:p>
            <a:r>
              <a:rPr lang="id-ID" dirty="0" smtClean="0"/>
              <a:t>Kegiatan: PMT Balita, Penyuluhan gizi bumil, ibu bayi, ibu balita 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52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473" y="0"/>
            <a:ext cx="10325528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3200"/>
            <a:ext cx="3429000" cy="1143000"/>
          </a:xfrm>
        </p:spPr>
        <p:txBody>
          <a:bodyPr/>
          <a:lstStyle/>
          <a:p>
            <a:pPr algn="l"/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Pos Penyuluhan KB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627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10972800" cy="1143000"/>
          </a:xfrm>
        </p:spPr>
        <p:txBody>
          <a:bodyPr/>
          <a:lstStyle/>
          <a:p>
            <a:pPr algn="l"/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Poskestren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53" y="0"/>
            <a:ext cx="9166633" cy="6858000"/>
          </a:xfrm>
        </p:spPr>
      </p:pic>
    </p:spTree>
    <p:extLst>
      <p:ext uri="{BB962C8B-B14F-4D97-AF65-F5344CB8AC3E}">
        <p14:creationId xmlns:p14="http://schemas.microsoft.com/office/powerpoint/2010/main" val="644944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Saka Bakti Husada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21267"/>
            <a:ext cx="9601200" cy="5380296"/>
          </a:xfrm>
        </p:spPr>
      </p:pic>
    </p:spTree>
    <p:extLst>
      <p:ext uri="{BB962C8B-B14F-4D97-AF65-F5344CB8AC3E}">
        <p14:creationId xmlns:p14="http://schemas.microsoft.com/office/powerpoint/2010/main" val="3162815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1995487" y="30480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5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TERIMA KASIH</a:t>
            </a:r>
            <a:endParaRPr lang="id-ID" sz="5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2057400" y="914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UTLINE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1524001" y="2543629"/>
            <a:ext cx="9172575" cy="2057399"/>
          </a:xfrm>
        </p:spPr>
        <p:txBody>
          <a:bodyPr/>
          <a:lstStyle/>
          <a:p>
            <a:r>
              <a:rPr lang="id-ID" sz="3600" dirty="0" smtClean="0"/>
              <a:t>Pengertian Antropologi dan Sosiologi</a:t>
            </a:r>
          </a:p>
          <a:p>
            <a:r>
              <a:rPr lang="en-US" sz="3600" dirty="0" smtClean="0"/>
              <a:t>C</a:t>
            </a:r>
            <a:r>
              <a:rPr lang="id-ID" sz="3600" dirty="0" smtClean="0"/>
              <a:t>abang ilmu Antropologi dan Sosiologi</a:t>
            </a:r>
          </a:p>
          <a:p>
            <a:r>
              <a:rPr lang="id-ID" sz="3600" dirty="0" smtClean="0"/>
              <a:t>Paradigma Antropologi dan Sosiologi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600" y="4267200"/>
            <a:ext cx="6038400" cy="259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762000"/>
          </a:xfrm>
        </p:spPr>
        <p:txBody>
          <a:bodyPr/>
          <a:lstStyle/>
          <a:p>
            <a:r>
              <a:rPr lang="id-ID" b="1" dirty="0" smtClean="0"/>
              <a:t>Pelayanan Kesehatan Berbasis Masyarakat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2565"/>
            <a:ext cx="10972800" cy="3978036"/>
          </a:xfrm>
        </p:spPr>
        <p:txBody>
          <a:bodyPr/>
          <a:lstStyle/>
          <a:p>
            <a:r>
              <a:rPr lang="id-ID" sz="3600" dirty="0" smtClean="0"/>
              <a:t>Disebut </a:t>
            </a:r>
            <a:r>
              <a:rPr lang="id-ID" sz="3600" b="1" dirty="0" smtClean="0">
                <a:solidFill>
                  <a:schemeClr val="accent6">
                    <a:lumMod val="75000"/>
                  </a:schemeClr>
                </a:solidFill>
              </a:rPr>
              <a:t>UKBM (Upaya Kesehatan Berbasis Masyarakat)</a:t>
            </a:r>
          </a:p>
          <a:p>
            <a:r>
              <a:rPr lang="id-ID" sz="3600" dirty="0" smtClean="0"/>
              <a:t>Alat/wahana </a:t>
            </a:r>
            <a:r>
              <a:rPr lang="id-ID" sz="3600" dirty="0"/>
              <a:t>yang dibentuk atas dasar kebutuhan masyarakatnya sendiri. </a:t>
            </a:r>
            <a:endParaRPr lang="id-ID" sz="3600" dirty="0" smtClean="0"/>
          </a:p>
          <a:p>
            <a:r>
              <a:rPr lang="id-ID" sz="3600" dirty="0" smtClean="0"/>
              <a:t>Dikelola </a:t>
            </a:r>
            <a:r>
              <a:rPr lang="id-ID" sz="3600" dirty="0"/>
              <a:t>oleh, dari, untuk, dan bersama masyarakat dengan bimbingan petugas Puskesmas, lintas sektor, atau lembaga terkait </a:t>
            </a:r>
            <a:r>
              <a:rPr lang="id-ID" sz="3600" dirty="0" smtClean="0"/>
              <a:t>lainnya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359411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85800"/>
            <a:ext cx="10972800" cy="1143000"/>
          </a:xfrm>
        </p:spPr>
        <p:txBody>
          <a:bodyPr/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Jenis PKBM/UKBM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080609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2226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533400"/>
            <a:ext cx="2971800" cy="762000"/>
          </a:xfrm>
        </p:spPr>
        <p:txBody>
          <a:bodyPr/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Poskesdes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341437"/>
            <a:ext cx="7614526" cy="4525963"/>
          </a:xfrm>
        </p:spPr>
        <p:txBody>
          <a:bodyPr/>
          <a:lstStyle/>
          <a:p>
            <a:r>
              <a:rPr lang="id-ID" dirty="0" smtClean="0"/>
              <a:t>Untuk desa yang tidak ada akses Puskesmas/Pustu</a:t>
            </a:r>
          </a:p>
          <a:p>
            <a:r>
              <a:rPr lang="id-ID" dirty="0" smtClean="0"/>
              <a:t>Mendekatkan/menyediakan yankes dasar bagi masyarakat</a:t>
            </a:r>
          </a:p>
          <a:p>
            <a:r>
              <a:rPr lang="id-ID" dirty="0" smtClean="0"/>
              <a:t>Rutin setiap hari</a:t>
            </a:r>
          </a:p>
          <a:p>
            <a:r>
              <a:rPr lang="id-ID" b="1" dirty="0" smtClean="0"/>
              <a:t>Ruangan:</a:t>
            </a:r>
            <a:r>
              <a:rPr lang="id-ID" dirty="0" smtClean="0"/>
              <a:t> Tunggu, Pemeriksaan, Tindakan, Persalinan, Ranap persalinan, Petugas, Konsultasi, Obat, dan Kamar mandi</a:t>
            </a:r>
          </a:p>
          <a:p>
            <a:r>
              <a:rPr lang="id-ID" b="1" dirty="0" smtClean="0"/>
              <a:t>Peralatan:</a:t>
            </a:r>
            <a:r>
              <a:rPr lang="id-ID" dirty="0" smtClean="0"/>
              <a:t> Medis &amp; Non Medis</a:t>
            </a:r>
          </a:p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927" y="96546"/>
            <a:ext cx="4238710" cy="3180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927" y="3505200"/>
            <a:ext cx="4238710" cy="3180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615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418" t="16666" r="33017" b="7292"/>
          <a:stretch/>
        </p:blipFill>
        <p:spPr>
          <a:xfrm>
            <a:off x="76200" y="76200"/>
            <a:ext cx="7620000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304" t="21875" r="39458" b="20833"/>
          <a:stretch/>
        </p:blipFill>
        <p:spPr>
          <a:xfrm>
            <a:off x="5867400" y="1638869"/>
            <a:ext cx="6172200" cy="5066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493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86933"/>
            <a:ext cx="9111955" cy="3723067"/>
          </a:xfrm>
        </p:spPr>
      </p:pic>
      <p:sp>
        <p:nvSpPr>
          <p:cNvPr id="6" name="TextBox 5"/>
          <p:cNvSpPr txBox="1"/>
          <p:nvPr/>
        </p:nvSpPr>
        <p:spPr>
          <a:xfrm>
            <a:off x="609600" y="4127718"/>
            <a:ext cx="541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d-ID" sz="2800" dirty="0" smtClean="0"/>
              <a:t>Kesehatan Ibu dan Anak (KIA)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800" dirty="0" smtClean="0"/>
              <a:t>Keluarga Berencana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800" dirty="0" smtClean="0"/>
              <a:t>Imunisasi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800" dirty="0" smtClean="0"/>
              <a:t>Peningkatan Gizi</a:t>
            </a:r>
            <a:endParaRPr lang="id-ID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4127718"/>
            <a:ext cx="541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id-ID" sz="2800" dirty="0" smtClean="0"/>
              <a:t>Penanggulangan Diare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id-ID" sz="2800" dirty="0" smtClean="0"/>
              <a:t>Sanitasi Dasar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id-ID" sz="2800" dirty="0" smtClean="0"/>
              <a:t>Penyediaan obat esensial</a:t>
            </a:r>
          </a:p>
        </p:txBody>
      </p:sp>
    </p:spTree>
    <p:extLst>
      <p:ext uri="{BB962C8B-B14F-4D97-AF65-F5344CB8AC3E}">
        <p14:creationId xmlns:p14="http://schemas.microsoft.com/office/powerpoint/2010/main" val="313495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418" t="17708" r="33602" b="6250"/>
          <a:stretch/>
        </p:blipFill>
        <p:spPr>
          <a:xfrm>
            <a:off x="76200" y="76200"/>
            <a:ext cx="7543800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303" t="31250" r="40044" b="21875"/>
          <a:stretch/>
        </p:blipFill>
        <p:spPr>
          <a:xfrm>
            <a:off x="5001382" y="1906815"/>
            <a:ext cx="7038218" cy="4798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510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914400"/>
          </a:xfrm>
        </p:spPr>
        <p:txBody>
          <a:bodyPr/>
          <a:lstStyle/>
          <a:p>
            <a:pPr algn="l"/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Posyandu Lansia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4200" y="3810000"/>
            <a:ext cx="4495800" cy="2743200"/>
          </a:xfrm>
        </p:spPr>
        <p:txBody>
          <a:bodyPr/>
          <a:lstStyle/>
          <a:p>
            <a:r>
              <a:rPr lang="id-ID" sz="2400" dirty="0" smtClean="0"/>
              <a:t>Sasaran langsung:</a:t>
            </a:r>
          </a:p>
          <a:p>
            <a:pPr lvl="1"/>
            <a:r>
              <a:rPr lang="id-ID" sz="2000" dirty="0" smtClean="0"/>
              <a:t>Pra usia lanjut (45-59 th)</a:t>
            </a:r>
          </a:p>
          <a:p>
            <a:pPr lvl="1"/>
            <a:r>
              <a:rPr lang="id-ID" sz="2000" dirty="0" smtClean="0"/>
              <a:t>Usia lanjut (&gt; 60 th)</a:t>
            </a:r>
          </a:p>
          <a:p>
            <a:pPr lvl="1"/>
            <a:r>
              <a:rPr lang="id-ID" sz="2000" dirty="0" smtClean="0"/>
              <a:t>Usia lanjut Risti (&gt;70 th)</a:t>
            </a:r>
          </a:p>
          <a:p>
            <a:r>
              <a:rPr lang="id-ID" sz="2400" dirty="0" smtClean="0"/>
              <a:t>Sasaran Tidak Langsung:</a:t>
            </a:r>
          </a:p>
          <a:p>
            <a:pPr lvl="1"/>
            <a:r>
              <a:rPr lang="id-ID" sz="2000" dirty="0" smtClean="0"/>
              <a:t>Keluarga</a:t>
            </a:r>
          </a:p>
          <a:p>
            <a:pPr lvl="1"/>
            <a:r>
              <a:rPr lang="id-ID" sz="2000" dirty="0" smtClean="0"/>
              <a:t>Organisasi sosial</a:t>
            </a:r>
            <a:endParaRPr lang="id-ID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079480"/>
            <a:ext cx="5105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Syarat pembentukan:</a:t>
            </a:r>
          </a:p>
          <a:p>
            <a:pPr marL="342900" indent="-342900">
              <a:buAutoNum type="arabicPeriod"/>
            </a:pPr>
            <a:r>
              <a:rPr lang="id-ID" sz="2400" dirty="0" smtClean="0"/>
              <a:t>Jumlah lansia 50-100 orang</a:t>
            </a:r>
          </a:p>
          <a:p>
            <a:pPr marL="342900" indent="-342900">
              <a:buAutoNum type="arabicPeriod"/>
            </a:pPr>
            <a:r>
              <a:rPr lang="id-ID" sz="2400" dirty="0" smtClean="0"/>
              <a:t>Kader = 5-10 orang</a:t>
            </a:r>
          </a:p>
          <a:p>
            <a:pPr marL="342900" indent="-342900">
              <a:buAutoNum type="arabicPeriod"/>
            </a:pPr>
            <a:r>
              <a:rPr lang="id-ID" sz="2400" dirty="0" smtClean="0"/>
              <a:t>Petugas = 3-5 orang (dokter, perawat/bidan, laboran, farmasi)</a:t>
            </a:r>
          </a:p>
          <a:p>
            <a:pPr marL="342900" indent="-342900">
              <a:buAutoNum type="arabicPeriod"/>
            </a:pPr>
            <a:r>
              <a:rPr lang="id-ID" sz="2400" dirty="0" smtClean="0"/>
              <a:t>Tempat tersendiri, rutin kesinambungan</a:t>
            </a:r>
          </a:p>
          <a:p>
            <a:pPr marL="342900" indent="-342900">
              <a:buAutoNum type="arabicPeriod"/>
            </a:pPr>
            <a:r>
              <a:rPr lang="id-ID" sz="2400" dirty="0" smtClean="0"/>
              <a:t>Sarana: tempat, admin, meja/kursi, ruang sampling, alat dapur</a:t>
            </a:r>
          </a:p>
          <a:p>
            <a:pPr marL="342900" indent="-342900">
              <a:buAutoNum type="arabicPeriod"/>
            </a:pPr>
            <a:r>
              <a:rPr lang="id-ID" sz="2400" dirty="0" smtClean="0"/>
              <a:t>Lintas sektoral RT/Kelurahan, Tomas, instansi</a:t>
            </a:r>
          </a:p>
          <a:p>
            <a:pPr marL="342900" indent="-342900">
              <a:buAutoNum type="arabicPeriod"/>
            </a:pPr>
            <a:r>
              <a:rPr lang="id-ID" sz="2400" dirty="0" smtClean="0"/>
              <a:t>PJ = Lurah/RT setempat</a:t>
            </a:r>
          </a:p>
          <a:p>
            <a:pPr marL="342900" indent="-342900">
              <a:buAutoNum type="arabicPeriod"/>
            </a:pPr>
            <a:r>
              <a:rPr lang="id-ID" sz="2400" dirty="0" smtClean="0"/>
              <a:t>Pendanaan/donatur tersendiri</a:t>
            </a:r>
            <a:endParaRPr lang="id-ID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2400"/>
            <a:ext cx="5943600" cy="3339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244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2300</TotalTime>
  <Words>564</Words>
  <Application>Microsoft Office PowerPoint</Application>
  <PresentationFormat>Widescreen</PresentationFormat>
  <Paragraphs>97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OUTLINE</vt:lpstr>
      <vt:lpstr>Pelayanan Kesehatan Berbasis Masyarakat</vt:lpstr>
      <vt:lpstr>Jenis PKBM/UKBM</vt:lpstr>
      <vt:lpstr>Poskesdes</vt:lpstr>
      <vt:lpstr>PowerPoint Presentation</vt:lpstr>
      <vt:lpstr>PowerPoint Presentation</vt:lpstr>
      <vt:lpstr>PowerPoint Presentation</vt:lpstr>
      <vt:lpstr>Posyandu Lansia</vt:lpstr>
      <vt:lpstr>PowerPoint Presentation</vt:lpstr>
      <vt:lpstr>POLINDES = Pos Persalinan Desa</vt:lpstr>
      <vt:lpstr>PowerPoint Presentation</vt:lpstr>
      <vt:lpstr>Pos Obat Desa (POD)</vt:lpstr>
      <vt:lpstr>Pos Gizi</vt:lpstr>
      <vt:lpstr>Pos Penyuluhan KB</vt:lpstr>
      <vt:lpstr>Poskestren</vt:lpstr>
      <vt:lpstr>Saka Bakti Husada</vt:lpstr>
      <vt:lpstr>TERIMA KASIH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ASUS</cp:lastModifiedBy>
  <cp:revision>346</cp:revision>
  <dcterms:created xsi:type="dcterms:W3CDTF">2010-08-24T06:47:44Z</dcterms:created>
  <dcterms:modified xsi:type="dcterms:W3CDTF">2018-03-21T13:13:57Z</dcterms:modified>
</cp:coreProperties>
</file>