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35" r:id="rId3"/>
    <p:sldId id="411" r:id="rId4"/>
    <p:sldId id="412" r:id="rId5"/>
    <p:sldId id="413" r:id="rId6"/>
    <p:sldId id="378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6" d="100"/>
          <a:sy n="66" d="100"/>
        </p:scale>
        <p:origin x="816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ACF1E8-6D14-434D-AE66-10728CE333FF}" type="doc">
      <dgm:prSet loTypeId="urn:microsoft.com/office/officeart/2005/8/layout/default" loCatId="list" qsTypeId="urn:microsoft.com/office/officeart/2005/8/quickstyle/simple1" qsCatId="simple" csTypeId="urn:microsoft.com/office/officeart/2005/8/colors/accent6_1" csCatId="accent6" phldr="1"/>
      <dgm:spPr/>
      <dgm:t>
        <a:bodyPr/>
        <a:lstStyle/>
        <a:p>
          <a:endParaRPr lang="id-ID"/>
        </a:p>
      </dgm:t>
    </dgm:pt>
    <dgm:pt modelId="{44CB42C5-45E8-4A36-881E-B300366264CC}">
      <dgm:prSet phldrT="[Text]"/>
      <dgm:spPr/>
      <dgm:t>
        <a:bodyPr/>
        <a:lstStyle/>
        <a:p>
          <a:r>
            <a:rPr lang="id-ID" dirty="0" smtClean="0"/>
            <a:t>Donatur</a:t>
          </a:r>
          <a:endParaRPr lang="id-ID" dirty="0"/>
        </a:p>
      </dgm:t>
    </dgm:pt>
    <dgm:pt modelId="{1A57069A-109E-43C4-AC86-4B3ACDFF0613}" type="parTrans" cxnId="{6CD1780B-9443-4C85-99EC-313D257CBEFC}">
      <dgm:prSet/>
      <dgm:spPr/>
      <dgm:t>
        <a:bodyPr/>
        <a:lstStyle/>
        <a:p>
          <a:endParaRPr lang="id-ID"/>
        </a:p>
      </dgm:t>
    </dgm:pt>
    <dgm:pt modelId="{E36A84CF-8FD0-4F8D-8943-557B49B0353F}" type="sibTrans" cxnId="{6CD1780B-9443-4C85-99EC-313D257CBEFC}">
      <dgm:prSet/>
      <dgm:spPr/>
      <dgm:t>
        <a:bodyPr/>
        <a:lstStyle/>
        <a:p>
          <a:endParaRPr lang="id-ID"/>
        </a:p>
      </dgm:t>
    </dgm:pt>
    <dgm:pt modelId="{DF903042-2E01-4609-BD7B-07595D52740A}">
      <dgm:prSet phldrT="[Text]"/>
      <dgm:spPr/>
      <dgm:t>
        <a:bodyPr/>
        <a:lstStyle/>
        <a:p>
          <a:r>
            <a:rPr lang="id-ID" dirty="0" smtClean="0"/>
            <a:t>Pemilik dana</a:t>
          </a:r>
          <a:endParaRPr lang="id-ID" dirty="0"/>
        </a:p>
      </dgm:t>
    </dgm:pt>
    <dgm:pt modelId="{0F4356D4-EE52-44B8-BA9A-87511696FA7C}" type="parTrans" cxnId="{FE536124-0094-411D-B464-6F19F68A776D}">
      <dgm:prSet/>
      <dgm:spPr/>
      <dgm:t>
        <a:bodyPr/>
        <a:lstStyle/>
        <a:p>
          <a:endParaRPr lang="id-ID"/>
        </a:p>
      </dgm:t>
    </dgm:pt>
    <dgm:pt modelId="{AABBEF72-FE68-479F-AABE-78B5B50425B8}" type="sibTrans" cxnId="{FE536124-0094-411D-B464-6F19F68A776D}">
      <dgm:prSet/>
      <dgm:spPr/>
      <dgm:t>
        <a:bodyPr/>
        <a:lstStyle/>
        <a:p>
          <a:endParaRPr lang="id-ID"/>
        </a:p>
      </dgm:t>
    </dgm:pt>
    <dgm:pt modelId="{06C16FAA-6C31-4FB8-88D7-F2FCE6E578AE}">
      <dgm:prSet phldrT="[Text]"/>
      <dgm:spPr/>
      <dgm:t>
        <a:bodyPr/>
        <a:lstStyle/>
        <a:p>
          <a:r>
            <a:rPr lang="id-ID" dirty="0" smtClean="0"/>
            <a:t>Pemerintah</a:t>
          </a:r>
          <a:endParaRPr lang="id-ID" dirty="0"/>
        </a:p>
      </dgm:t>
    </dgm:pt>
    <dgm:pt modelId="{23748304-065A-41D5-9E67-115488D794F7}" type="parTrans" cxnId="{D894CDCF-1701-42BC-B750-6DECB7B5BCD8}">
      <dgm:prSet/>
      <dgm:spPr/>
      <dgm:t>
        <a:bodyPr/>
        <a:lstStyle/>
        <a:p>
          <a:endParaRPr lang="id-ID"/>
        </a:p>
      </dgm:t>
    </dgm:pt>
    <dgm:pt modelId="{67FCBFBD-776D-4C2E-8E5F-9FA1A6806AD5}" type="sibTrans" cxnId="{D894CDCF-1701-42BC-B750-6DECB7B5BCD8}">
      <dgm:prSet/>
      <dgm:spPr/>
      <dgm:t>
        <a:bodyPr/>
        <a:lstStyle/>
        <a:p>
          <a:endParaRPr lang="id-ID"/>
        </a:p>
      </dgm:t>
    </dgm:pt>
    <dgm:pt modelId="{FD229B67-DAEF-46E7-AC23-9EA5FF95BCBE}">
      <dgm:prSet phldrT="[Text]"/>
      <dgm:spPr/>
      <dgm:t>
        <a:bodyPr/>
        <a:lstStyle/>
        <a:p>
          <a:r>
            <a:rPr lang="id-ID" dirty="0" smtClean="0"/>
            <a:t>Relawan</a:t>
          </a:r>
          <a:endParaRPr lang="id-ID" dirty="0"/>
        </a:p>
      </dgm:t>
    </dgm:pt>
    <dgm:pt modelId="{50DFEE85-C219-4366-A11A-471FC75FADD5}" type="parTrans" cxnId="{B381A96A-9461-4347-A7DE-017912CC45FD}">
      <dgm:prSet/>
      <dgm:spPr/>
      <dgm:t>
        <a:bodyPr/>
        <a:lstStyle/>
        <a:p>
          <a:endParaRPr lang="id-ID"/>
        </a:p>
      </dgm:t>
    </dgm:pt>
    <dgm:pt modelId="{BF3BA099-252E-4BCE-9431-40D117E89582}" type="sibTrans" cxnId="{B381A96A-9461-4347-A7DE-017912CC45FD}">
      <dgm:prSet/>
      <dgm:spPr/>
      <dgm:t>
        <a:bodyPr/>
        <a:lstStyle/>
        <a:p>
          <a:endParaRPr lang="id-ID"/>
        </a:p>
      </dgm:t>
    </dgm:pt>
    <dgm:pt modelId="{28F5FEB9-29DA-4BDD-83F3-88468F6943BD}">
      <dgm:prSet phldrT="[Text]"/>
      <dgm:spPr/>
      <dgm:t>
        <a:bodyPr/>
        <a:lstStyle/>
        <a:p>
          <a:r>
            <a:rPr lang="id-ID" dirty="0" smtClean="0"/>
            <a:t>Dewan anggota</a:t>
          </a:r>
          <a:endParaRPr lang="id-ID" dirty="0"/>
        </a:p>
      </dgm:t>
    </dgm:pt>
    <dgm:pt modelId="{A4A6414C-E3ED-41D0-B77D-67E216170C06}" type="parTrans" cxnId="{4D1D7596-7486-4B19-A697-18140276CFA9}">
      <dgm:prSet/>
      <dgm:spPr/>
      <dgm:t>
        <a:bodyPr/>
        <a:lstStyle/>
        <a:p>
          <a:endParaRPr lang="id-ID"/>
        </a:p>
      </dgm:t>
    </dgm:pt>
    <dgm:pt modelId="{FF260651-449F-44A6-8444-7DB24FCD0F97}" type="sibTrans" cxnId="{4D1D7596-7486-4B19-A697-18140276CFA9}">
      <dgm:prSet/>
      <dgm:spPr/>
      <dgm:t>
        <a:bodyPr/>
        <a:lstStyle/>
        <a:p>
          <a:endParaRPr lang="id-ID"/>
        </a:p>
      </dgm:t>
    </dgm:pt>
    <dgm:pt modelId="{4CE5B20D-50B5-4D4E-814B-4B1B96D87EFC}" type="pres">
      <dgm:prSet presAssocID="{C4ACF1E8-6D14-434D-AE66-10728CE333FF}" presName="diagram" presStyleCnt="0">
        <dgm:presLayoutVars>
          <dgm:dir/>
          <dgm:resizeHandles val="exact"/>
        </dgm:presLayoutVars>
      </dgm:prSet>
      <dgm:spPr/>
    </dgm:pt>
    <dgm:pt modelId="{D0AF66BA-8B90-4001-8654-188CEE68A542}" type="pres">
      <dgm:prSet presAssocID="{44CB42C5-45E8-4A36-881E-B300366264CC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92F8E54-2306-4CDF-9D4C-F2C10038B40F}" type="pres">
      <dgm:prSet presAssocID="{E36A84CF-8FD0-4F8D-8943-557B49B0353F}" presName="sibTrans" presStyleCnt="0"/>
      <dgm:spPr/>
    </dgm:pt>
    <dgm:pt modelId="{093C7CBB-0194-4687-9B1B-47704AD61D0D}" type="pres">
      <dgm:prSet presAssocID="{DF903042-2E01-4609-BD7B-07595D52740A}" presName="node" presStyleLbl="node1" presStyleIdx="1" presStyleCnt="5">
        <dgm:presLayoutVars>
          <dgm:bulletEnabled val="1"/>
        </dgm:presLayoutVars>
      </dgm:prSet>
      <dgm:spPr/>
    </dgm:pt>
    <dgm:pt modelId="{A704AF9B-8197-4543-BF50-FB2B3CFFEF84}" type="pres">
      <dgm:prSet presAssocID="{AABBEF72-FE68-479F-AABE-78B5B50425B8}" presName="sibTrans" presStyleCnt="0"/>
      <dgm:spPr/>
    </dgm:pt>
    <dgm:pt modelId="{5372E9E8-C246-41E8-8077-ED99E3154CD0}" type="pres">
      <dgm:prSet presAssocID="{06C16FAA-6C31-4FB8-88D7-F2FCE6E578AE}" presName="node" presStyleLbl="node1" presStyleIdx="2" presStyleCnt="5">
        <dgm:presLayoutVars>
          <dgm:bulletEnabled val="1"/>
        </dgm:presLayoutVars>
      </dgm:prSet>
      <dgm:spPr/>
    </dgm:pt>
    <dgm:pt modelId="{C2ED480D-A0BF-4AB8-99A5-702C5BA1AFC4}" type="pres">
      <dgm:prSet presAssocID="{67FCBFBD-776D-4C2E-8E5F-9FA1A6806AD5}" presName="sibTrans" presStyleCnt="0"/>
      <dgm:spPr/>
    </dgm:pt>
    <dgm:pt modelId="{1C96A73D-5DFC-4FFC-BDC1-2D5DF0E98A21}" type="pres">
      <dgm:prSet presAssocID="{FD229B67-DAEF-46E7-AC23-9EA5FF95BCBE}" presName="node" presStyleLbl="node1" presStyleIdx="3" presStyleCnt="5">
        <dgm:presLayoutVars>
          <dgm:bulletEnabled val="1"/>
        </dgm:presLayoutVars>
      </dgm:prSet>
      <dgm:spPr/>
    </dgm:pt>
    <dgm:pt modelId="{F4E7B052-5792-43FC-9FC5-ABB63EC9C559}" type="pres">
      <dgm:prSet presAssocID="{BF3BA099-252E-4BCE-9431-40D117E89582}" presName="sibTrans" presStyleCnt="0"/>
      <dgm:spPr/>
    </dgm:pt>
    <dgm:pt modelId="{3103A0EF-0072-4064-A40C-214FF40C1AFB}" type="pres">
      <dgm:prSet presAssocID="{28F5FEB9-29DA-4BDD-83F3-88468F6943BD}" presName="node" presStyleLbl="node1" presStyleIdx="4" presStyleCnt="5">
        <dgm:presLayoutVars>
          <dgm:bulletEnabled val="1"/>
        </dgm:presLayoutVars>
      </dgm:prSet>
      <dgm:spPr/>
    </dgm:pt>
  </dgm:ptLst>
  <dgm:cxnLst>
    <dgm:cxn modelId="{6CD1780B-9443-4C85-99EC-313D257CBEFC}" srcId="{C4ACF1E8-6D14-434D-AE66-10728CE333FF}" destId="{44CB42C5-45E8-4A36-881E-B300366264CC}" srcOrd="0" destOrd="0" parTransId="{1A57069A-109E-43C4-AC86-4B3ACDFF0613}" sibTransId="{E36A84CF-8FD0-4F8D-8943-557B49B0353F}"/>
    <dgm:cxn modelId="{C71EECBB-8C98-4170-8F46-EC36921C59D3}" type="presOf" srcId="{DF903042-2E01-4609-BD7B-07595D52740A}" destId="{093C7CBB-0194-4687-9B1B-47704AD61D0D}" srcOrd="0" destOrd="0" presId="urn:microsoft.com/office/officeart/2005/8/layout/default"/>
    <dgm:cxn modelId="{B381A96A-9461-4347-A7DE-017912CC45FD}" srcId="{C4ACF1E8-6D14-434D-AE66-10728CE333FF}" destId="{FD229B67-DAEF-46E7-AC23-9EA5FF95BCBE}" srcOrd="3" destOrd="0" parTransId="{50DFEE85-C219-4366-A11A-471FC75FADD5}" sibTransId="{BF3BA099-252E-4BCE-9431-40D117E89582}"/>
    <dgm:cxn modelId="{703AE743-D8C4-4A3C-A779-72A3A496C3FF}" type="presOf" srcId="{C4ACF1E8-6D14-434D-AE66-10728CE333FF}" destId="{4CE5B20D-50B5-4D4E-814B-4B1B96D87EFC}" srcOrd="0" destOrd="0" presId="urn:microsoft.com/office/officeart/2005/8/layout/default"/>
    <dgm:cxn modelId="{4D1D7596-7486-4B19-A697-18140276CFA9}" srcId="{C4ACF1E8-6D14-434D-AE66-10728CE333FF}" destId="{28F5FEB9-29DA-4BDD-83F3-88468F6943BD}" srcOrd="4" destOrd="0" parTransId="{A4A6414C-E3ED-41D0-B77D-67E216170C06}" sibTransId="{FF260651-449F-44A6-8444-7DB24FCD0F97}"/>
    <dgm:cxn modelId="{DCEC1CCE-DCA2-478B-9E48-D34EF3314114}" type="presOf" srcId="{44CB42C5-45E8-4A36-881E-B300366264CC}" destId="{D0AF66BA-8B90-4001-8654-188CEE68A542}" srcOrd="0" destOrd="0" presId="urn:microsoft.com/office/officeart/2005/8/layout/default"/>
    <dgm:cxn modelId="{C22A0B3E-1744-4931-A953-A1A446A06BD3}" type="presOf" srcId="{28F5FEB9-29DA-4BDD-83F3-88468F6943BD}" destId="{3103A0EF-0072-4064-A40C-214FF40C1AFB}" srcOrd="0" destOrd="0" presId="urn:microsoft.com/office/officeart/2005/8/layout/default"/>
    <dgm:cxn modelId="{FE536124-0094-411D-B464-6F19F68A776D}" srcId="{C4ACF1E8-6D14-434D-AE66-10728CE333FF}" destId="{DF903042-2E01-4609-BD7B-07595D52740A}" srcOrd="1" destOrd="0" parTransId="{0F4356D4-EE52-44B8-BA9A-87511696FA7C}" sibTransId="{AABBEF72-FE68-479F-AABE-78B5B50425B8}"/>
    <dgm:cxn modelId="{D894CDCF-1701-42BC-B750-6DECB7B5BCD8}" srcId="{C4ACF1E8-6D14-434D-AE66-10728CE333FF}" destId="{06C16FAA-6C31-4FB8-88D7-F2FCE6E578AE}" srcOrd="2" destOrd="0" parTransId="{23748304-065A-41D5-9E67-115488D794F7}" sibTransId="{67FCBFBD-776D-4C2E-8E5F-9FA1A6806AD5}"/>
    <dgm:cxn modelId="{267612D3-40C3-452E-BA28-B1C480E71493}" type="presOf" srcId="{06C16FAA-6C31-4FB8-88D7-F2FCE6E578AE}" destId="{5372E9E8-C246-41E8-8077-ED99E3154CD0}" srcOrd="0" destOrd="0" presId="urn:microsoft.com/office/officeart/2005/8/layout/default"/>
    <dgm:cxn modelId="{052354EF-8613-4A36-A0DF-83CA1F690718}" type="presOf" srcId="{FD229B67-DAEF-46E7-AC23-9EA5FF95BCBE}" destId="{1C96A73D-5DFC-4FFC-BDC1-2D5DF0E98A21}" srcOrd="0" destOrd="0" presId="urn:microsoft.com/office/officeart/2005/8/layout/default"/>
    <dgm:cxn modelId="{126F722D-7FC6-4482-A214-78D959C08708}" type="presParOf" srcId="{4CE5B20D-50B5-4D4E-814B-4B1B96D87EFC}" destId="{D0AF66BA-8B90-4001-8654-188CEE68A542}" srcOrd="0" destOrd="0" presId="urn:microsoft.com/office/officeart/2005/8/layout/default"/>
    <dgm:cxn modelId="{7DA9A4F7-D834-4DA8-AF3E-EC73D0A6D8F9}" type="presParOf" srcId="{4CE5B20D-50B5-4D4E-814B-4B1B96D87EFC}" destId="{192F8E54-2306-4CDF-9D4C-F2C10038B40F}" srcOrd="1" destOrd="0" presId="urn:microsoft.com/office/officeart/2005/8/layout/default"/>
    <dgm:cxn modelId="{77123BA0-57A7-4330-87C5-43D9669F1E2A}" type="presParOf" srcId="{4CE5B20D-50B5-4D4E-814B-4B1B96D87EFC}" destId="{093C7CBB-0194-4687-9B1B-47704AD61D0D}" srcOrd="2" destOrd="0" presId="urn:microsoft.com/office/officeart/2005/8/layout/default"/>
    <dgm:cxn modelId="{E52FAD66-8674-46C7-953C-F29DB9BE37AC}" type="presParOf" srcId="{4CE5B20D-50B5-4D4E-814B-4B1B96D87EFC}" destId="{A704AF9B-8197-4543-BF50-FB2B3CFFEF84}" srcOrd="3" destOrd="0" presId="urn:microsoft.com/office/officeart/2005/8/layout/default"/>
    <dgm:cxn modelId="{A036CA9F-091F-48DF-AFA9-5A1736165640}" type="presParOf" srcId="{4CE5B20D-50B5-4D4E-814B-4B1B96D87EFC}" destId="{5372E9E8-C246-41E8-8077-ED99E3154CD0}" srcOrd="4" destOrd="0" presId="urn:microsoft.com/office/officeart/2005/8/layout/default"/>
    <dgm:cxn modelId="{246EBF09-8177-4228-9829-E68AD588C29E}" type="presParOf" srcId="{4CE5B20D-50B5-4D4E-814B-4B1B96D87EFC}" destId="{C2ED480D-A0BF-4AB8-99A5-702C5BA1AFC4}" srcOrd="5" destOrd="0" presId="urn:microsoft.com/office/officeart/2005/8/layout/default"/>
    <dgm:cxn modelId="{07A19EF7-AA80-41CA-AE48-A933D5953F2F}" type="presParOf" srcId="{4CE5B20D-50B5-4D4E-814B-4B1B96D87EFC}" destId="{1C96A73D-5DFC-4FFC-BDC1-2D5DF0E98A21}" srcOrd="6" destOrd="0" presId="urn:microsoft.com/office/officeart/2005/8/layout/default"/>
    <dgm:cxn modelId="{92FF0022-3970-490C-A485-E89930036DB7}" type="presParOf" srcId="{4CE5B20D-50B5-4D4E-814B-4B1B96D87EFC}" destId="{F4E7B052-5792-43FC-9FC5-ABB63EC9C559}" srcOrd="7" destOrd="0" presId="urn:microsoft.com/office/officeart/2005/8/layout/default"/>
    <dgm:cxn modelId="{49003EF8-D8B2-4F30-B970-D60228C3D39D}" type="presParOf" srcId="{4CE5B20D-50B5-4D4E-814B-4B1B96D87EFC}" destId="{3103A0EF-0072-4064-A40C-214FF40C1AFB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F66BA-8B90-4001-8654-188CEE68A542}">
      <dsp:nvSpPr>
        <dsp:cNvPr id="0" name=""/>
        <dsp:cNvSpPr/>
      </dsp:nvSpPr>
      <dsp:spPr>
        <a:xfrm>
          <a:off x="0" y="111257"/>
          <a:ext cx="1912937" cy="1147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Donatur</a:t>
          </a:r>
          <a:endParaRPr lang="id-ID" sz="2800" kern="1200" dirty="0"/>
        </a:p>
      </dsp:txBody>
      <dsp:txXfrm>
        <a:off x="0" y="111257"/>
        <a:ext cx="1912937" cy="1147762"/>
      </dsp:txXfrm>
    </dsp:sp>
    <dsp:sp modelId="{093C7CBB-0194-4687-9B1B-47704AD61D0D}">
      <dsp:nvSpPr>
        <dsp:cNvPr id="0" name=""/>
        <dsp:cNvSpPr/>
      </dsp:nvSpPr>
      <dsp:spPr>
        <a:xfrm>
          <a:off x="2104231" y="111257"/>
          <a:ext cx="1912937" cy="1147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Pemilik dana</a:t>
          </a:r>
          <a:endParaRPr lang="id-ID" sz="2800" kern="1200" dirty="0"/>
        </a:p>
      </dsp:txBody>
      <dsp:txXfrm>
        <a:off x="2104231" y="111257"/>
        <a:ext cx="1912937" cy="1147762"/>
      </dsp:txXfrm>
    </dsp:sp>
    <dsp:sp modelId="{5372E9E8-C246-41E8-8077-ED99E3154CD0}">
      <dsp:nvSpPr>
        <dsp:cNvPr id="0" name=""/>
        <dsp:cNvSpPr/>
      </dsp:nvSpPr>
      <dsp:spPr>
        <a:xfrm>
          <a:off x="4208462" y="111257"/>
          <a:ext cx="1912937" cy="1147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Pemerintah</a:t>
          </a:r>
          <a:endParaRPr lang="id-ID" sz="2800" kern="1200" dirty="0"/>
        </a:p>
      </dsp:txBody>
      <dsp:txXfrm>
        <a:off x="4208462" y="111257"/>
        <a:ext cx="1912937" cy="1147762"/>
      </dsp:txXfrm>
    </dsp:sp>
    <dsp:sp modelId="{1C96A73D-5DFC-4FFC-BDC1-2D5DF0E98A21}">
      <dsp:nvSpPr>
        <dsp:cNvPr id="0" name=""/>
        <dsp:cNvSpPr/>
      </dsp:nvSpPr>
      <dsp:spPr>
        <a:xfrm>
          <a:off x="1052115" y="1450313"/>
          <a:ext cx="1912937" cy="1147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Relawan</a:t>
          </a:r>
          <a:endParaRPr lang="id-ID" sz="2800" kern="1200" dirty="0"/>
        </a:p>
      </dsp:txBody>
      <dsp:txXfrm>
        <a:off x="1052115" y="1450313"/>
        <a:ext cx="1912937" cy="1147762"/>
      </dsp:txXfrm>
    </dsp:sp>
    <dsp:sp modelId="{3103A0EF-0072-4064-A40C-214FF40C1AFB}">
      <dsp:nvSpPr>
        <dsp:cNvPr id="0" name=""/>
        <dsp:cNvSpPr/>
      </dsp:nvSpPr>
      <dsp:spPr>
        <a:xfrm>
          <a:off x="3156346" y="1450313"/>
          <a:ext cx="1912937" cy="114776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800" kern="1200" dirty="0" smtClean="0"/>
            <a:t>Dewan anggota</a:t>
          </a:r>
          <a:endParaRPr lang="id-ID" sz="2800" kern="1200" dirty="0"/>
        </a:p>
      </dsp:txBody>
      <dsp:txXfrm>
        <a:off x="3156346" y="1450313"/>
        <a:ext cx="1912937" cy="11477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F89359-95C4-44F5-9986-5313F121A8CF}" type="datetimeFigureOut">
              <a:rPr lang="id-ID"/>
              <a:pPr>
                <a:defRPr/>
              </a:pPr>
              <a:t>10/04/2018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AFBF018-D3A2-4856-B078-0A7BF6D139BC}" type="slidenum">
              <a:rPr lang="id-ID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98041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6C27FB-4E1E-4654-AFCF-085B0681E59F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748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76C27FB-4E1E-4654-AFCF-085B0681E59F}" type="slidenum">
              <a:rPr lang="id-ID">
                <a:latin typeface="Calibri" panose="020F0502020204030204" pitchFamily="34" charset="0"/>
              </a:rPr>
              <a:pPr eaLnBrk="1" hangingPunct="1"/>
              <a:t>3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0553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872E14A-412C-4F3D-B2FB-4D803C9D1476}" type="slidenum">
              <a:rPr lang="id-ID">
                <a:latin typeface="Calibri" panose="020F0502020204030204" pitchFamily="34" charset="0"/>
              </a:rPr>
              <a:pPr eaLnBrk="1" hangingPunct="1"/>
              <a:t>6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16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D5D2C-AA79-4453-A1C4-1D975F28D7E9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4B656-58AA-4CB2-B913-F16A558EA5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1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9B60C-D782-4FC9-8D88-F0B86F5D69AA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24A47-F1CD-4C9E-9151-9B0DF33D9F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08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D6771-388F-42E5-8AAC-B01810625228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A088EB-04A0-4AB0-9DD4-C5039273AF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4130E-98E3-4AF9-9AB1-6F48DB2CF1EE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0680E8-5354-445A-B1A4-3BBD37BAC8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040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3A60-628B-41F8-8F91-74A5A55DEC0A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463D98-6095-4EBC-9963-CDB123FE29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221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5CCB9-6065-4184-93F2-9D4B87FDAB47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9919D-E92C-4121-9ECB-A28A7C3FEC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25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A8941-500A-4A6F-9543-4E8D11973E6B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E9103-F387-4A10-A2ED-BFC512D652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5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011C1-79B2-42E2-B0B0-7B5AA5C9A90E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638DA-4E0F-4BA3-8B6D-94B9753868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783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32470-FAA3-49D0-87CB-A4B21E4CCBD1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B0A5-777E-442C-B07B-9BB02D2574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54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AB1B6-E332-430C-8895-F571C75EA4D0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FBF210-8734-49CE-A329-6CDCED5076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6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DFFE89-F4CB-4E66-B1B5-ACDDC0D32039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76BF4B-FAAF-4E73-86FC-C121260CBE9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99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408AB-DA9F-4267-B609-5E6B1AA3A578}" type="datetime1">
              <a:rPr lang="en-US"/>
              <a:pPr>
                <a:defRPr/>
              </a:pPr>
              <a:t>4/10/2018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A6BE688A-EF8B-4E48-AA8E-EA7CF2BA382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eh.tribunnews.com/tag/kesehatan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ceh.tribunnews.com/2018/03/27/korsel-bantu-35-uks" TargetMode="External"/><Relationship Id="rId5" Type="http://schemas.openxmlformats.org/officeDocument/2006/relationships/hyperlink" Target="http://aceh.tribunnews.com/tag/korea-selatan" TargetMode="External"/><Relationship Id="rId4" Type="http://schemas.openxmlformats.org/officeDocument/2006/relationships/hyperlink" Target="http://aceh.tribunnews.com/tag/sekolah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irto.id/ada-tren-global-krisis-kepercayaan-terhadap-lsm-ckJ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1524000" y="304800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4746625" y="3657600"/>
            <a:ext cx="56388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KONSUMEN PKBM </a:t>
            </a:r>
            <a:endParaRPr lang="id-ID" sz="20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 smtClean="0">
                <a:solidFill>
                  <a:schemeClr val="bg1"/>
                </a:solidFill>
              </a:rPr>
              <a:t>SESI-5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tx2"/>
                </a:solidFill>
              </a:rPr>
              <a:t>Ade Heryana, SST, MKM</a:t>
            </a:r>
            <a:endParaRPr lang="en-US" sz="2000" b="1" dirty="0">
              <a:solidFill>
                <a:schemeClr val="tx2"/>
              </a:solidFill>
            </a:endParaRPr>
          </a:p>
          <a:p>
            <a:pPr algn="ctr" eaLnBrk="1" hangingPunct="1"/>
            <a:r>
              <a:rPr lang="id-ID" sz="2000" b="1" dirty="0">
                <a:solidFill>
                  <a:schemeClr val="bg1"/>
                </a:solidFill>
              </a:rPr>
              <a:t>Prodi Kesmas FIKES UEU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057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981200" y="1524001"/>
            <a:ext cx="8229600" cy="4602163"/>
          </a:xfrm>
        </p:spPr>
        <p:txBody>
          <a:bodyPr/>
          <a:lstStyle/>
          <a:p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Mahasiswa memahami </a:t>
            </a: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SIKLUS KOMUNIKASI KESEHATAN yang efektif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Mahasiswa memahami </a:t>
            </a: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jenis model Ekologis yang mempengaruhi perilaku sehat 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d-ID" sz="2200" dirty="0">
                <a:latin typeface="Arial" panose="020B0604020202020204" pitchFamily="34" charset="0"/>
                <a:cs typeface="Arial" panose="020B0604020202020204" pitchFamily="34" charset="0"/>
              </a:rPr>
              <a:t>Mahasiswa memahami </a:t>
            </a:r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 komunikasi kesehatan dengan pendekatan model Ekologis</a:t>
            </a:r>
          </a:p>
          <a:p>
            <a:r>
              <a:rPr lang="id-ID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Mahasiswa memahami tahap perencanaan komunikasi kesehatan</a:t>
            </a:r>
            <a:endParaRPr lang="id-ID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609600"/>
            <a:ext cx="10972800" cy="1143000"/>
          </a:xfrm>
        </p:spPr>
        <p:txBody>
          <a:bodyPr/>
          <a:lstStyle/>
          <a:p>
            <a:r>
              <a:rPr lang="id-ID" b="1" dirty="0" smtClean="0"/>
              <a:t>Siapakah Konsumen PKBM?</a:t>
            </a:r>
            <a:endParaRPr lang="id-ID" b="1" dirty="0"/>
          </a:p>
        </p:txBody>
      </p:sp>
      <p:sp>
        <p:nvSpPr>
          <p:cNvPr id="5" name="Down Arrow 4"/>
          <p:cNvSpPr/>
          <p:nvPr/>
        </p:nvSpPr>
        <p:spPr>
          <a:xfrm>
            <a:off x="5500688" y="1752600"/>
            <a:ext cx="12192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extBox 5"/>
          <p:cNvSpPr txBox="1"/>
          <p:nvPr/>
        </p:nvSpPr>
        <p:spPr>
          <a:xfrm>
            <a:off x="3481388" y="3059668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b="1" dirty="0" smtClean="0"/>
              <a:t>PEMANGKU KEPENTINGAN (STAKEHOLDER)</a:t>
            </a:r>
            <a:endParaRPr lang="id-ID" b="1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18776715"/>
              </p:ext>
            </p:extLst>
          </p:nvPr>
        </p:nvGraphicFramePr>
        <p:xfrm>
          <a:off x="3067844" y="3465678"/>
          <a:ext cx="6121400" cy="27093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70325675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8850" y="771294"/>
            <a:ext cx="5638800" cy="1143000"/>
          </a:xfrm>
        </p:spPr>
        <p:txBody>
          <a:bodyPr/>
          <a:lstStyle/>
          <a:p>
            <a:pPr algn="l"/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Korsel Bantu 35 UKS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971800"/>
            <a:ext cx="6667500" cy="3743325"/>
          </a:xfrm>
        </p:spPr>
      </p:pic>
      <p:sp>
        <p:nvSpPr>
          <p:cNvPr id="5" name="Rectangle 4"/>
          <p:cNvSpPr/>
          <p:nvPr/>
        </p:nvSpPr>
        <p:spPr>
          <a:xfrm>
            <a:off x="152400" y="228600"/>
            <a:ext cx="54864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sz="2000" dirty="0"/>
              <a:t>BANDA ACEH - Korea International Cooperation Agency (KOICA), melalui Korea Association Of Health Promotion (KAHP) membantu terlaksananya program usaha </a:t>
            </a:r>
            <a:r>
              <a:rPr lang="id-ID" sz="2000" dirty="0">
                <a:hlinkClick r:id="rId3" tooltip="kesehatan"/>
              </a:rPr>
              <a:t>kesehatan</a:t>
            </a:r>
            <a:r>
              <a:rPr lang="id-ID" sz="2000" dirty="0"/>
              <a:t> </a:t>
            </a:r>
            <a:r>
              <a:rPr lang="id-ID" sz="2000" dirty="0">
                <a:hlinkClick r:id="rId4" tooltip="sekolah"/>
              </a:rPr>
              <a:t>sekolah</a:t>
            </a:r>
            <a:r>
              <a:rPr lang="id-ID" sz="2000" dirty="0"/>
              <a:t> (UKS) di 35 </a:t>
            </a:r>
            <a:r>
              <a:rPr lang="id-ID" sz="2000" dirty="0">
                <a:hlinkClick r:id="rId4" tooltip="sekolah"/>
              </a:rPr>
              <a:t>sekolah</a:t>
            </a:r>
            <a:r>
              <a:rPr lang="id-ID" sz="2000" dirty="0"/>
              <a:t> yang di Aceh Besar dan Banda Aceh. Penandatanganan MoU berlangsung, Senin (26/3), di MIN Tungkop, Darussalam, Aceh Besar.</a:t>
            </a:r>
          </a:p>
          <a:p>
            <a:r>
              <a:rPr lang="id-ID" sz="2000" dirty="0"/>
              <a:t>Program pengembangan UKS kerja sama lembaga </a:t>
            </a:r>
            <a:r>
              <a:rPr lang="id-ID" sz="2000" dirty="0">
                <a:hlinkClick r:id="rId3" tooltip="kesehatan"/>
              </a:rPr>
              <a:t>kesehatan</a:t>
            </a:r>
            <a:r>
              <a:rPr lang="id-ID" sz="2000" dirty="0"/>
              <a:t> </a:t>
            </a:r>
            <a:r>
              <a:rPr lang="id-ID" sz="2000" dirty="0">
                <a:hlinkClick r:id="rId5" tooltip="Korea Selatan"/>
              </a:rPr>
              <a:t>Korea Selatan</a:t>
            </a:r>
            <a:r>
              <a:rPr lang="id-ID" sz="2000" dirty="0"/>
              <a:t> dengan Aceh itu akan berlangsung selama tiga tahun, dari 2018 hingga 2020. Bantuan itu akan disalurkan ke </a:t>
            </a:r>
            <a:r>
              <a:rPr lang="id-ID" sz="2000" dirty="0">
                <a:hlinkClick r:id="rId4" tooltip="sekolah"/>
              </a:rPr>
              <a:t>sekolah</a:t>
            </a:r>
            <a:r>
              <a:rPr lang="id-ID" sz="2000" dirty="0"/>
              <a:t> dan madrasah melalui Yayasan Permata Hati Mazas. Dalam penandatangan MoU itu hadir juga Bupati Aceh Besar, Ir Mawardi Ali dan pejabat dari dua daerah tersebut.</a:t>
            </a:r>
          </a:p>
          <a:p>
            <a:r>
              <a:rPr lang="id-ID" sz="2000" dirty="0"/>
              <a:t/>
            </a:r>
            <a:br>
              <a:rPr lang="id-ID" sz="2000" dirty="0"/>
            </a:br>
            <a:endParaRPr lang="id-ID" sz="2000" dirty="0"/>
          </a:p>
        </p:txBody>
      </p:sp>
      <p:sp>
        <p:nvSpPr>
          <p:cNvPr id="6" name="Rectangle 5"/>
          <p:cNvSpPr/>
          <p:nvPr/>
        </p:nvSpPr>
        <p:spPr>
          <a:xfrm>
            <a:off x="111579" y="6229812"/>
            <a:ext cx="6096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d-ID" sz="1400" dirty="0">
                <a:hlinkClick r:id="rId6"/>
              </a:rPr>
              <a:t>http://</a:t>
            </a:r>
            <a:r>
              <a:rPr lang="id-ID" sz="1400" dirty="0" smtClean="0">
                <a:hlinkClick r:id="rId6"/>
              </a:rPr>
              <a:t>aceh.tribunnews.com/2018/03/27/korsel-bantu-35-uks</a:t>
            </a:r>
            <a:r>
              <a:rPr lang="id-ID" sz="1400" dirty="0" smtClean="0"/>
              <a:t> </a:t>
            </a: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2496610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371" y="1676400"/>
            <a:ext cx="10972800" cy="1143000"/>
          </a:xfrm>
        </p:spPr>
        <p:txBody>
          <a:bodyPr/>
          <a:lstStyle/>
          <a:p>
            <a:r>
              <a:rPr lang="id-ID" b="1" dirty="0" smtClean="0">
                <a:solidFill>
                  <a:schemeClr val="accent6">
                    <a:lumMod val="75000"/>
                  </a:schemeClr>
                </a:solidFill>
              </a:rPr>
              <a:t>Ada Tren Global Krisis Kepercayaan terhadap LSM</a:t>
            </a:r>
            <a:endParaRPr lang="id-ID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581400"/>
            <a:ext cx="10972800" cy="2544764"/>
          </a:xfrm>
        </p:spPr>
        <p:txBody>
          <a:bodyPr/>
          <a:lstStyle/>
          <a:p>
            <a:r>
              <a:rPr lang="id-ID" dirty="0">
                <a:hlinkClick r:id="rId2"/>
              </a:rPr>
              <a:t>https://</a:t>
            </a:r>
            <a:r>
              <a:rPr lang="id-ID" dirty="0" smtClean="0">
                <a:hlinkClick r:id="rId2"/>
              </a:rPr>
              <a:t>tirto.id/ada-tren-global-krisis-kepercayaan-terhadap-lsm-ckJr</a:t>
            </a:r>
            <a:r>
              <a:rPr lang="id-ID" dirty="0" smtClean="0"/>
              <a:t>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53938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itle 5"/>
          <p:cNvSpPr>
            <a:spLocks noGrp="1"/>
          </p:cNvSpPr>
          <p:nvPr>
            <p:ph type="title"/>
          </p:nvPr>
        </p:nvSpPr>
        <p:spPr>
          <a:xfrm>
            <a:off x="1995487" y="32766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TERIMA KASIH</a:t>
            </a:r>
            <a:endParaRPr lang="id-ID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2206</TotalTime>
  <Words>199</Words>
  <Application>Microsoft Office PowerPoint</Application>
  <PresentationFormat>Widescreen</PresentationFormat>
  <Paragraphs>27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KEMAMPUAN AKHIR YANG DIHARAPKAN</vt:lpstr>
      <vt:lpstr>Siapakah Konsumen PKBM?</vt:lpstr>
      <vt:lpstr>Korsel Bantu 35 UKS</vt:lpstr>
      <vt:lpstr>Ada Tren Global Krisis Kepercayaan terhadap LSM</vt:lpstr>
      <vt:lpstr>TERIMA KASIH</vt:lpstr>
    </vt:vector>
  </TitlesOfParts>
  <Company>signDesign Communications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ASUS</cp:lastModifiedBy>
  <cp:revision>288</cp:revision>
  <dcterms:created xsi:type="dcterms:W3CDTF">2010-08-24T06:47:44Z</dcterms:created>
  <dcterms:modified xsi:type="dcterms:W3CDTF">2018-04-10T16:51:46Z</dcterms:modified>
</cp:coreProperties>
</file>