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78" r:id="rId5"/>
    <p:sldId id="257" r:id="rId6"/>
    <p:sldId id="27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1" r:id="rId22"/>
    <p:sldId id="274" r:id="rId2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5552B-7EC9-4DF1-9D3C-04BC2EAD37AD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AAB146EB-37AA-4EAB-A3E2-16DCED5169AE}">
      <dgm:prSet phldrT="[Text]"/>
      <dgm:spPr/>
      <dgm:t>
        <a:bodyPr/>
        <a:lstStyle/>
        <a:p>
          <a:r>
            <a:rPr lang="id-ID" dirty="0" smtClean="0"/>
            <a:t>Fungsi VCT</a:t>
          </a:r>
          <a:endParaRPr lang="id-ID" dirty="0"/>
        </a:p>
      </dgm:t>
    </dgm:pt>
    <dgm:pt modelId="{52259596-5F26-40F3-A641-331930504BB4}" type="parTrans" cxnId="{E919C502-2D08-45FE-B754-BD5276EEBB66}">
      <dgm:prSet/>
      <dgm:spPr/>
      <dgm:t>
        <a:bodyPr/>
        <a:lstStyle/>
        <a:p>
          <a:endParaRPr lang="id-ID"/>
        </a:p>
      </dgm:t>
    </dgm:pt>
    <dgm:pt modelId="{2AFAD337-28A2-4AB1-8F4A-0882C6950684}" type="sibTrans" cxnId="{E919C502-2D08-45FE-B754-BD5276EEBB66}">
      <dgm:prSet/>
      <dgm:spPr/>
      <dgm:t>
        <a:bodyPr/>
        <a:lstStyle/>
        <a:p>
          <a:endParaRPr lang="id-ID"/>
        </a:p>
      </dgm:t>
    </dgm:pt>
    <dgm:pt modelId="{5A642DE0-1E1A-490F-83C9-A10A264EFACB}">
      <dgm:prSet phldrT="[Text]" custT="1"/>
      <dgm:spPr/>
      <dgm:t>
        <a:bodyPr/>
        <a:lstStyle/>
        <a:p>
          <a:r>
            <a:rPr lang="id-ID" sz="1800" dirty="0" smtClean="0"/>
            <a:t>Penerimaan sero-status, coping dan perawatan diri</a:t>
          </a:r>
          <a:endParaRPr lang="id-ID" sz="1800" dirty="0"/>
        </a:p>
      </dgm:t>
    </dgm:pt>
    <dgm:pt modelId="{D876228B-A7F1-4ACB-827C-EB6D671F9F81}" type="parTrans" cxnId="{169A4C24-F632-481F-96F0-ACCAE50D632C}">
      <dgm:prSet/>
      <dgm:spPr/>
      <dgm:t>
        <a:bodyPr/>
        <a:lstStyle/>
        <a:p>
          <a:endParaRPr lang="id-ID"/>
        </a:p>
      </dgm:t>
    </dgm:pt>
    <dgm:pt modelId="{62EAE4D4-5446-44E3-BD31-08B753D9DC08}" type="sibTrans" cxnId="{169A4C24-F632-481F-96F0-ACCAE50D632C}">
      <dgm:prSet/>
      <dgm:spPr/>
      <dgm:t>
        <a:bodyPr/>
        <a:lstStyle/>
        <a:p>
          <a:endParaRPr lang="id-ID"/>
        </a:p>
      </dgm:t>
    </dgm:pt>
    <dgm:pt modelId="{D8140003-00BE-4D75-86FD-E218F3AA1E3D}">
      <dgm:prSet phldrT="[Text]" custT="1"/>
      <dgm:spPr/>
      <dgm:t>
        <a:bodyPr/>
        <a:lstStyle/>
        <a:p>
          <a:r>
            <a:rPr lang="id-ID" sz="1600" dirty="0" smtClean="0"/>
            <a:t>Memfasilitasi perubahan perilaku</a:t>
          </a:r>
          <a:endParaRPr lang="id-ID" sz="1600" dirty="0"/>
        </a:p>
      </dgm:t>
    </dgm:pt>
    <dgm:pt modelId="{01988348-9E36-4FBD-A912-C0E5CC797051}" type="parTrans" cxnId="{B47266EF-D5A2-412B-98E7-8B578AF5EB00}">
      <dgm:prSet/>
      <dgm:spPr/>
      <dgm:t>
        <a:bodyPr/>
        <a:lstStyle/>
        <a:p>
          <a:endParaRPr lang="id-ID"/>
        </a:p>
      </dgm:t>
    </dgm:pt>
    <dgm:pt modelId="{CF5849B3-8D95-4B84-8585-CC97D7BD693F}" type="sibTrans" cxnId="{B47266EF-D5A2-412B-98E7-8B578AF5EB00}">
      <dgm:prSet/>
      <dgm:spPr/>
      <dgm:t>
        <a:bodyPr/>
        <a:lstStyle/>
        <a:p>
          <a:endParaRPr lang="id-ID"/>
        </a:p>
      </dgm:t>
    </dgm:pt>
    <dgm:pt modelId="{5A19719E-4C5C-4037-86AC-582F7576CB2D}">
      <dgm:prSet phldrT="[Text]" custT="1"/>
      <dgm:spPr/>
      <dgm:t>
        <a:bodyPr/>
        <a:lstStyle/>
        <a:p>
          <a:r>
            <a:rPr lang="id-ID" sz="1600" dirty="0" smtClean="0"/>
            <a:t>Memfasilitasi intervensi MTCT (dari ibu ke anak)</a:t>
          </a:r>
          <a:endParaRPr lang="id-ID" sz="1600" dirty="0"/>
        </a:p>
      </dgm:t>
    </dgm:pt>
    <dgm:pt modelId="{4FDD637D-7273-4486-8737-8C93C76CEC58}" type="parTrans" cxnId="{F4528A97-C467-454F-89D3-A8FA2A9A199D}">
      <dgm:prSet/>
      <dgm:spPr/>
      <dgm:t>
        <a:bodyPr/>
        <a:lstStyle/>
        <a:p>
          <a:endParaRPr lang="id-ID"/>
        </a:p>
      </dgm:t>
    </dgm:pt>
    <dgm:pt modelId="{18DAED53-4796-4940-AB87-2A5C5B243CB0}" type="sibTrans" cxnId="{F4528A97-C467-454F-89D3-A8FA2A9A199D}">
      <dgm:prSet/>
      <dgm:spPr/>
      <dgm:t>
        <a:bodyPr/>
        <a:lstStyle/>
        <a:p>
          <a:endParaRPr lang="id-ID"/>
        </a:p>
      </dgm:t>
    </dgm:pt>
    <dgm:pt modelId="{6A7A3C18-1D59-4082-AAA5-3C792AAEDBD9}">
      <dgm:prSet phldrT="[Text]"/>
      <dgm:spPr/>
      <dgm:t>
        <a:bodyPr/>
        <a:lstStyle/>
        <a:p>
          <a:r>
            <a:rPr lang="id-ID" dirty="0" smtClean="0"/>
            <a:t>Manajemen dini infeksi oportunistik &amp; IMS serta Introduksi ARV</a:t>
          </a:r>
          <a:endParaRPr lang="id-ID" dirty="0"/>
        </a:p>
      </dgm:t>
    </dgm:pt>
    <dgm:pt modelId="{63FA957B-38F4-44F5-A170-D1A8D3535FA9}" type="parTrans" cxnId="{D344C537-CD0B-43CD-9B63-FE0A06207152}">
      <dgm:prSet/>
      <dgm:spPr/>
      <dgm:t>
        <a:bodyPr/>
        <a:lstStyle/>
        <a:p>
          <a:endParaRPr lang="id-ID"/>
        </a:p>
      </dgm:t>
    </dgm:pt>
    <dgm:pt modelId="{3670AFA6-5EBC-4E22-9EA5-D1B2499A8F4F}" type="sibTrans" cxnId="{D344C537-CD0B-43CD-9B63-FE0A06207152}">
      <dgm:prSet/>
      <dgm:spPr/>
      <dgm:t>
        <a:bodyPr/>
        <a:lstStyle/>
        <a:p>
          <a:endParaRPr lang="id-ID"/>
        </a:p>
      </dgm:t>
    </dgm:pt>
    <dgm:pt modelId="{646F6A4C-998C-4CFD-A89C-AA120EA93D94}">
      <dgm:prSet phldrT="[Text]" custT="1"/>
      <dgm:spPr/>
      <dgm:t>
        <a:bodyPr/>
        <a:lstStyle/>
        <a:p>
          <a:r>
            <a:rPr lang="id-ID" sz="1800" dirty="0" smtClean="0"/>
            <a:t>Terapi pencegahan &amp; perawatan reproduksi</a:t>
          </a:r>
          <a:endParaRPr lang="id-ID" sz="1800" dirty="0"/>
        </a:p>
      </dgm:t>
    </dgm:pt>
    <dgm:pt modelId="{044C9891-BA88-4A57-A943-5A5C68853B63}" type="parTrans" cxnId="{95BDA5EE-0D97-4AFF-BC05-58A6C850D06B}">
      <dgm:prSet/>
      <dgm:spPr/>
      <dgm:t>
        <a:bodyPr/>
        <a:lstStyle/>
        <a:p>
          <a:endParaRPr lang="id-ID"/>
        </a:p>
      </dgm:t>
    </dgm:pt>
    <dgm:pt modelId="{53DB99F2-F13D-4482-8718-DD7EEFB603F8}" type="sibTrans" cxnId="{95BDA5EE-0D97-4AFF-BC05-58A6C850D06B}">
      <dgm:prSet/>
      <dgm:spPr/>
      <dgm:t>
        <a:bodyPr/>
        <a:lstStyle/>
        <a:p>
          <a:endParaRPr lang="id-ID"/>
        </a:p>
      </dgm:t>
    </dgm:pt>
    <dgm:pt modelId="{65AA4AB5-6E3D-4DE1-8A09-B5BC609989F2}">
      <dgm:prSet phldrT="[Text]" custT="1"/>
      <dgm:spPr/>
      <dgm:t>
        <a:bodyPr/>
        <a:lstStyle/>
        <a:p>
          <a:r>
            <a:rPr lang="id-ID" sz="1800" dirty="0" smtClean="0"/>
            <a:t>Normalisasi HIV/AIDS</a:t>
          </a:r>
          <a:endParaRPr lang="id-ID" sz="1800" dirty="0"/>
        </a:p>
      </dgm:t>
    </dgm:pt>
    <dgm:pt modelId="{33778E22-4AB9-4B81-9EF3-015398F5F700}" type="parTrans" cxnId="{085E5FB6-78D9-4389-83E1-E440C0FCE543}">
      <dgm:prSet/>
      <dgm:spPr/>
      <dgm:t>
        <a:bodyPr/>
        <a:lstStyle/>
        <a:p>
          <a:endParaRPr lang="id-ID"/>
        </a:p>
      </dgm:t>
    </dgm:pt>
    <dgm:pt modelId="{3ECB1B45-C936-4814-8559-2D09BD5E2DE8}" type="sibTrans" cxnId="{085E5FB6-78D9-4389-83E1-E440C0FCE543}">
      <dgm:prSet/>
      <dgm:spPr/>
      <dgm:t>
        <a:bodyPr/>
        <a:lstStyle/>
        <a:p>
          <a:endParaRPr lang="id-ID"/>
        </a:p>
      </dgm:t>
    </dgm:pt>
    <dgm:pt modelId="{89A60E7F-076B-4EDA-9D99-7D8540E33E29}">
      <dgm:prSet phldrT="[Text]"/>
      <dgm:spPr/>
      <dgm:t>
        <a:bodyPr/>
        <a:lstStyle/>
        <a:p>
          <a:r>
            <a:rPr lang="id-ID" dirty="0" smtClean="0"/>
            <a:t>Perencanaan masa depan; perawatan anak yatim piatu; Pewarisan</a:t>
          </a:r>
          <a:endParaRPr lang="id-ID" dirty="0"/>
        </a:p>
      </dgm:t>
    </dgm:pt>
    <dgm:pt modelId="{162FB1AD-2817-49B5-A6C5-652988EED311}" type="parTrans" cxnId="{44E7E648-DB27-4AA4-A912-2D9138C3171C}">
      <dgm:prSet/>
      <dgm:spPr/>
      <dgm:t>
        <a:bodyPr/>
        <a:lstStyle/>
        <a:p>
          <a:endParaRPr lang="id-ID"/>
        </a:p>
      </dgm:t>
    </dgm:pt>
    <dgm:pt modelId="{E54DADFB-5C22-4196-BBEB-E5B85E1CEB2C}" type="sibTrans" cxnId="{44E7E648-DB27-4AA4-A912-2D9138C3171C}">
      <dgm:prSet/>
      <dgm:spPr/>
      <dgm:t>
        <a:bodyPr/>
        <a:lstStyle/>
        <a:p>
          <a:endParaRPr lang="id-ID"/>
        </a:p>
      </dgm:t>
    </dgm:pt>
    <dgm:pt modelId="{C60C77C4-E703-4680-A924-02BCC72AAA55}" type="pres">
      <dgm:prSet presAssocID="{D315552B-7EC9-4DF1-9D3C-04BC2EAD37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C3A9112-4F2D-4646-A639-74C71053436D}" type="pres">
      <dgm:prSet presAssocID="{AAB146EB-37AA-4EAB-A3E2-16DCED5169AE}" presName="centerShape" presStyleLbl="node0" presStyleIdx="0" presStyleCnt="1"/>
      <dgm:spPr/>
      <dgm:t>
        <a:bodyPr/>
        <a:lstStyle/>
        <a:p>
          <a:endParaRPr lang="id-ID"/>
        </a:p>
      </dgm:t>
    </dgm:pt>
    <dgm:pt modelId="{F92A0BF2-55E5-4E5C-AAD5-B8ADEA05E620}" type="pres">
      <dgm:prSet presAssocID="{D876228B-A7F1-4ACB-827C-EB6D671F9F81}" presName="parTrans" presStyleLbl="sibTrans2D1" presStyleIdx="0" presStyleCnt="7"/>
      <dgm:spPr/>
      <dgm:t>
        <a:bodyPr/>
        <a:lstStyle/>
        <a:p>
          <a:endParaRPr lang="id-ID"/>
        </a:p>
      </dgm:t>
    </dgm:pt>
    <dgm:pt modelId="{79D19683-479E-4506-B818-1EAAB27EC2CA}" type="pres">
      <dgm:prSet presAssocID="{D876228B-A7F1-4ACB-827C-EB6D671F9F81}" presName="connectorText" presStyleLbl="sibTrans2D1" presStyleIdx="0" presStyleCnt="7"/>
      <dgm:spPr/>
      <dgm:t>
        <a:bodyPr/>
        <a:lstStyle/>
        <a:p>
          <a:endParaRPr lang="id-ID"/>
        </a:p>
      </dgm:t>
    </dgm:pt>
    <dgm:pt modelId="{B6F14F8D-CDBF-4A7A-BE56-1AFCB340BD9C}" type="pres">
      <dgm:prSet presAssocID="{5A642DE0-1E1A-490F-83C9-A10A264EFAC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480BA8-A7AD-458D-BDA1-CD9AA546572C}" type="pres">
      <dgm:prSet presAssocID="{01988348-9E36-4FBD-A912-C0E5CC797051}" presName="parTrans" presStyleLbl="sibTrans2D1" presStyleIdx="1" presStyleCnt="7"/>
      <dgm:spPr/>
      <dgm:t>
        <a:bodyPr/>
        <a:lstStyle/>
        <a:p>
          <a:endParaRPr lang="id-ID"/>
        </a:p>
      </dgm:t>
    </dgm:pt>
    <dgm:pt modelId="{253AEB45-468D-422C-944B-730FCD454AE1}" type="pres">
      <dgm:prSet presAssocID="{01988348-9E36-4FBD-A912-C0E5CC797051}" presName="connectorText" presStyleLbl="sibTrans2D1" presStyleIdx="1" presStyleCnt="7"/>
      <dgm:spPr/>
      <dgm:t>
        <a:bodyPr/>
        <a:lstStyle/>
        <a:p>
          <a:endParaRPr lang="id-ID"/>
        </a:p>
      </dgm:t>
    </dgm:pt>
    <dgm:pt modelId="{9A58AEA5-86BE-4D27-8E56-BAD739CD1FDB}" type="pres">
      <dgm:prSet presAssocID="{D8140003-00BE-4D75-86FD-E218F3AA1E3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B18B78-1F56-4EF3-9C38-E5073C2FBC55}" type="pres">
      <dgm:prSet presAssocID="{4FDD637D-7273-4486-8737-8C93C76CEC58}" presName="parTrans" presStyleLbl="sibTrans2D1" presStyleIdx="2" presStyleCnt="7"/>
      <dgm:spPr/>
      <dgm:t>
        <a:bodyPr/>
        <a:lstStyle/>
        <a:p>
          <a:endParaRPr lang="id-ID"/>
        </a:p>
      </dgm:t>
    </dgm:pt>
    <dgm:pt modelId="{B4FF1C82-3098-42C2-B3AA-A407E1EE969D}" type="pres">
      <dgm:prSet presAssocID="{4FDD637D-7273-4486-8737-8C93C76CEC58}" presName="connectorText" presStyleLbl="sibTrans2D1" presStyleIdx="2" presStyleCnt="7"/>
      <dgm:spPr/>
      <dgm:t>
        <a:bodyPr/>
        <a:lstStyle/>
        <a:p>
          <a:endParaRPr lang="id-ID"/>
        </a:p>
      </dgm:t>
    </dgm:pt>
    <dgm:pt modelId="{63AB3989-DAE0-4023-9988-2321795EFBA7}" type="pres">
      <dgm:prSet presAssocID="{5A19719E-4C5C-4037-86AC-582F7576CB2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BE9938-3109-4BFC-A511-25E956E58DE5}" type="pres">
      <dgm:prSet presAssocID="{63FA957B-38F4-44F5-A170-D1A8D3535FA9}" presName="parTrans" presStyleLbl="sibTrans2D1" presStyleIdx="3" presStyleCnt="7"/>
      <dgm:spPr/>
      <dgm:t>
        <a:bodyPr/>
        <a:lstStyle/>
        <a:p>
          <a:endParaRPr lang="id-ID"/>
        </a:p>
      </dgm:t>
    </dgm:pt>
    <dgm:pt modelId="{0C61AE41-F71A-4D03-9EF3-1F52C4E9DCED}" type="pres">
      <dgm:prSet presAssocID="{63FA957B-38F4-44F5-A170-D1A8D3535FA9}" presName="connectorText" presStyleLbl="sibTrans2D1" presStyleIdx="3" presStyleCnt="7"/>
      <dgm:spPr/>
      <dgm:t>
        <a:bodyPr/>
        <a:lstStyle/>
        <a:p>
          <a:endParaRPr lang="id-ID"/>
        </a:p>
      </dgm:t>
    </dgm:pt>
    <dgm:pt modelId="{678A1416-58C1-4724-B2B9-F32CFD258044}" type="pres">
      <dgm:prSet presAssocID="{6A7A3C18-1D59-4082-AAA5-3C792AAEDBD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4EC3C7-88B5-4B29-8257-16D0350E256A}" type="pres">
      <dgm:prSet presAssocID="{044C9891-BA88-4A57-A943-5A5C68853B63}" presName="parTrans" presStyleLbl="sibTrans2D1" presStyleIdx="4" presStyleCnt="7"/>
      <dgm:spPr/>
      <dgm:t>
        <a:bodyPr/>
        <a:lstStyle/>
        <a:p>
          <a:endParaRPr lang="id-ID"/>
        </a:p>
      </dgm:t>
    </dgm:pt>
    <dgm:pt modelId="{E9335994-241F-43AD-B446-C6B6CA6CC32B}" type="pres">
      <dgm:prSet presAssocID="{044C9891-BA88-4A57-A943-5A5C68853B63}" presName="connectorText" presStyleLbl="sibTrans2D1" presStyleIdx="4" presStyleCnt="7"/>
      <dgm:spPr/>
      <dgm:t>
        <a:bodyPr/>
        <a:lstStyle/>
        <a:p>
          <a:endParaRPr lang="id-ID"/>
        </a:p>
      </dgm:t>
    </dgm:pt>
    <dgm:pt modelId="{4B4D44B4-32B7-4855-8B8E-4162B0D81F00}" type="pres">
      <dgm:prSet presAssocID="{646F6A4C-998C-4CFD-A89C-AA120EA93D9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3A365B-EEB9-4F5D-A375-1A195432D128}" type="pres">
      <dgm:prSet presAssocID="{33778E22-4AB9-4B81-9EF3-015398F5F700}" presName="parTrans" presStyleLbl="sibTrans2D1" presStyleIdx="5" presStyleCnt="7"/>
      <dgm:spPr/>
      <dgm:t>
        <a:bodyPr/>
        <a:lstStyle/>
        <a:p>
          <a:endParaRPr lang="id-ID"/>
        </a:p>
      </dgm:t>
    </dgm:pt>
    <dgm:pt modelId="{BF061FC7-F3FE-4A57-8D30-221B4C1D62DE}" type="pres">
      <dgm:prSet presAssocID="{33778E22-4AB9-4B81-9EF3-015398F5F700}" presName="connectorText" presStyleLbl="sibTrans2D1" presStyleIdx="5" presStyleCnt="7"/>
      <dgm:spPr/>
      <dgm:t>
        <a:bodyPr/>
        <a:lstStyle/>
        <a:p>
          <a:endParaRPr lang="id-ID"/>
        </a:p>
      </dgm:t>
    </dgm:pt>
    <dgm:pt modelId="{8A943E6A-F437-406D-A8E3-B920E1E5FBF8}" type="pres">
      <dgm:prSet presAssocID="{65AA4AB5-6E3D-4DE1-8A09-B5BC609989F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EC9ACC-C17B-478C-A03E-5BD86D232CD4}" type="pres">
      <dgm:prSet presAssocID="{162FB1AD-2817-49B5-A6C5-652988EED311}" presName="parTrans" presStyleLbl="sibTrans2D1" presStyleIdx="6" presStyleCnt="7"/>
      <dgm:spPr/>
      <dgm:t>
        <a:bodyPr/>
        <a:lstStyle/>
        <a:p>
          <a:endParaRPr lang="id-ID"/>
        </a:p>
      </dgm:t>
    </dgm:pt>
    <dgm:pt modelId="{7B00C1D9-A612-46D4-9EA7-A39CC25D9EE4}" type="pres">
      <dgm:prSet presAssocID="{162FB1AD-2817-49B5-A6C5-652988EED311}" presName="connectorText" presStyleLbl="sibTrans2D1" presStyleIdx="6" presStyleCnt="7"/>
      <dgm:spPr/>
      <dgm:t>
        <a:bodyPr/>
        <a:lstStyle/>
        <a:p>
          <a:endParaRPr lang="id-ID"/>
        </a:p>
      </dgm:t>
    </dgm:pt>
    <dgm:pt modelId="{17287C02-316C-4405-A52C-9096F0BE8951}" type="pres">
      <dgm:prSet presAssocID="{89A60E7F-076B-4EDA-9D99-7D8540E33E2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A7D60A2-3414-47F4-AF08-BE002C4B457D}" type="presOf" srcId="{6A7A3C18-1D59-4082-AAA5-3C792AAEDBD9}" destId="{678A1416-58C1-4724-B2B9-F32CFD258044}" srcOrd="0" destOrd="0" presId="urn:microsoft.com/office/officeart/2005/8/layout/radial5"/>
    <dgm:cxn modelId="{97A550CE-6AC1-4618-84CF-F1890BF189C7}" type="presOf" srcId="{33778E22-4AB9-4B81-9EF3-015398F5F700}" destId="{BF061FC7-F3FE-4A57-8D30-221B4C1D62DE}" srcOrd="1" destOrd="0" presId="urn:microsoft.com/office/officeart/2005/8/layout/radial5"/>
    <dgm:cxn modelId="{1BAEB3DC-B621-4544-8B2D-694E14411554}" type="presOf" srcId="{D876228B-A7F1-4ACB-827C-EB6D671F9F81}" destId="{79D19683-479E-4506-B818-1EAAB27EC2CA}" srcOrd="1" destOrd="0" presId="urn:microsoft.com/office/officeart/2005/8/layout/radial5"/>
    <dgm:cxn modelId="{E303EE24-C9DD-43CC-9AD1-AF17BD89B40F}" type="presOf" srcId="{D8140003-00BE-4D75-86FD-E218F3AA1E3D}" destId="{9A58AEA5-86BE-4D27-8E56-BAD739CD1FDB}" srcOrd="0" destOrd="0" presId="urn:microsoft.com/office/officeart/2005/8/layout/radial5"/>
    <dgm:cxn modelId="{EBC68E49-72B8-40D1-BE43-74F74062C4AF}" type="presOf" srcId="{5A642DE0-1E1A-490F-83C9-A10A264EFACB}" destId="{B6F14F8D-CDBF-4A7A-BE56-1AFCB340BD9C}" srcOrd="0" destOrd="0" presId="urn:microsoft.com/office/officeart/2005/8/layout/radial5"/>
    <dgm:cxn modelId="{E5E5DBD4-A62D-4EAD-81EC-721FA5F2C809}" type="presOf" srcId="{162FB1AD-2817-49B5-A6C5-652988EED311}" destId="{4AEC9ACC-C17B-478C-A03E-5BD86D232CD4}" srcOrd="0" destOrd="0" presId="urn:microsoft.com/office/officeart/2005/8/layout/radial5"/>
    <dgm:cxn modelId="{823262B2-295B-4190-A0B3-6B3CDAABA612}" type="presOf" srcId="{01988348-9E36-4FBD-A912-C0E5CC797051}" destId="{253AEB45-468D-422C-944B-730FCD454AE1}" srcOrd="1" destOrd="0" presId="urn:microsoft.com/office/officeart/2005/8/layout/radial5"/>
    <dgm:cxn modelId="{085E5FB6-78D9-4389-83E1-E440C0FCE543}" srcId="{AAB146EB-37AA-4EAB-A3E2-16DCED5169AE}" destId="{65AA4AB5-6E3D-4DE1-8A09-B5BC609989F2}" srcOrd="5" destOrd="0" parTransId="{33778E22-4AB9-4B81-9EF3-015398F5F700}" sibTransId="{3ECB1B45-C936-4814-8559-2D09BD5E2DE8}"/>
    <dgm:cxn modelId="{0F9657CC-0359-4432-8D71-C30B585F256F}" type="presOf" srcId="{01988348-9E36-4FBD-A912-C0E5CC797051}" destId="{9B480BA8-A7AD-458D-BDA1-CD9AA546572C}" srcOrd="0" destOrd="0" presId="urn:microsoft.com/office/officeart/2005/8/layout/radial5"/>
    <dgm:cxn modelId="{0936C5D9-F850-4D67-AC9D-B091C929454B}" type="presOf" srcId="{162FB1AD-2817-49B5-A6C5-652988EED311}" destId="{7B00C1D9-A612-46D4-9EA7-A39CC25D9EE4}" srcOrd="1" destOrd="0" presId="urn:microsoft.com/office/officeart/2005/8/layout/radial5"/>
    <dgm:cxn modelId="{E919C502-2D08-45FE-B754-BD5276EEBB66}" srcId="{D315552B-7EC9-4DF1-9D3C-04BC2EAD37AD}" destId="{AAB146EB-37AA-4EAB-A3E2-16DCED5169AE}" srcOrd="0" destOrd="0" parTransId="{52259596-5F26-40F3-A641-331930504BB4}" sibTransId="{2AFAD337-28A2-4AB1-8F4A-0882C6950684}"/>
    <dgm:cxn modelId="{D344C537-CD0B-43CD-9B63-FE0A06207152}" srcId="{AAB146EB-37AA-4EAB-A3E2-16DCED5169AE}" destId="{6A7A3C18-1D59-4082-AAA5-3C792AAEDBD9}" srcOrd="3" destOrd="0" parTransId="{63FA957B-38F4-44F5-A170-D1A8D3535FA9}" sibTransId="{3670AFA6-5EBC-4E22-9EA5-D1B2499A8F4F}"/>
    <dgm:cxn modelId="{32107DA6-C7C4-4C30-87EC-5A967F7F0585}" type="presOf" srcId="{4FDD637D-7273-4486-8737-8C93C76CEC58}" destId="{B4FF1C82-3098-42C2-B3AA-A407E1EE969D}" srcOrd="1" destOrd="0" presId="urn:microsoft.com/office/officeart/2005/8/layout/radial5"/>
    <dgm:cxn modelId="{2B7D40C5-A5D6-43B7-8D93-1424E93E37D2}" type="presOf" srcId="{4FDD637D-7273-4486-8737-8C93C76CEC58}" destId="{D5B18B78-1F56-4EF3-9C38-E5073C2FBC55}" srcOrd="0" destOrd="0" presId="urn:microsoft.com/office/officeart/2005/8/layout/radial5"/>
    <dgm:cxn modelId="{169A4C24-F632-481F-96F0-ACCAE50D632C}" srcId="{AAB146EB-37AA-4EAB-A3E2-16DCED5169AE}" destId="{5A642DE0-1E1A-490F-83C9-A10A264EFACB}" srcOrd="0" destOrd="0" parTransId="{D876228B-A7F1-4ACB-827C-EB6D671F9F81}" sibTransId="{62EAE4D4-5446-44E3-BD31-08B753D9DC08}"/>
    <dgm:cxn modelId="{F4528A97-C467-454F-89D3-A8FA2A9A199D}" srcId="{AAB146EB-37AA-4EAB-A3E2-16DCED5169AE}" destId="{5A19719E-4C5C-4037-86AC-582F7576CB2D}" srcOrd="2" destOrd="0" parTransId="{4FDD637D-7273-4486-8737-8C93C76CEC58}" sibTransId="{18DAED53-4796-4940-AB87-2A5C5B243CB0}"/>
    <dgm:cxn modelId="{60C9B706-1473-4F96-BCAC-56C8A6617CD7}" type="presOf" srcId="{044C9891-BA88-4A57-A943-5A5C68853B63}" destId="{104EC3C7-88B5-4B29-8257-16D0350E256A}" srcOrd="0" destOrd="0" presId="urn:microsoft.com/office/officeart/2005/8/layout/radial5"/>
    <dgm:cxn modelId="{057454AD-FCE9-472C-9468-6B2AD68FC38D}" type="presOf" srcId="{63FA957B-38F4-44F5-A170-D1A8D3535FA9}" destId="{0C61AE41-F71A-4D03-9EF3-1F52C4E9DCED}" srcOrd="1" destOrd="0" presId="urn:microsoft.com/office/officeart/2005/8/layout/radial5"/>
    <dgm:cxn modelId="{B47266EF-D5A2-412B-98E7-8B578AF5EB00}" srcId="{AAB146EB-37AA-4EAB-A3E2-16DCED5169AE}" destId="{D8140003-00BE-4D75-86FD-E218F3AA1E3D}" srcOrd="1" destOrd="0" parTransId="{01988348-9E36-4FBD-A912-C0E5CC797051}" sibTransId="{CF5849B3-8D95-4B84-8585-CC97D7BD693F}"/>
    <dgm:cxn modelId="{A5026121-5E89-49F0-85E6-9D149F7FCA27}" type="presOf" srcId="{044C9891-BA88-4A57-A943-5A5C68853B63}" destId="{E9335994-241F-43AD-B446-C6B6CA6CC32B}" srcOrd="1" destOrd="0" presId="urn:microsoft.com/office/officeart/2005/8/layout/radial5"/>
    <dgm:cxn modelId="{228265BB-947F-4429-9233-E06110A3D4FD}" type="presOf" srcId="{33778E22-4AB9-4B81-9EF3-015398F5F700}" destId="{FF3A365B-EEB9-4F5D-A375-1A195432D128}" srcOrd="0" destOrd="0" presId="urn:microsoft.com/office/officeart/2005/8/layout/radial5"/>
    <dgm:cxn modelId="{8F5D2E02-9869-474D-A029-07EBD928C0A9}" type="presOf" srcId="{D876228B-A7F1-4ACB-827C-EB6D671F9F81}" destId="{F92A0BF2-55E5-4E5C-AAD5-B8ADEA05E620}" srcOrd="0" destOrd="0" presId="urn:microsoft.com/office/officeart/2005/8/layout/radial5"/>
    <dgm:cxn modelId="{03AD2FBF-A1D2-4A16-9551-0CC74FE803A9}" type="presOf" srcId="{89A60E7F-076B-4EDA-9D99-7D8540E33E29}" destId="{17287C02-316C-4405-A52C-9096F0BE8951}" srcOrd="0" destOrd="0" presId="urn:microsoft.com/office/officeart/2005/8/layout/radial5"/>
    <dgm:cxn modelId="{44E7E648-DB27-4AA4-A912-2D9138C3171C}" srcId="{AAB146EB-37AA-4EAB-A3E2-16DCED5169AE}" destId="{89A60E7F-076B-4EDA-9D99-7D8540E33E29}" srcOrd="6" destOrd="0" parTransId="{162FB1AD-2817-49B5-A6C5-652988EED311}" sibTransId="{E54DADFB-5C22-4196-BBEB-E5B85E1CEB2C}"/>
    <dgm:cxn modelId="{B62749B5-85AE-40ED-89F1-980CE78F5AB0}" type="presOf" srcId="{65AA4AB5-6E3D-4DE1-8A09-B5BC609989F2}" destId="{8A943E6A-F437-406D-A8E3-B920E1E5FBF8}" srcOrd="0" destOrd="0" presId="urn:microsoft.com/office/officeart/2005/8/layout/radial5"/>
    <dgm:cxn modelId="{AE3B906F-9D0F-4A5A-A5FA-19447BE5C8BE}" type="presOf" srcId="{5A19719E-4C5C-4037-86AC-582F7576CB2D}" destId="{63AB3989-DAE0-4023-9988-2321795EFBA7}" srcOrd="0" destOrd="0" presId="urn:microsoft.com/office/officeart/2005/8/layout/radial5"/>
    <dgm:cxn modelId="{494861C2-D6EA-48BB-9501-D5ACA5124E81}" type="presOf" srcId="{AAB146EB-37AA-4EAB-A3E2-16DCED5169AE}" destId="{BC3A9112-4F2D-4646-A639-74C71053436D}" srcOrd="0" destOrd="0" presId="urn:microsoft.com/office/officeart/2005/8/layout/radial5"/>
    <dgm:cxn modelId="{48CEA306-0C20-4C7C-A7FC-0736D90659F0}" type="presOf" srcId="{D315552B-7EC9-4DF1-9D3C-04BC2EAD37AD}" destId="{C60C77C4-E703-4680-A924-02BCC72AAA55}" srcOrd="0" destOrd="0" presId="urn:microsoft.com/office/officeart/2005/8/layout/radial5"/>
    <dgm:cxn modelId="{5F28035E-AE77-48AA-9889-F74D65349605}" type="presOf" srcId="{646F6A4C-998C-4CFD-A89C-AA120EA93D94}" destId="{4B4D44B4-32B7-4855-8B8E-4162B0D81F00}" srcOrd="0" destOrd="0" presId="urn:microsoft.com/office/officeart/2005/8/layout/radial5"/>
    <dgm:cxn modelId="{7E4FCC5F-3E9A-4D0F-BCA0-FFD1AC8B5B47}" type="presOf" srcId="{63FA957B-38F4-44F5-A170-D1A8D3535FA9}" destId="{02BE9938-3109-4BFC-A511-25E956E58DE5}" srcOrd="0" destOrd="0" presId="urn:microsoft.com/office/officeart/2005/8/layout/radial5"/>
    <dgm:cxn modelId="{95BDA5EE-0D97-4AFF-BC05-58A6C850D06B}" srcId="{AAB146EB-37AA-4EAB-A3E2-16DCED5169AE}" destId="{646F6A4C-998C-4CFD-A89C-AA120EA93D94}" srcOrd="4" destOrd="0" parTransId="{044C9891-BA88-4A57-A943-5A5C68853B63}" sibTransId="{53DB99F2-F13D-4482-8718-DD7EEFB603F8}"/>
    <dgm:cxn modelId="{E9739875-7CAA-4E66-BE69-2B1DD85B37B5}" type="presParOf" srcId="{C60C77C4-E703-4680-A924-02BCC72AAA55}" destId="{BC3A9112-4F2D-4646-A639-74C71053436D}" srcOrd="0" destOrd="0" presId="urn:microsoft.com/office/officeart/2005/8/layout/radial5"/>
    <dgm:cxn modelId="{3ACCED70-E0EA-43BD-B629-5CE17E7FD565}" type="presParOf" srcId="{C60C77C4-E703-4680-A924-02BCC72AAA55}" destId="{F92A0BF2-55E5-4E5C-AAD5-B8ADEA05E620}" srcOrd="1" destOrd="0" presId="urn:microsoft.com/office/officeart/2005/8/layout/radial5"/>
    <dgm:cxn modelId="{9194E550-23B3-47E9-9D6C-F290BDE3C8A3}" type="presParOf" srcId="{F92A0BF2-55E5-4E5C-AAD5-B8ADEA05E620}" destId="{79D19683-479E-4506-B818-1EAAB27EC2CA}" srcOrd="0" destOrd="0" presId="urn:microsoft.com/office/officeart/2005/8/layout/radial5"/>
    <dgm:cxn modelId="{D7C3AC8F-9499-4827-AC8C-90A2091E6D40}" type="presParOf" srcId="{C60C77C4-E703-4680-A924-02BCC72AAA55}" destId="{B6F14F8D-CDBF-4A7A-BE56-1AFCB340BD9C}" srcOrd="2" destOrd="0" presId="urn:microsoft.com/office/officeart/2005/8/layout/radial5"/>
    <dgm:cxn modelId="{3BFEE9D6-4FB5-4BBE-8116-3742EFA001A4}" type="presParOf" srcId="{C60C77C4-E703-4680-A924-02BCC72AAA55}" destId="{9B480BA8-A7AD-458D-BDA1-CD9AA546572C}" srcOrd="3" destOrd="0" presId="urn:microsoft.com/office/officeart/2005/8/layout/radial5"/>
    <dgm:cxn modelId="{7F0F5B33-AA1C-470A-9C81-AD8BD55E2AA5}" type="presParOf" srcId="{9B480BA8-A7AD-458D-BDA1-CD9AA546572C}" destId="{253AEB45-468D-422C-944B-730FCD454AE1}" srcOrd="0" destOrd="0" presId="urn:microsoft.com/office/officeart/2005/8/layout/radial5"/>
    <dgm:cxn modelId="{66D32483-AF7E-452A-9A38-32CAC38B9EE1}" type="presParOf" srcId="{C60C77C4-E703-4680-A924-02BCC72AAA55}" destId="{9A58AEA5-86BE-4D27-8E56-BAD739CD1FDB}" srcOrd="4" destOrd="0" presId="urn:microsoft.com/office/officeart/2005/8/layout/radial5"/>
    <dgm:cxn modelId="{353DEF20-6DE7-4084-B99E-B3B5820AD4C4}" type="presParOf" srcId="{C60C77C4-E703-4680-A924-02BCC72AAA55}" destId="{D5B18B78-1F56-4EF3-9C38-E5073C2FBC55}" srcOrd="5" destOrd="0" presId="urn:microsoft.com/office/officeart/2005/8/layout/radial5"/>
    <dgm:cxn modelId="{3B3DD9B7-4BD5-4854-83B0-DDE2E9271782}" type="presParOf" srcId="{D5B18B78-1F56-4EF3-9C38-E5073C2FBC55}" destId="{B4FF1C82-3098-42C2-B3AA-A407E1EE969D}" srcOrd="0" destOrd="0" presId="urn:microsoft.com/office/officeart/2005/8/layout/radial5"/>
    <dgm:cxn modelId="{49AF7FC7-4679-42FB-B0F9-6096371419FD}" type="presParOf" srcId="{C60C77C4-E703-4680-A924-02BCC72AAA55}" destId="{63AB3989-DAE0-4023-9988-2321795EFBA7}" srcOrd="6" destOrd="0" presId="urn:microsoft.com/office/officeart/2005/8/layout/radial5"/>
    <dgm:cxn modelId="{446B1240-04E1-4B80-A2B9-FD4716545488}" type="presParOf" srcId="{C60C77C4-E703-4680-A924-02BCC72AAA55}" destId="{02BE9938-3109-4BFC-A511-25E956E58DE5}" srcOrd="7" destOrd="0" presId="urn:microsoft.com/office/officeart/2005/8/layout/radial5"/>
    <dgm:cxn modelId="{0D73AD2A-8418-4EAB-BC91-05BAB83CBF52}" type="presParOf" srcId="{02BE9938-3109-4BFC-A511-25E956E58DE5}" destId="{0C61AE41-F71A-4D03-9EF3-1F52C4E9DCED}" srcOrd="0" destOrd="0" presId="urn:microsoft.com/office/officeart/2005/8/layout/radial5"/>
    <dgm:cxn modelId="{9BF884B5-4D34-4A72-8E8B-F2046E1B441A}" type="presParOf" srcId="{C60C77C4-E703-4680-A924-02BCC72AAA55}" destId="{678A1416-58C1-4724-B2B9-F32CFD258044}" srcOrd="8" destOrd="0" presId="urn:microsoft.com/office/officeart/2005/8/layout/radial5"/>
    <dgm:cxn modelId="{16C4073B-4704-430F-8A30-D9CA0FF25532}" type="presParOf" srcId="{C60C77C4-E703-4680-A924-02BCC72AAA55}" destId="{104EC3C7-88B5-4B29-8257-16D0350E256A}" srcOrd="9" destOrd="0" presId="urn:microsoft.com/office/officeart/2005/8/layout/radial5"/>
    <dgm:cxn modelId="{57493694-0DF7-4071-9134-FEEA4FAEB61E}" type="presParOf" srcId="{104EC3C7-88B5-4B29-8257-16D0350E256A}" destId="{E9335994-241F-43AD-B446-C6B6CA6CC32B}" srcOrd="0" destOrd="0" presId="urn:microsoft.com/office/officeart/2005/8/layout/radial5"/>
    <dgm:cxn modelId="{19CB5FF0-08E0-451E-A414-F35B91D5A87B}" type="presParOf" srcId="{C60C77C4-E703-4680-A924-02BCC72AAA55}" destId="{4B4D44B4-32B7-4855-8B8E-4162B0D81F00}" srcOrd="10" destOrd="0" presId="urn:microsoft.com/office/officeart/2005/8/layout/radial5"/>
    <dgm:cxn modelId="{6FEFC600-9858-4D00-B03F-C04691C2E1C2}" type="presParOf" srcId="{C60C77C4-E703-4680-A924-02BCC72AAA55}" destId="{FF3A365B-EEB9-4F5D-A375-1A195432D128}" srcOrd="11" destOrd="0" presId="urn:microsoft.com/office/officeart/2005/8/layout/radial5"/>
    <dgm:cxn modelId="{2B421153-EE33-4923-BA41-75B2BC850AB3}" type="presParOf" srcId="{FF3A365B-EEB9-4F5D-A375-1A195432D128}" destId="{BF061FC7-F3FE-4A57-8D30-221B4C1D62DE}" srcOrd="0" destOrd="0" presId="urn:microsoft.com/office/officeart/2005/8/layout/radial5"/>
    <dgm:cxn modelId="{D5DA7146-8C7A-4F4F-B5EB-AB9516F4399D}" type="presParOf" srcId="{C60C77C4-E703-4680-A924-02BCC72AAA55}" destId="{8A943E6A-F437-406D-A8E3-B920E1E5FBF8}" srcOrd="12" destOrd="0" presId="urn:microsoft.com/office/officeart/2005/8/layout/radial5"/>
    <dgm:cxn modelId="{1AFEFF9C-B079-4D0C-9AB4-44BD08917D21}" type="presParOf" srcId="{C60C77C4-E703-4680-A924-02BCC72AAA55}" destId="{4AEC9ACC-C17B-478C-A03E-5BD86D232CD4}" srcOrd="13" destOrd="0" presId="urn:microsoft.com/office/officeart/2005/8/layout/radial5"/>
    <dgm:cxn modelId="{DF68DB1F-4639-44DB-AB26-87B63EE17425}" type="presParOf" srcId="{4AEC9ACC-C17B-478C-A03E-5BD86D232CD4}" destId="{7B00C1D9-A612-46D4-9EA7-A39CC25D9EE4}" srcOrd="0" destOrd="0" presId="urn:microsoft.com/office/officeart/2005/8/layout/radial5"/>
    <dgm:cxn modelId="{CCB40975-40E5-4296-A94B-48812ECC9C93}" type="presParOf" srcId="{C60C77C4-E703-4680-A924-02BCC72AAA55}" destId="{17287C02-316C-4405-A52C-9096F0BE895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4D638-B5D9-4B49-9FE0-D27215500338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F7B98176-4072-4A90-BD53-ED0BC26063FC}">
      <dgm:prSet phldrT="[Text]"/>
      <dgm:spPr/>
      <dgm:t>
        <a:bodyPr/>
        <a:lstStyle/>
        <a:p>
          <a:r>
            <a:rPr lang="id-ID" dirty="0" smtClean="0"/>
            <a:t>Model Pelayanan VCT</a:t>
          </a:r>
          <a:endParaRPr lang="id-ID" dirty="0"/>
        </a:p>
      </dgm:t>
    </dgm:pt>
    <dgm:pt modelId="{48D895DD-02FA-49CD-A5CD-13CA51264EC8}" type="parTrans" cxnId="{3DA82A5C-D049-4ADE-9026-6696BB5BC625}">
      <dgm:prSet/>
      <dgm:spPr/>
      <dgm:t>
        <a:bodyPr/>
        <a:lstStyle/>
        <a:p>
          <a:endParaRPr lang="id-ID"/>
        </a:p>
      </dgm:t>
    </dgm:pt>
    <dgm:pt modelId="{764A1954-B7FE-4022-91B1-E0E9A01F9AF2}" type="sibTrans" cxnId="{3DA82A5C-D049-4ADE-9026-6696BB5BC625}">
      <dgm:prSet/>
      <dgm:spPr/>
      <dgm:t>
        <a:bodyPr/>
        <a:lstStyle/>
        <a:p>
          <a:endParaRPr lang="id-ID"/>
        </a:p>
      </dgm:t>
    </dgm:pt>
    <dgm:pt modelId="{716FDA1A-21D9-4923-9A5B-8476464F0BC5}">
      <dgm:prSet phldrT="[Text]"/>
      <dgm:spPr/>
      <dgm:t>
        <a:bodyPr/>
        <a:lstStyle/>
        <a:p>
          <a:r>
            <a:rPr lang="id-ID" dirty="0" smtClean="0"/>
            <a:t>Mobile VCT</a:t>
          </a:r>
          <a:endParaRPr lang="id-ID" dirty="0"/>
        </a:p>
      </dgm:t>
    </dgm:pt>
    <dgm:pt modelId="{3D93B307-1197-4140-8EA8-3D856A60840C}" type="parTrans" cxnId="{800DB1BA-EBDB-4C72-BD11-F4B3899EEC64}">
      <dgm:prSet/>
      <dgm:spPr/>
      <dgm:t>
        <a:bodyPr/>
        <a:lstStyle/>
        <a:p>
          <a:endParaRPr lang="id-ID"/>
        </a:p>
      </dgm:t>
    </dgm:pt>
    <dgm:pt modelId="{71C01D3C-3DBF-4EE9-8AAE-95D570B7023F}" type="sibTrans" cxnId="{800DB1BA-EBDB-4C72-BD11-F4B3899EEC64}">
      <dgm:prSet/>
      <dgm:spPr/>
      <dgm:t>
        <a:bodyPr/>
        <a:lstStyle/>
        <a:p>
          <a:endParaRPr lang="id-ID"/>
        </a:p>
      </dgm:t>
    </dgm:pt>
    <dgm:pt modelId="{443DFCAC-91A5-420B-91F8-6C85D8086F3D}">
      <dgm:prSet phldrT="[Text]"/>
      <dgm:spPr/>
      <dgm:t>
        <a:bodyPr/>
        <a:lstStyle/>
        <a:p>
          <a:r>
            <a:rPr lang="id-ID" dirty="0" smtClean="0"/>
            <a:t>Statis VCT</a:t>
          </a:r>
          <a:endParaRPr lang="id-ID" dirty="0"/>
        </a:p>
      </dgm:t>
    </dgm:pt>
    <dgm:pt modelId="{43458802-D123-4B01-BE37-73E32E267973}" type="parTrans" cxnId="{BBECBFDC-3EBB-486E-8BB1-7509AA04F826}">
      <dgm:prSet/>
      <dgm:spPr/>
      <dgm:t>
        <a:bodyPr/>
        <a:lstStyle/>
        <a:p>
          <a:endParaRPr lang="id-ID"/>
        </a:p>
      </dgm:t>
    </dgm:pt>
    <dgm:pt modelId="{862312E0-09BC-4496-9B19-183D8659B035}" type="sibTrans" cxnId="{BBECBFDC-3EBB-486E-8BB1-7509AA04F826}">
      <dgm:prSet/>
      <dgm:spPr/>
      <dgm:t>
        <a:bodyPr/>
        <a:lstStyle/>
        <a:p>
          <a:endParaRPr lang="id-ID"/>
        </a:p>
      </dgm:t>
    </dgm:pt>
    <dgm:pt modelId="{3346B994-61DE-4265-99B6-7B559C9EEA96}" type="pres">
      <dgm:prSet presAssocID="{F6F4D638-B5D9-4B49-9FE0-D272155003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8C22A9D-8997-41D6-9732-5A6A8ACF4E5B}" type="pres">
      <dgm:prSet presAssocID="{F7B98176-4072-4A90-BD53-ED0BC26063FC}" presName="centerShape" presStyleLbl="node0" presStyleIdx="0" presStyleCnt="1"/>
      <dgm:spPr/>
      <dgm:t>
        <a:bodyPr/>
        <a:lstStyle/>
        <a:p>
          <a:endParaRPr lang="id-ID"/>
        </a:p>
      </dgm:t>
    </dgm:pt>
    <dgm:pt modelId="{080A8893-101D-43CE-8098-115911E04A2B}" type="pres">
      <dgm:prSet presAssocID="{716FDA1A-21D9-4923-9A5B-8476464F0BC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7F2A8B-87BA-4A2C-A9BA-64537EA4F8F6}" type="pres">
      <dgm:prSet presAssocID="{716FDA1A-21D9-4923-9A5B-8476464F0BC5}" presName="dummy" presStyleCnt="0"/>
      <dgm:spPr/>
    </dgm:pt>
    <dgm:pt modelId="{00A70E89-40CD-4308-8C3A-989CAC60B48B}" type="pres">
      <dgm:prSet presAssocID="{71C01D3C-3DBF-4EE9-8AAE-95D570B7023F}" presName="sibTrans" presStyleLbl="sibTrans2D1" presStyleIdx="0" presStyleCnt="2"/>
      <dgm:spPr/>
      <dgm:t>
        <a:bodyPr/>
        <a:lstStyle/>
        <a:p>
          <a:endParaRPr lang="id-ID"/>
        </a:p>
      </dgm:t>
    </dgm:pt>
    <dgm:pt modelId="{924C0B00-1336-4D64-A1AE-F6E12B97F1DA}" type="pres">
      <dgm:prSet presAssocID="{443DFCAC-91A5-420B-91F8-6C85D8086F3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3AAE27-48E4-41ED-A644-4B4866CE9F82}" type="pres">
      <dgm:prSet presAssocID="{443DFCAC-91A5-420B-91F8-6C85D8086F3D}" presName="dummy" presStyleCnt="0"/>
      <dgm:spPr/>
    </dgm:pt>
    <dgm:pt modelId="{09778D55-AE64-454C-8C4E-DB9EAFF44AA3}" type="pres">
      <dgm:prSet presAssocID="{862312E0-09BC-4496-9B19-183D8659B035}" presName="sibTrans" presStyleLbl="sibTrans2D1" presStyleIdx="1" presStyleCnt="2"/>
      <dgm:spPr/>
      <dgm:t>
        <a:bodyPr/>
        <a:lstStyle/>
        <a:p>
          <a:endParaRPr lang="id-ID"/>
        </a:p>
      </dgm:t>
    </dgm:pt>
  </dgm:ptLst>
  <dgm:cxnLst>
    <dgm:cxn modelId="{54FF982D-CA78-483A-BC2F-CD4FE37F08B0}" type="presOf" srcId="{F6F4D638-B5D9-4B49-9FE0-D27215500338}" destId="{3346B994-61DE-4265-99B6-7B559C9EEA96}" srcOrd="0" destOrd="0" presId="urn:microsoft.com/office/officeart/2005/8/layout/radial6"/>
    <dgm:cxn modelId="{7655CC9C-C4C0-4A5B-AF0B-275C1C3FAA6C}" type="presOf" srcId="{716FDA1A-21D9-4923-9A5B-8476464F0BC5}" destId="{080A8893-101D-43CE-8098-115911E04A2B}" srcOrd="0" destOrd="0" presId="urn:microsoft.com/office/officeart/2005/8/layout/radial6"/>
    <dgm:cxn modelId="{F9D88C80-FE81-4ACD-AEC2-9978087ED616}" type="presOf" srcId="{71C01D3C-3DBF-4EE9-8AAE-95D570B7023F}" destId="{00A70E89-40CD-4308-8C3A-989CAC60B48B}" srcOrd="0" destOrd="0" presId="urn:microsoft.com/office/officeart/2005/8/layout/radial6"/>
    <dgm:cxn modelId="{050842C6-1159-4B4E-97BE-FA52675C402D}" type="presOf" srcId="{862312E0-09BC-4496-9B19-183D8659B035}" destId="{09778D55-AE64-454C-8C4E-DB9EAFF44AA3}" srcOrd="0" destOrd="0" presId="urn:microsoft.com/office/officeart/2005/8/layout/radial6"/>
    <dgm:cxn modelId="{BBECBFDC-3EBB-486E-8BB1-7509AA04F826}" srcId="{F7B98176-4072-4A90-BD53-ED0BC26063FC}" destId="{443DFCAC-91A5-420B-91F8-6C85D8086F3D}" srcOrd="1" destOrd="0" parTransId="{43458802-D123-4B01-BE37-73E32E267973}" sibTransId="{862312E0-09BC-4496-9B19-183D8659B035}"/>
    <dgm:cxn modelId="{3DA82A5C-D049-4ADE-9026-6696BB5BC625}" srcId="{F6F4D638-B5D9-4B49-9FE0-D27215500338}" destId="{F7B98176-4072-4A90-BD53-ED0BC26063FC}" srcOrd="0" destOrd="0" parTransId="{48D895DD-02FA-49CD-A5CD-13CA51264EC8}" sibTransId="{764A1954-B7FE-4022-91B1-E0E9A01F9AF2}"/>
    <dgm:cxn modelId="{800DB1BA-EBDB-4C72-BD11-F4B3899EEC64}" srcId="{F7B98176-4072-4A90-BD53-ED0BC26063FC}" destId="{716FDA1A-21D9-4923-9A5B-8476464F0BC5}" srcOrd="0" destOrd="0" parTransId="{3D93B307-1197-4140-8EA8-3D856A60840C}" sibTransId="{71C01D3C-3DBF-4EE9-8AAE-95D570B7023F}"/>
    <dgm:cxn modelId="{821872FB-B1FF-479F-8CE5-3EF2FD08573B}" type="presOf" srcId="{443DFCAC-91A5-420B-91F8-6C85D8086F3D}" destId="{924C0B00-1336-4D64-A1AE-F6E12B97F1DA}" srcOrd="0" destOrd="0" presId="urn:microsoft.com/office/officeart/2005/8/layout/radial6"/>
    <dgm:cxn modelId="{894C7248-BFC5-44EF-9F3A-04DCBFBCD47E}" type="presOf" srcId="{F7B98176-4072-4A90-BD53-ED0BC26063FC}" destId="{78C22A9D-8997-41D6-9732-5A6A8ACF4E5B}" srcOrd="0" destOrd="0" presId="urn:microsoft.com/office/officeart/2005/8/layout/radial6"/>
    <dgm:cxn modelId="{AD4939F8-239E-4429-A969-B7E9BDC7570B}" type="presParOf" srcId="{3346B994-61DE-4265-99B6-7B559C9EEA96}" destId="{78C22A9D-8997-41D6-9732-5A6A8ACF4E5B}" srcOrd="0" destOrd="0" presId="urn:microsoft.com/office/officeart/2005/8/layout/radial6"/>
    <dgm:cxn modelId="{1E1B2B95-A29C-434C-828E-B7F238A079E8}" type="presParOf" srcId="{3346B994-61DE-4265-99B6-7B559C9EEA96}" destId="{080A8893-101D-43CE-8098-115911E04A2B}" srcOrd="1" destOrd="0" presId="urn:microsoft.com/office/officeart/2005/8/layout/radial6"/>
    <dgm:cxn modelId="{C7238E70-25FF-4A89-8627-F0135806B532}" type="presParOf" srcId="{3346B994-61DE-4265-99B6-7B559C9EEA96}" destId="{697F2A8B-87BA-4A2C-A9BA-64537EA4F8F6}" srcOrd="2" destOrd="0" presId="urn:microsoft.com/office/officeart/2005/8/layout/radial6"/>
    <dgm:cxn modelId="{9B94E01E-5293-48F5-9B5E-CFA16028571F}" type="presParOf" srcId="{3346B994-61DE-4265-99B6-7B559C9EEA96}" destId="{00A70E89-40CD-4308-8C3A-989CAC60B48B}" srcOrd="3" destOrd="0" presId="urn:microsoft.com/office/officeart/2005/8/layout/radial6"/>
    <dgm:cxn modelId="{2EEC51A0-D9AC-45E4-ADAA-852A1300556C}" type="presParOf" srcId="{3346B994-61DE-4265-99B6-7B559C9EEA96}" destId="{924C0B00-1336-4D64-A1AE-F6E12B97F1DA}" srcOrd="4" destOrd="0" presId="urn:microsoft.com/office/officeart/2005/8/layout/radial6"/>
    <dgm:cxn modelId="{010A1180-CE6D-42FD-9AB8-31BDE756FEB2}" type="presParOf" srcId="{3346B994-61DE-4265-99B6-7B559C9EEA96}" destId="{113AAE27-48E4-41ED-A644-4B4866CE9F82}" srcOrd="5" destOrd="0" presId="urn:microsoft.com/office/officeart/2005/8/layout/radial6"/>
    <dgm:cxn modelId="{F043202A-D382-4CB3-A468-F039DEED49F2}" type="presParOf" srcId="{3346B994-61DE-4265-99B6-7B559C9EEA96}" destId="{09778D55-AE64-454C-8C4E-DB9EAFF44AA3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D0520D-EDB4-4EE4-8BA7-A4A197CD0684}" type="doc">
      <dgm:prSet loTypeId="urn:microsoft.com/office/officeart/2005/8/layout/b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D17CFCA4-F8D9-4727-B69C-8C86D92BEAA2}">
      <dgm:prSet phldrT="[Text]"/>
      <dgm:spPr/>
      <dgm:t>
        <a:bodyPr/>
        <a:lstStyle/>
        <a:p>
          <a:r>
            <a:rPr lang="id-ID" dirty="0" smtClean="0"/>
            <a:t>Konseling Pra Testing</a:t>
          </a:r>
          <a:endParaRPr lang="id-ID" dirty="0"/>
        </a:p>
      </dgm:t>
    </dgm:pt>
    <dgm:pt modelId="{6131395B-3411-4F52-AA9F-755165FD45F7}" type="parTrans" cxnId="{24B81B80-8DDE-4029-97B8-84F1ED4EDA30}">
      <dgm:prSet/>
      <dgm:spPr/>
      <dgm:t>
        <a:bodyPr/>
        <a:lstStyle/>
        <a:p>
          <a:endParaRPr lang="id-ID"/>
        </a:p>
      </dgm:t>
    </dgm:pt>
    <dgm:pt modelId="{547FBEE0-7897-43BE-9A0C-63E401DFB816}" type="sibTrans" cxnId="{24B81B80-8DDE-4029-97B8-84F1ED4EDA30}">
      <dgm:prSet/>
      <dgm:spPr/>
      <dgm:t>
        <a:bodyPr/>
        <a:lstStyle/>
        <a:p>
          <a:endParaRPr lang="id-ID"/>
        </a:p>
      </dgm:t>
    </dgm:pt>
    <dgm:pt modelId="{7355A5C5-C1C5-457F-88ED-4916251E151F}">
      <dgm:prSet phldrT="[Text]"/>
      <dgm:spPr/>
      <dgm:t>
        <a:bodyPr/>
        <a:lstStyle/>
        <a:p>
          <a:r>
            <a:rPr lang="id-ID" dirty="0" smtClean="0"/>
            <a:t>Informed Consent</a:t>
          </a:r>
          <a:endParaRPr lang="id-ID" dirty="0"/>
        </a:p>
      </dgm:t>
    </dgm:pt>
    <dgm:pt modelId="{9006C97D-1D55-4EAB-A7BA-471FAC809633}" type="parTrans" cxnId="{90158829-6611-44FF-9F54-7AF8B562E915}">
      <dgm:prSet/>
      <dgm:spPr/>
      <dgm:t>
        <a:bodyPr/>
        <a:lstStyle/>
        <a:p>
          <a:endParaRPr lang="id-ID"/>
        </a:p>
      </dgm:t>
    </dgm:pt>
    <dgm:pt modelId="{8DEA36AE-ADD6-4708-87FC-FF4F44DB146A}" type="sibTrans" cxnId="{90158829-6611-44FF-9F54-7AF8B562E915}">
      <dgm:prSet/>
      <dgm:spPr/>
      <dgm:t>
        <a:bodyPr/>
        <a:lstStyle/>
        <a:p>
          <a:endParaRPr lang="id-ID"/>
        </a:p>
      </dgm:t>
    </dgm:pt>
    <dgm:pt modelId="{37C0811A-0A82-4E2D-9C62-2DD39898F812}">
      <dgm:prSet phldrT="[Text]"/>
      <dgm:spPr/>
      <dgm:t>
        <a:bodyPr/>
        <a:lstStyle/>
        <a:p>
          <a:r>
            <a:rPr lang="id-ID" dirty="0" smtClean="0"/>
            <a:t>Testing HIV dalam VCT</a:t>
          </a:r>
          <a:endParaRPr lang="id-ID" dirty="0"/>
        </a:p>
      </dgm:t>
    </dgm:pt>
    <dgm:pt modelId="{B6FC3004-C5B7-4B17-92CF-0397D5BB0058}" type="parTrans" cxnId="{A4B84DA9-DFB6-4D20-8B5E-5AC0235D5564}">
      <dgm:prSet/>
      <dgm:spPr/>
      <dgm:t>
        <a:bodyPr/>
        <a:lstStyle/>
        <a:p>
          <a:endParaRPr lang="id-ID"/>
        </a:p>
      </dgm:t>
    </dgm:pt>
    <dgm:pt modelId="{E4621EF3-4931-4BE6-917B-9966DF206339}" type="sibTrans" cxnId="{A4B84DA9-DFB6-4D20-8B5E-5AC0235D5564}">
      <dgm:prSet/>
      <dgm:spPr/>
      <dgm:t>
        <a:bodyPr/>
        <a:lstStyle/>
        <a:p>
          <a:endParaRPr lang="id-ID"/>
        </a:p>
      </dgm:t>
    </dgm:pt>
    <dgm:pt modelId="{97A8D1AA-997C-44E6-BBF9-B0AE5E721C37}">
      <dgm:prSet phldrT="[Text]"/>
      <dgm:spPr/>
      <dgm:t>
        <a:bodyPr/>
        <a:lstStyle/>
        <a:p>
          <a:r>
            <a:rPr lang="id-ID" dirty="0" smtClean="0"/>
            <a:t>Konseling Pasca Testing</a:t>
          </a:r>
          <a:endParaRPr lang="id-ID" dirty="0"/>
        </a:p>
      </dgm:t>
    </dgm:pt>
    <dgm:pt modelId="{7CEC69E8-2B4D-4B09-A440-C2CAC0A48860}" type="parTrans" cxnId="{DC00A270-38A1-42DC-A3B2-5AF57E2A0350}">
      <dgm:prSet/>
      <dgm:spPr/>
      <dgm:t>
        <a:bodyPr/>
        <a:lstStyle/>
        <a:p>
          <a:endParaRPr lang="id-ID"/>
        </a:p>
      </dgm:t>
    </dgm:pt>
    <dgm:pt modelId="{C5A16227-49E7-425B-84A6-1C030B3AA611}" type="sibTrans" cxnId="{DC00A270-38A1-42DC-A3B2-5AF57E2A0350}">
      <dgm:prSet/>
      <dgm:spPr/>
      <dgm:t>
        <a:bodyPr/>
        <a:lstStyle/>
        <a:p>
          <a:endParaRPr lang="id-ID"/>
        </a:p>
      </dgm:t>
    </dgm:pt>
    <dgm:pt modelId="{CBCC241B-5FD6-4E1B-B840-6C47FF510A27}">
      <dgm:prSet phldrT="[Text]"/>
      <dgm:spPr/>
      <dgm:t>
        <a:bodyPr/>
        <a:lstStyle/>
        <a:p>
          <a:r>
            <a:rPr lang="id-ID" dirty="0" smtClean="0"/>
            <a:t>Pelayanan Dukungan Berkelanjutan</a:t>
          </a:r>
          <a:endParaRPr lang="id-ID" dirty="0"/>
        </a:p>
      </dgm:t>
    </dgm:pt>
    <dgm:pt modelId="{EC45D4B4-8691-408C-BB42-115D3147D379}" type="parTrans" cxnId="{A14A7D26-5EBD-4218-B02E-706F95DE8528}">
      <dgm:prSet/>
      <dgm:spPr/>
      <dgm:t>
        <a:bodyPr/>
        <a:lstStyle/>
        <a:p>
          <a:endParaRPr lang="id-ID"/>
        </a:p>
      </dgm:t>
    </dgm:pt>
    <dgm:pt modelId="{3D6EEFBB-E398-4026-B480-8B3E09414A21}" type="sibTrans" cxnId="{A14A7D26-5EBD-4218-B02E-706F95DE8528}">
      <dgm:prSet/>
      <dgm:spPr/>
      <dgm:t>
        <a:bodyPr/>
        <a:lstStyle/>
        <a:p>
          <a:endParaRPr lang="id-ID"/>
        </a:p>
      </dgm:t>
    </dgm:pt>
    <dgm:pt modelId="{95B64B3D-EDCF-41C7-B059-A6F06C5EC806}" type="pres">
      <dgm:prSet presAssocID="{9AD0520D-EDB4-4EE4-8BA7-A4A197CD06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148B65F-3957-4CC9-8189-04AEEF0BBB44}" type="pres">
      <dgm:prSet presAssocID="{D17CFCA4-F8D9-4727-B69C-8C86D92BEA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020C1D-6DF2-4191-9344-91C37262E1BF}" type="pres">
      <dgm:prSet presAssocID="{547FBEE0-7897-43BE-9A0C-63E401DFB816}" presName="sibTrans" presStyleLbl="sibTrans1D1" presStyleIdx="0" presStyleCnt="4"/>
      <dgm:spPr/>
      <dgm:t>
        <a:bodyPr/>
        <a:lstStyle/>
        <a:p>
          <a:endParaRPr lang="id-ID"/>
        </a:p>
      </dgm:t>
    </dgm:pt>
    <dgm:pt modelId="{DA5F29E1-18B7-4D32-AFBA-FEA1E2691D64}" type="pres">
      <dgm:prSet presAssocID="{547FBEE0-7897-43BE-9A0C-63E401DFB816}" presName="connectorText" presStyleLbl="sibTrans1D1" presStyleIdx="0" presStyleCnt="4"/>
      <dgm:spPr/>
      <dgm:t>
        <a:bodyPr/>
        <a:lstStyle/>
        <a:p>
          <a:endParaRPr lang="id-ID"/>
        </a:p>
      </dgm:t>
    </dgm:pt>
    <dgm:pt modelId="{3B358B43-DA9C-4F0B-B323-D13AC63BA84C}" type="pres">
      <dgm:prSet presAssocID="{7355A5C5-C1C5-457F-88ED-4916251E15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A1C3AB-A028-4664-AF89-E03258EB632B}" type="pres">
      <dgm:prSet presAssocID="{8DEA36AE-ADD6-4708-87FC-FF4F44DB146A}" presName="sibTrans" presStyleLbl="sibTrans1D1" presStyleIdx="1" presStyleCnt="4"/>
      <dgm:spPr/>
      <dgm:t>
        <a:bodyPr/>
        <a:lstStyle/>
        <a:p>
          <a:endParaRPr lang="id-ID"/>
        </a:p>
      </dgm:t>
    </dgm:pt>
    <dgm:pt modelId="{FCFEFDF9-2B5F-4186-91CB-25D786E76500}" type="pres">
      <dgm:prSet presAssocID="{8DEA36AE-ADD6-4708-87FC-FF4F44DB146A}" presName="connectorText" presStyleLbl="sibTrans1D1" presStyleIdx="1" presStyleCnt="4"/>
      <dgm:spPr/>
      <dgm:t>
        <a:bodyPr/>
        <a:lstStyle/>
        <a:p>
          <a:endParaRPr lang="id-ID"/>
        </a:p>
      </dgm:t>
    </dgm:pt>
    <dgm:pt modelId="{BCD8C398-E857-4954-AD06-7030DD2C5AA7}" type="pres">
      <dgm:prSet presAssocID="{37C0811A-0A82-4E2D-9C62-2DD39898F81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AD589D-E7EE-4915-8B59-0E512099ECE0}" type="pres">
      <dgm:prSet presAssocID="{E4621EF3-4931-4BE6-917B-9966DF206339}" presName="sibTrans" presStyleLbl="sibTrans1D1" presStyleIdx="2" presStyleCnt="4"/>
      <dgm:spPr/>
      <dgm:t>
        <a:bodyPr/>
        <a:lstStyle/>
        <a:p>
          <a:endParaRPr lang="id-ID"/>
        </a:p>
      </dgm:t>
    </dgm:pt>
    <dgm:pt modelId="{31684683-4459-46A4-B36B-42CCDD7323AB}" type="pres">
      <dgm:prSet presAssocID="{E4621EF3-4931-4BE6-917B-9966DF206339}" presName="connectorText" presStyleLbl="sibTrans1D1" presStyleIdx="2" presStyleCnt="4"/>
      <dgm:spPr/>
      <dgm:t>
        <a:bodyPr/>
        <a:lstStyle/>
        <a:p>
          <a:endParaRPr lang="id-ID"/>
        </a:p>
      </dgm:t>
    </dgm:pt>
    <dgm:pt modelId="{2A27DF9B-5A81-482C-B622-CC1E85F84887}" type="pres">
      <dgm:prSet presAssocID="{97A8D1AA-997C-44E6-BBF9-B0AE5E721C3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CFB8C1-B043-4D2C-B51C-CD77FDA028EE}" type="pres">
      <dgm:prSet presAssocID="{C5A16227-49E7-425B-84A6-1C030B3AA611}" presName="sibTrans" presStyleLbl="sibTrans1D1" presStyleIdx="3" presStyleCnt="4"/>
      <dgm:spPr/>
      <dgm:t>
        <a:bodyPr/>
        <a:lstStyle/>
        <a:p>
          <a:endParaRPr lang="id-ID"/>
        </a:p>
      </dgm:t>
    </dgm:pt>
    <dgm:pt modelId="{D938C2FD-8BE8-4611-BE57-2C7716722C5F}" type="pres">
      <dgm:prSet presAssocID="{C5A16227-49E7-425B-84A6-1C030B3AA611}" presName="connectorText" presStyleLbl="sibTrans1D1" presStyleIdx="3" presStyleCnt="4"/>
      <dgm:spPr/>
      <dgm:t>
        <a:bodyPr/>
        <a:lstStyle/>
        <a:p>
          <a:endParaRPr lang="id-ID"/>
        </a:p>
      </dgm:t>
    </dgm:pt>
    <dgm:pt modelId="{999DD45C-9B08-407E-B112-3B9E7547AADD}" type="pres">
      <dgm:prSet presAssocID="{CBCC241B-5FD6-4E1B-B840-6C47FF510A2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14A7D26-5EBD-4218-B02E-706F95DE8528}" srcId="{9AD0520D-EDB4-4EE4-8BA7-A4A197CD0684}" destId="{CBCC241B-5FD6-4E1B-B840-6C47FF510A27}" srcOrd="4" destOrd="0" parTransId="{EC45D4B4-8691-408C-BB42-115D3147D379}" sibTransId="{3D6EEFBB-E398-4026-B480-8B3E09414A21}"/>
    <dgm:cxn modelId="{DC00A270-38A1-42DC-A3B2-5AF57E2A0350}" srcId="{9AD0520D-EDB4-4EE4-8BA7-A4A197CD0684}" destId="{97A8D1AA-997C-44E6-BBF9-B0AE5E721C37}" srcOrd="3" destOrd="0" parTransId="{7CEC69E8-2B4D-4B09-A440-C2CAC0A48860}" sibTransId="{C5A16227-49E7-425B-84A6-1C030B3AA611}"/>
    <dgm:cxn modelId="{24B81B80-8DDE-4029-97B8-84F1ED4EDA30}" srcId="{9AD0520D-EDB4-4EE4-8BA7-A4A197CD0684}" destId="{D17CFCA4-F8D9-4727-B69C-8C86D92BEAA2}" srcOrd="0" destOrd="0" parTransId="{6131395B-3411-4F52-AA9F-755165FD45F7}" sibTransId="{547FBEE0-7897-43BE-9A0C-63E401DFB816}"/>
    <dgm:cxn modelId="{96D03840-58BD-4018-81AE-1D4752A3CB83}" type="presOf" srcId="{E4621EF3-4931-4BE6-917B-9966DF206339}" destId="{E0AD589D-E7EE-4915-8B59-0E512099ECE0}" srcOrd="0" destOrd="0" presId="urn:microsoft.com/office/officeart/2005/8/layout/bProcess3"/>
    <dgm:cxn modelId="{DE0977BC-6CB1-4738-B58D-08EE9E9205AD}" type="presOf" srcId="{CBCC241B-5FD6-4E1B-B840-6C47FF510A27}" destId="{999DD45C-9B08-407E-B112-3B9E7547AADD}" srcOrd="0" destOrd="0" presId="urn:microsoft.com/office/officeart/2005/8/layout/bProcess3"/>
    <dgm:cxn modelId="{4476DFEC-9F8B-488B-AA6B-4DF91FF0C944}" type="presOf" srcId="{E4621EF3-4931-4BE6-917B-9966DF206339}" destId="{31684683-4459-46A4-B36B-42CCDD7323AB}" srcOrd="1" destOrd="0" presId="urn:microsoft.com/office/officeart/2005/8/layout/bProcess3"/>
    <dgm:cxn modelId="{8D16F0D0-8295-4ADA-B5F0-6DE24D3AE6E4}" type="presOf" srcId="{547FBEE0-7897-43BE-9A0C-63E401DFB816}" destId="{DA5F29E1-18B7-4D32-AFBA-FEA1E2691D64}" srcOrd="1" destOrd="0" presId="urn:microsoft.com/office/officeart/2005/8/layout/bProcess3"/>
    <dgm:cxn modelId="{E747CA8D-BEE8-4938-AE8B-BF80F730542E}" type="presOf" srcId="{7355A5C5-C1C5-457F-88ED-4916251E151F}" destId="{3B358B43-DA9C-4F0B-B323-D13AC63BA84C}" srcOrd="0" destOrd="0" presId="urn:microsoft.com/office/officeart/2005/8/layout/bProcess3"/>
    <dgm:cxn modelId="{D92D2EFF-B3BD-428B-8807-A114BE03499E}" type="presOf" srcId="{97A8D1AA-997C-44E6-BBF9-B0AE5E721C37}" destId="{2A27DF9B-5A81-482C-B622-CC1E85F84887}" srcOrd="0" destOrd="0" presId="urn:microsoft.com/office/officeart/2005/8/layout/bProcess3"/>
    <dgm:cxn modelId="{C4FCE338-B088-4EDA-93D9-6D0A1DB33C71}" type="presOf" srcId="{8DEA36AE-ADD6-4708-87FC-FF4F44DB146A}" destId="{FCFEFDF9-2B5F-4186-91CB-25D786E76500}" srcOrd="1" destOrd="0" presId="urn:microsoft.com/office/officeart/2005/8/layout/bProcess3"/>
    <dgm:cxn modelId="{E0826F6C-99DB-4107-A972-CB53F7526B1B}" type="presOf" srcId="{8DEA36AE-ADD6-4708-87FC-FF4F44DB146A}" destId="{70A1C3AB-A028-4664-AF89-E03258EB632B}" srcOrd="0" destOrd="0" presId="urn:microsoft.com/office/officeart/2005/8/layout/bProcess3"/>
    <dgm:cxn modelId="{90158829-6611-44FF-9F54-7AF8B562E915}" srcId="{9AD0520D-EDB4-4EE4-8BA7-A4A197CD0684}" destId="{7355A5C5-C1C5-457F-88ED-4916251E151F}" srcOrd="1" destOrd="0" parTransId="{9006C97D-1D55-4EAB-A7BA-471FAC809633}" sibTransId="{8DEA36AE-ADD6-4708-87FC-FF4F44DB146A}"/>
    <dgm:cxn modelId="{D21460EB-CF33-49B8-824B-BDEFD3888ACC}" type="presOf" srcId="{547FBEE0-7897-43BE-9A0C-63E401DFB816}" destId="{C6020C1D-6DF2-4191-9344-91C37262E1BF}" srcOrd="0" destOrd="0" presId="urn:microsoft.com/office/officeart/2005/8/layout/bProcess3"/>
    <dgm:cxn modelId="{E1592BEA-27A0-42CC-A791-641339D77A84}" type="presOf" srcId="{D17CFCA4-F8D9-4727-B69C-8C86D92BEAA2}" destId="{3148B65F-3957-4CC9-8189-04AEEF0BBB44}" srcOrd="0" destOrd="0" presId="urn:microsoft.com/office/officeart/2005/8/layout/bProcess3"/>
    <dgm:cxn modelId="{569088CE-A7C4-4F86-BCFB-F2077C520B40}" type="presOf" srcId="{37C0811A-0A82-4E2D-9C62-2DD39898F812}" destId="{BCD8C398-E857-4954-AD06-7030DD2C5AA7}" srcOrd="0" destOrd="0" presId="urn:microsoft.com/office/officeart/2005/8/layout/bProcess3"/>
    <dgm:cxn modelId="{9E01FA4F-8E42-4AED-928F-46D8D2668B97}" type="presOf" srcId="{9AD0520D-EDB4-4EE4-8BA7-A4A197CD0684}" destId="{95B64B3D-EDCF-41C7-B059-A6F06C5EC806}" srcOrd="0" destOrd="0" presId="urn:microsoft.com/office/officeart/2005/8/layout/bProcess3"/>
    <dgm:cxn modelId="{59D84499-5DB8-409D-A0B6-6A8914828393}" type="presOf" srcId="{C5A16227-49E7-425B-84A6-1C030B3AA611}" destId="{3DCFB8C1-B043-4D2C-B51C-CD77FDA028EE}" srcOrd="0" destOrd="0" presId="urn:microsoft.com/office/officeart/2005/8/layout/bProcess3"/>
    <dgm:cxn modelId="{FDB930D8-FFC6-417F-B17C-2B9326032B17}" type="presOf" srcId="{C5A16227-49E7-425B-84A6-1C030B3AA611}" destId="{D938C2FD-8BE8-4611-BE57-2C7716722C5F}" srcOrd="1" destOrd="0" presId="urn:microsoft.com/office/officeart/2005/8/layout/bProcess3"/>
    <dgm:cxn modelId="{A4B84DA9-DFB6-4D20-8B5E-5AC0235D5564}" srcId="{9AD0520D-EDB4-4EE4-8BA7-A4A197CD0684}" destId="{37C0811A-0A82-4E2D-9C62-2DD39898F812}" srcOrd="2" destOrd="0" parTransId="{B6FC3004-C5B7-4B17-92CF-0397D5BB0058}" sibTransId="{E4621EF3-4931-4BE6-917B-9966DF206339}"/>
    <dgm:cxn modelId="{0C823DBB-D58A-44BA-9537-81666F274FDD}" type="presParOf" srcId="{95B64B3D-EDCF-41C7-B059-A6F06C5EC806}" destId="{3148B65F-3957-4CC9-8189-04AEEF0BBB44}" srcOrd="0" destOrd="0" presId="urn:microsoft.com/office/officeart/2005/8/layout/bProcess3"/>
    <dgm:cxn modelId="{48E0B66D-8AED-4DE5-A50F-A3D1DA9C0243}" type="presParOf" srcId="{95B64B3D-EDCF-41C7-B059-A6F06C5EC806}" destId="{C6020C1D-6DF2-4191-9344-91C37262E1BF}" srcOrd="1" destOrd="0" presId="urn:microsoft.com/office/officeart/2005/8/layout/bProcess3"/>
    <dgm:cxn modelId="{74559325-B0BC-4C80-AE8D-88469957AABE}" type="presParOf" srcId="{C6020C1D-6DF2-4191-9344-91C37262E1BF}" destId="{DA5F29E1-18B7-4D32-AFBA-FEA1E2691D64}" srcOrd="0" destOrd="0" presId="urn:microsoft.com/office/officeart/2005/8/layout/bProcess3"/>
    <dgm:cxn modelId="{1C0BBA7F-ED32-4893-ACD3-5CC841E31A62}" type="presParOf" srcId="{95B64B3D-EDCF-41C7-B059-A6F06C5EC806}" destId="{3B358B43-DA9C-4F0B-B323-D13AC63BA84C}" srcOrd="2" destOrd="0" presId="urn:microsoft.com/office/officeart/2005/8/layout/bProcess3"/>
    <dgm:cxn modelId="{AF93DF2B-9E86-4AC0-B979-2AA5C3527065}" type="presParOf" srcId="{95B64B3D-EDCF-41C7-B059-A6F06C5EC806}" destId="{70A1C3AB-A028-4664-AF89-E03258EB632B}" srcOrd="3" destOrd="0" presId="urn:microsoft.com/office/officeart/2005/8/layout/bProcess3"/>
    <dgm:cxn modelId="{8F92B0BD-509D-4465-A27B-DE59ED8DEE9C}" type="presParOf" srcId="{70A1C3AB-A028-4664-AF89-E03258EB632B}" destId="{FCFEFDF9-2B5F-4186-91CB-25D786E76500}" srcOrd="0" destOrd="0" presId="urn:microsoft.com/office/officeart/2005/8/layout/bProcess3"/>
    <dgm:cxn modelId="{A398AADA-BB7D-4B93-A200-009B4A08B617}" type="presParOf" srcId="{95B64B3D-EDCF-41C7-B059-A6F06C5EC806}" destId="{BCD8C398-E857-4954-AD06-7030DD2C5AA7}" srcOrd="4" destOrd="0" presId="urn:microsoft.com/office/officeart/2005/8/layout/bProcess3"/>
    <dgm:cxn modelId="{979032CF-0638-46A4-9078-67D531CB6424}" type="presParOf" srcId="{95B64B3D-EDCF-41C7-B059-A6F06C5EC806}" destId="{E0AD589D-E7EE-4915-8B59-0E512099ECE0}" srcOrd="5" destOrd="0" presId="urn:microsoft.com/office/officeart/2005/8/layout/bProcess3"/>
    <dgm:cxn modelId="{7E7069CA-87D6-4803-BDC8-38EE28B5A16C}" type="presParOf" srcId="{E0AD589D-E7EE-4915-8B59-0E512099ECE0}" destId="{31684683-4459-46A4-B36B-42CCDD7323AB}" srcOrd="0" destOrd="0" presId="urn:microsoft.com/office/officeart/2005/8/layout/bProcess3"/>
    <dgm:cxn modelId="{5FECE452-CF97-4A69-9A3A-6309D6BB87CD}" type="presParOf" srcId="{95B64B3D-EDCF-41C7-B059-A6F06C5EC806}" destId="{2A27DF9B-5A81-482C-B622-CC1E85F84887}" srcOrd="6" destOrd="0" presId="urn:microsoft.com/office/officeart/2005/8/layout/bProcess3"/>
    <dgm:cxn modelId="{E0879240-A029-4E1E-B8BA-B8FC532F3DC8}" type="presParOf" srcId="{95B64B3D-EDCF-41C7-B059-A6F06C5EC806}" destId="{3DCFB8C1-B043-4D2C-B51C-CD77FDA028EE}" srcOrd="7" destOrd="0" presId="urn:microsoft.com/office/officeart/2005/8/layout/bProcess3"/>
    <dgm:cxn modelId="{98214355-CEDD-4143-A90F-4395FDAC3067}" type="presParOf" srcId="{3DCFB8C1-B043-4D2C-B51C-CD77FDA028EE}" destId="{D938C2FD-8BE8-4611-BE57-2C7716722C5F}" srcOrd="0" destOrd="0" presId="urn:microsoft.com/office/officeart/2005/8/layout/bProcess3"/>
    <dgm:cxn modelId="{CD3330B9-DEF5-4523-8FD7-85414F9B9A3E}" type="presParOf" srcId="{95B64B3D-EDCF-41C7-B059-A6F06C5EC806}" destId="{999DD45C-9B08-407E-B112-3B9E7547AADD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AC7D24-621D-4746-A85B-EBF21C3405C6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41B2EEFF-7593-4EEC-BB7C-CA5577E5F66A}">
      <dgm:prSet phldrT="[Text]" custT="1"/>
      <dgm:spPr/>
      <dgm:t>
        <a:bodyPr/>
        <a:lstStyle/>
        <a:p>
          <a:r>
            <a:rPr lang="id-ID" sz="2800" b="1" dirty="0" smtClean="0"/>
            <a:t>Informed</a:t>
          </a:r>
          <a:endParaRPr lang="id-ID" sz="2800" b="1" dirty="0"/>
        </a:p>
      </dgm:t>
    </dgm:pt>
    <dgm:pt modelId="{4ED117BB-309B-40C5-A4C7-EF38F3EFF8FF}" type="parTrans" cxnId="{E0F87CEE-D2B8-4D8A-850C-E83730B66612}">
      <dgm:prSet/>
      <dgm:spPr/>
      <dgm:t>
        <a:bodyPr/>
        <a:lstStyle/>
        <a:p>
          <a:endParaRPr lang="id-ID"/>
        </a:p>
      </dgm:t>
    </dgm:pt>
    <dgm:pt modelId="{00172B9D-46DD-47A7-BA21-04031E544916}" type="sibTrans" cxnId="{E0F87CEE-D2B8-4D8A-850C-E83730B66612}">
      <dgm:prSet/>
      <dgm:spPr/>
      <dgm:t>
        <a:bodyPr/>
        <a:lstStyle/>
        <a:p>
          <a:endParaRPr lang="id-ID"/>
        </a:p>
      </dgm:t>
    </dgm:pt>
    <dgm:pt modelId="{E26FC111-E0A8-4645-ACCA-9C0E3B6DE8A3}">
      <dgm:prSet phldrT="[Text]"/>
      <dgm:spPr/>
      <dgm:t>
        <a:bodyPr/>
        <a:lstStyle/>
        <a:p>
          <a:r>
            <a:rPr lang="id-ID" dirty="0" smtClean="0"/>
            <a:t>Klien diberi penjelasan yang cukup ttg risiko dan dampak VCT</a:t>
          </a:r>
          <a:endParaRPr lang="id-ID" dirty="0"/>
        </a:p>
      </dgm:t>
    </dgm:pt>
    <dgm:pt modelId="{8C049190-D5AA-4ED3-886E-40368E64CE09}" type="parTrans" cxnId="{32577656-C4B1-4BBE-8EF9-2C3D4F17450B}">
      <dgm:prSet/>
      <dgm:spPr/>
      <dgm:t>
        <a:bodyPr/>
        <a:lstStyle/>
        <a:p>
          <a:endParaRPr lang="id-ID"/>
        </a:p>
      </dgm:t>
    </dgm:pt>
    <dgm:pt modelId="{BE593574-6D63-454B-AABC-75A1BBD75DB8}" type="sibTrans" cxnId="{32577656-C4B1-4BBE-8EF9-2C3D4F17450B}">
      <dgm:prSet/>
      <dgm:spPr/>
      <dgm:t>
        <a:bodyPr/>
        <a:lstStyle/>
        <a:p>
          <a:endParaRPr lang="id-ID"/>
        </a:p>
      </dgm:t>
    </dgm:pt>
    <dgm:pt modelId="{4E517014-5FE1-40BC-B3E0-8CEE905B8072}">
      <dgm:prSet phldrT="[Text]"/>
      <dgm:spPr/>
      <dgm:t>
        <a:bodyPr/>
        <a:lstStyle/>
        <a:p>
          <a:r>
            <a:rPr lang="id-ID" dirty="0" smtClean="0"/>
            <a:t>Klien mempunyai kemampuan menangkap pengertian</a:t>
          </a:r>
          <a:endParaRPr lang="id-ID" dirty="0"/>
        </a:p>
      </dgm:t>
    </dgm:pt>
    <dgm:pt modelId="{E8BE0B72-10D1-4479-B4E4-65F8C66E1BDE}" type="parTrans" cxnId="{ED902576-001C-445C-848C-C5B942B91577}">
      <dgm:prSet/>
      <dgm:spPr/>
      <dgm:t>
        <a:bodyPr/>
        <a:lstStyle/>
        <a:p>
          <a:endParaRPr lang="id-ID"/>
        </a:p>
      </dgm:t>
    </dgm:pt>
    <dgm:pt modelId="{D13F5D27-2C6A-4A22-920B-9B48DF8596DC}" type="sibTrans" cxnId="{ED902576-001C-445C-848C-C5B942B91577}">
      <dgm:prSet/>
      <dgm:spPr/>
      <dgm:t>
        <a:bodyPr/>
        <a:lstStyle/>
        <a:p>
          <a:endParaRPr lang="id-ID"/>
        </a:p>
      </dgm:t>
    </dgm:pt>
    <dgm:pt modelId="{B8FB4552-CB51-4C43-ABA8-9F1B1EF92D4E}">
      <dgm:prSet phldrT="[Text]" custT="1"/>
      <dgm:spPr/>
      <dgm:t>
        <a:bodyPr/>
        <a:lstStyle/>
        <a:p>
          <a:r>
            <a:rPr lang="id-ID" sz="2800" b="1" dirty="0" smtClean="0"/>
            <a:t>Consent</a:t>
          </a:r>
          <a:endParaRPr lang="id-ID" sz="2800" b="1" dirty="0"/>
        </a:p>
      </dgm:t>
    </dgm:pt>
    <dgm:pt modelId="{8395CDFE-2441-4A62-A04D-88EC6278E1C5}" type="parTrans" cxnId="{43CB3E46-EDD0-48C0-99AB-6FCC20EABCE9}">
      <dgm:prSet/>
      <dgm:spPr/>
      <dgm:t>
        <a:bodyPr/>
        <a:lstStyle/>
        <a:p>
          <a:endParaRPr lang="id-ID"/>
        </a:p>
      </dgm:t>
    </dgm:pt>
    <dgm:pt modelId="{6AA676A5-A09F-40C5-92DB-B0E7CB70CF79}" type="sibTrans" cxnId="{43CB3E46-EDD0-48C0-99AB-6FCC20EABCE9}">
      <dgm:prSet/>
      <dgm:spPr/>
      <dgm:t>
        <a:bodyPr/>
        <a:lstStyle/>
        <a:p>
          <a:endParaRPr lang="id-ID"/>
        </a:p>
      </dgm:t>
    </dgm:pt>
    <dgm:pt modelId="{F4737023-F764-451E-873E-6F11D7D42CB9}">
      <dgm:prSet phldrT="[Text]"/>
      <dgm:spPr/>
      <dgm:t>
        <a:bodyPr/>
        <a:lstStyle/>
        <a:p>
          <a:r>
            <a:rPr lang="id-ID" dirty="0" smtClean="0"/>
            <a:t>Klien menyetujui</a:t>
          </a:r>
          <a:endParaRPr lang="id-ID" dirty="0"/>
        </a:p>
      </dgm:t>
    </dgm:pt>
    <dgm:pt modelId="{EDEB40BC-095A-4488-9AE3-023AE4FD3D36}" type="parTrans" cxnId="{2E295556-5D56-41F6-A04C-FA618CAF7FA5}">
      <dgm:prSet/>
      <dgm:spPr/>
      <dgm:t>
        <a:bodyPr/>
        <a:lstStyle/>
        <a:p>
          <a:endParaRPr lang="id-ID"/>
        </a:p>
      </dgm:t>
    </dgm:pt>
    <dgm:pt modelId="{B78F29B7-4035-49F2-8586-F13A82C234FF}" type="sibTrans" cxnId="{2E295556-5D56-41F6-A04C-FA618CAF7FA5}">
      <dgm:prSet/>
      <dgm:spPr/>
      <dgm:t>
        <a:bodyPr/>
        <a:lstStyle/>
        <a:p>
          <a:endParaRPr lang="id-ID"/>
        </a:p>
      </dgm:t>
    </dgm:pt>
    <dgm:pt modelId="{E3073019-5512-4DAC-B9A9-B9FE6C2D69BE}">
      <dgm:prSet phldrT="[Text]"/>
      <dgm:spPr/>
      <dgm:t>
        <a:bodyPr/>
        <a:lstStyle/>
        <a:p>
          <a:r>
            <a:rPr lang="id-ID" dirty="0" smtClean="0"/>
            <a:t>Klien mampu menyatakan persetujuan secara intelektual dan psikis</a:t>
          </a:r>
          <a:endParaRPr lang="id-ID" dirty="0"/>
        </a:p>
      </dgm:t>
    </dgm:pt>
    <dgm:pt modelId="{299A0B9C-0A68-4DE3-8FD8-51FBA96C268A}" type="parTrans" cxnId="{75469D53-7C60-4180-A297-78A632568BF0}">
      <dgm:prSet/>
      <dgm:spPr/>
      <dgm:t>
        <a:bodyPr/>
        <a:lstStyle/>
        <a:p>
          <a:endParaRPr lang="id-ID"/>
        </a:p>
      </dgm:t>
    </dgm:pt>
    <dgm:pt modelId="{82DDDEB5-5B20-40A8-9DE3-2A7ECE200EF6}" type="sibTrans" cxnId="{75469D53-7C60-4180-A297-78A632568BF0}">
      <dgm:prSet/>
      <dgm:spPr/>
      <dgm:t>
        <a:bodyPr/>
        <a:lstStyle/>
        <a:p>
          <a:endParaRPr lang="id-ID"/>
        </a:p>
      </dgm:t>
    </dgm:pt>
    <dgm:pt modelId="{5D4E6BF8-ED79-4525-94EC-B005C945F14E}">
      <dgm:prSet phldrT="[Text]"/>
      <dgm:spPr/>
      <dgm:t>
        <a:bodyPr/>
        <a:lstStyle/>
        <a:p>
          <a:r>
            <a:rPr lang="id-ID" dirty="0" smtClean="0"/>
            <a:t>Klien tidak dalam paksaan untuk menyetujui</a:t>
          </a:r>
          <a:endParaRPr lang="id-ID" dirty="0"/>
        </a:p>
      </dgm:t>
    </dgm:pt>
    <dgm:pt modelId="{DD84D9C3-EECB-496B-9BE0-A6F8B433F8C2}" type="parTrans" cxnId="{4B265AA0-11D4-4434-94C5-40810C883B62}">
      <dgm:prSet/>
      <dgm:spPr/>
      <dgm:t>
        <a:bodyPr/>
        <a:lstStyle/>
        <a:p>
          <a:endParaRPr lang="id-ID"/>
        </a:p>
      </dgm:t>
    </dgm:pt>
    <dgm:pt modelId="{E72671C2-B464-4AEC-8674-32F8B90F85BB}" type="sibTrans" cxnId="{4B265AA0-11D4-4434-94C5-40810C883B62}">
      <dgm:prSet/>
      <dgm:spPr/>
      <dgm:t>
        <a:bodyPr/>
        <a:lstStyle/>
        <a:p>
          <a:endParaRPr lang="id-ID"/>
        </a:p>
      </dgm:t>
    </dgm:pt>
    <dgm:pt modelId="{BC370960-B0AD-4D4F-85EC-856FE92A0EC7}" type="pres">
      <dgm:prSet presAssocID="{EFAC7D24-621D-4746-A85B-EBF21C3405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BBE3F1A-0C9A-412C-A6FD-D9B2E0762346}" type="pres">
      <dgm:prSet presAssocID="{41B2EEFF-7593-4EEC-BB7C-CA5577E5F66A}" presName="composite" presStyleCnt="0"/>
      <dgm:spPr/>
    </dgm:pt>
    <dgm:pt modelId="{69B02170-18EC-4B17-B2D4-B193035BB396}" type="pres">
      <dgm:prSet presAssocID="{41B2EEFF-7593-4EEC-BB7C-CA5577E5F66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1C4FD3-A76A-4609-863D-D890A830C137}" type="pres">
      <dgm:prSet presAssocID="{41B2EEFF-7593-4EEC-BB7C-CA5577E5F66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93F98C-45BC-4725-ADCC-32E90579DBA4}" type="pres">
      <dgm:prSet presAssocID="{00172B9D-46DD-47A7-BA21-04031E544916}" presName="space" presStyleCnt="0"/>
      <dgm:spPr/>
    </dgm:pt>
    <dgm:pt modelId="{84FCF3F9-AD75-44F2-B522-338BB22C8C0C}" type="pres">
      <dgm:prSet presAssocID="{B8FB4552-CB51-4C43-ABA8-9F1B1EF92D4E}" presName="composite" presStyleCnt="0"/>
      <dgm:spPr/>
    </dgm:pt>
    <dgm:pt modelId="{BF97301A-DD14-4692-B13A-3616E45E3DD6}" type="pres">
      <dgm:prSet presAssocID="{B8FB4552-CB51-4C43-ABA8-9F1B1EF92D4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9285B0-1058-40EF-904A-8B32E5F4A7E8}" type="pres">
      <dgm:prSet presAssocID="{B8FB4552-CB51-4C43-ABA8-9F1B1EF92D4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B265AA0-11D4-4434-94C5-40810C883B62}" srcId="{B8FB4552-CB51-4C43-ABA8-9F1B1EF92D4E}" destId="{5D4E6BF8-ED79-4525-94EC-B005C945F14E}" srcOrd="2" destOrd="0" parTransId="{DD84D9C3-EECB-496B-9BE0-A6F8B433F8C2}" sibTransId="{E72671C2-B464-4AEC-8674-32F8B90F85BB}"/>
    <dgm:cxn modelId="{E0F87CEE-D2B8-4D8A-850C-E83730B66612}" srcId="{EFAC7D24-621D-4746-A85B-EBF21C3405C6}" destId="{41B2EEFF-7593-4EEC-BB7C-CA5577E5F66A}" srcOrd="0" destOrd="0" parTransId="{4ED117BB-309B-40C5-A4C7-EF38F3EFF8FF}" sibTransId="{00172B9D-46DD-47A7-BA21-04031E544916}"/>
    <dgm:cxn modelId="{43CB3E46-EDD0-48C0-99AB-6FCC20EABCE9}" srcId="{EFAC7D24-621D-4746-A85B-EBF21C3405C6}" destId="{B8FB4552-CB51-4C43-ABA8-9F1B1EF92D4E}" srcOrd="1" destOrd="0" parTransId="{8395CDFE-2441-4A62-A04D-88EC6278E1C5}" sibTransId="{6AA676A5-A09F-40C5-92DB-B0E7CB70CF79}"/>
    <dgm:cxn modelId="{32577656-C4B1-4BBE-8EF9-2C3D4F17450B}" srcId="{41B2EEFF-7593-4EEC-BB7C-CA5577E5F66A}" destId="{E26FC111-E0A8-4645-ACCA-9C0E3B6DE8A3}" srcOrd="0" destOrd="0" parTransId="{8C049190-D5AA-4ED3-886E-40368E64CE09}" sibTransId="{BE593574-6D63-454B-AABC-75A1BBD75DB8}"/>
    <dgm:cxn modelId="{BFC2E009-5EC8-404A-B2B0-800408177A62}" type="presOf" srcId="{41B2EEFF-7593-4EEC-BB7C-CA5577E5F66A}" destId="{69B02170-18EC-4B17-B2D4-B193035BB396}" srcOrd="0" destOrd="0" presId="urn:microsoft.com/office/officeart/2005/8/layout/hList1"/>
    <dgm:cxn modelId="{2E295556-5D56-41F6-A04C-FA618CAF7FA5}" srcId="{B8FB4552-CB51-4C43-ABA8-9F1B1EF92D4E}" destId="{F4737023-F764-451E-873E-6F11D7D42CB9}" srcOrd="0" destOrd="0" parTransId="{EDEB40BC-095A-4488-9AE3-023AE4FD3D36}" sibTransId="{B78F29B7-4035-49F2-8586-F13A82C234FF}"/>
    <dgm:cxn modelId="{ED902576-001C-445C-848C-C5B942B91577}" srcId="{41B2EEFF-7593-4EEC-BB7C-CA5577E5F66A}" destId="{4E517014-5FE1-40BC-B3E0-8CEE905B8072}" srcOrd="1" destOrd="0" parTransId="{E8BE0B72-10D1-4479-B4E4-65F8C66E1BDE}" sibTransId="{D13F5D27-2C6A-4A22-920B-9B48DF8596DC}"/>
    <dgm:cxn modelId="{DF2FB221-81A6-4A07-AA63-86AE87E77576}" type="presOf" srcId="{4E517014-5FE1-40BC-B3E0-8CEE905B8072}" destId="{5F1C4FD3-A76A-4609-863D-D890A830C137}" srcOrd="0" destOrd="1" presId="urn:microsoft.com/office/officeart/2005/8/layout/hList1"/>
    <dgm:cxn modelId="{75469D53-7C60-4180-A297-78A632568BF0}" srcId="{B8FB4552-CB51-4C43-ABA8-9F1B1EF92D4E}" destId="{E3073019-5512-4DAC-B9A9-B9FE6C2D69BE}" srcOrd="1" destOrd="0" parTransId="{299A0B9C-0A68-4DE3-8FD8-51FBA96C268A}" sibTransId="{82DDDEB5-5B20-40A8-9DE3-2A7ECE200EF6}"/>
    <dgm:cxn modelId="{62520B16-DA02-4954-BF8C-3EC5E2716B0F}" type="presOf" srcId="{EFAC7D24-621D-4746-A85B-EBF21C3405C6}" destId="{BC370960-B0AD-4D4F-85EC-856FE92A0EC7}" srcOrd="0" destOrd="0" presId="urn:microsoft.com/office/officeart/2005/8/layout/hList1"/>
    <dgm:cxn modelId="{1BEF0089-EB3F-4F20-BC42-79D4C25BA2AF}" type="presOf" srcId="{5D4E6BF8-ED79-4525-94EC-B005C945F14E}" destId="{1F9285B0-1058-40EF-904A-8B32E5F4A7E8}" srcOrd="0" destOrd="2" presId="urn:microsoft.com/office/officeart/2005/8/layout/hList1"/>
    <dgm:cxn modelId="{BEF3E24D-BA8B-486E-AAFB-5442FF58694D}" type="presOf" srcId="{E3073019-5512-4DAC-B9A9-B9FE6C2D69BE}" destId="{1F9285B0-1058-40EF-904A-8B32E5F4A7E8}" srcOrd="0" destOrd="1" presId="urn:microsoft.com/office/officeart/2005/8/layout/hList1"/>
    <dgm:cxn modelId="{D7826159-D218-4DBC-96B1-DED4E3B1369F}" type="presOf" srcId="{E26FC111-E0A8-4645-ACCA-9C0E3B6DE8A3}" destId="{5F1C4FD3-A76A-4609-863D-D890A830C137}" srcOrd="0" destOrd="0" presId="urn:microsoft.com/office/officeart/2005/8/layout/hList1"/>
    <dgm:cxn modelId="{CE81FF7B-D458-4985-8D5B-43802B64492C}" type="presOf" srcId="{B8FB4552-CB51-4C43-ABA8-9F1B1EF92D4E}" destId="{BF97301A-DD14-4692-B13A-3616E45E3DD6}" srcOrd="0" destOrd="0" presId="urn:microsoft.com/office/officeart/2005/8/layout/hList1"/>
    <dgm:cxn modelId="{373FFD25-3AC1-4D22-A8B5-D2640C4EB65E}" type="presOf" srcId="{F4737023-F764-451E-873E-6F11D7D42CB9}" destId="{1F9285B0-1058-40EF-904A-8B32E5F4A7E8}" srcOrd="0" destOrd="0" presId="urn:microsoft.com/office/officeart/2005/8/layout/hList1"/>
    <dgm:cxn modelId="{BA69E5AB-6EF0-4561-B2ED-C3B168CE6654}" type="presParOf" srcId="{BC370960-B0AD-4D4F-85EC-856FE92A0EC7}" destId="{BBBE3F1A-0C9A-412C-A6FD-D9B2E0762346}" srcOrd="0" destOrd="0" presId="urn:microsoft.com/office/officeart/2005/8/layout/hList1"/>
    <dgm:cxn modelId="{0E51C98D-AD83-4710-8983-97C964BD5986}" type="presParOf" srcId="{BBBE3F1A-0C9A-412C-A6FD-D9B2E0762346}" destId="{69B02170-18EC-4B17-B2D4-B193035BB396}" srcOrd="0" destOrd="0" presId="urn:microsoft.com/office/officeart/2005/8/layout/hList1"/>
    <dgm:cxn modelId="{B7CAE22F-8CF7-4279-B0E2-7DEF65F66036}" type="presParOf" srcId="{BBBE3F1A-0C9A-412C-A6FD-D9B2E0762346}" destId="{5F1C4FD3-A76A-4609-863D-D890A830C137}" srcOrd="1" destOrd="0" presId="urn:microsoft.com/office/officeart/2005/8/layout/hList1"/>
    <dgm:cxn modelId="{A6EDCEF7-8BB0-4CA3-AAD8-EB8E34AE0624}" type="presParOf" srcId="{BC370960-B0AD-4D4F-85EC-856FE92A0EC7}" destId="{2893F98C-45BC-4725-ADCC-32E90579DBA4}" srcOrd="1" destOrd="0" presId="urn:microsoft.com/office/officeart/2005/8/layout/hList1"/>
    <dgm:cxn modelId="{8D78708F-7F3F-4FF1-87D4-3CA36B2564FD}" type="presParOf" srcId="{BC370960-B0AD-4D4F-85EC-856FE92A0EC7}" destId="{84FCF3F9-AD75-44F2-B522-338BB22C8C0C}" srcOrd="2" destOrd="0" presId="urn:microsoft.com/office/officeart/2005/8/layout/hList1"/>
    <dgm:cxn modelId="{D8B53476-6819-43C0-9A70-F012C6D342FA}" type="presParOf" srcId="{84FCF3F9-AD75-44F2-B522-338BB22C8C0C}" destId="{BF97301A-DD14-4692-B13A-3616E45E3DD6}" srcOrd="0" destOrd="0" presId="urn:microsoft.com/office/officeart/2005/8/layout/hList1"/>
    <dgm:cxn modelId="{FE04933F-31E4-41D6-A694-817E8A59D1DA}" type="presParOf" srcId="{84FCF3F9-AD75-44F2-B522-338BB22C8C0C}" destId="{1F9285B0-1058-40EF-904A-8B32E5F4A7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BCBB00-575F-4EE6-BC1F-51D04F244B8A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B8D4F5FC-F31B-423F-9F56-EEEA9D21EB89}">
      <dgm:prSet phldrT="[Text]"/>
      <dgm:spPr/>
      <dgm:t>
        <a:bodyPr/>
        <a:lstStyle/>
        <a:p>
          <a:r>
            <a:rPr lang="id-ID" dirty="0" smtClean="0"/>
            <a:t>Pemeriksaan 1 (A1)</a:t>
          </a:r>
          <a:endParaRPr lang="id-ID" dirty="0"/>
        </a:p>
      </dgm:t>
    </dgm:pt>
    <dgm:pt modelId="{AC9C7B93-7D01-4E05-BD2E-C4FE35ED3351}" type="parTrans" cxnId="{2E783769-329A-49E2-B178-27DA90003A6A}">
      <dgm:prSet/>
      <dgm:spPr/>
      <dgm:t>
        <a:bodyPr/>
        <a:lstStyle/>
        <a:p>
          <a:endParaRPr lang="id-ID"/>
        </a:p>
      </dgm:t>
    </dgm:pt>
    <dgm:pt modelId="{3BD841E2-E83D-42ED-AE31-41326C198599}" type="sibTrans" cxnId="{2E783769-329A-49E2-B178-27DA90003A6A}">
      <dgm:prSet/>
      <dgm:spPr/>
      <dgm:t>
        <a:bodyPr/>
        <a:lstStyle/>
        <a:p>
          <a:endParaRPr lang="id-ID"/>
        </a:p>
      </dgm:t>
    </dgm:pt>
    <dgm:pt modelId="{1A501C19-CBE6-4815-925F-105A512AF825}">
      <dgm:prSet phldrT="[Text]"/>
      <dgm:spPr/>
      <dgm:t>
        <a:bodyPr/>
        <a:lstStyle/>
        <a:p>
          <a:r>
            <a:rPr lang="id-ID" dirty="0" smtClean="0"/>
            <a:t>A1 Positif</a:t>
          </a:r>
          <a:endParaRPr lang="id-ID" dirty="0"/>
        </a:p>
      </dgm:t>
    </dgm:pt>
    <dgm:pt modelId="{C52144F2-EE9C-41BD-AE17-DB857BF917B2}" type="parTrans" cxnId="{907B03AF-12F3-4DA2-93DE-CB055CAD3BB5}">
      <dgm:prSet/>
      <dgm:spPr/>
      <dgm:t>
        <a:bodyPr/>
        <a:lstStyle/>
        <a:p>
          <a:endParaRPr lang="id-ID"/>
        </a:p>
      </dgm:t>
    </dgm:pt>
    <dgm:pt modelId="{6DC590BC-C027-4430-98A7-AFC86B8C1675}" type="sibTrans" cxnId="{907B03AF-12F3-4DA2-93DE-CB055CAD3BB5}">
      <dgm:prSet/>
      <dgm:spPr/>
      <dgm:t>
        <a:bodyPr/>
        <a:lstStyle/>
        <a:p>
          <a:endParaRPr lang="id-ID"/>
        </a:p>
      </dgm:t>
    </dgm:pt>
    <dgm:pt modelId="{6E0ABF11-2CCF-4F4A-9D45-C235A811AED6}">
      <dgm:prSet phldrT="[Text]"/>
      <dgm:spPr/>
      <dgm:t>
        <a:bodyPr/>
        <a:lstStyle/>
        <a:p>
          <a:r>
            <a:rPr lang="id-ID" dirty="0" smtClean="0"/>
            <a:t>A1 Negatif</a:t>
          </a:r>
          <a:endParaRPr lang="id-ID" dirty="0"/>
        </a:p>
      </dgm:t>
    </dgm:pt>
    <dgm:pt modelId="{22E9ACA0-3CA1-4FE3-A016-075061EE6C27}" type="parTrans" cxnId="{1D9AD60F-3FF3-430D-B467-F47AD204DEDC}">
      <dgm:prSet/>
      <dgm:spPr/>
      <dgm:t>
        <a:bodyPr/>
        <a:lstStyle/>
        <a:p>
          <a:endParaRPr lang="id-ID"/>
        </a:p>
      </dgm:t>
    </dgm:pt>
    <dgm:pt modelId="{30A05F0C-DC78-49EC-AF5B-6194326266C5}" type="sibTrans" cxnId="{1D9AD60F-3FF3-430D-B467-F47AD204DEDC}">
      <dgm:prSet/>
      <dgm:spPr/>
      <dgm:t>
        <a:bodyPr/>
        <a:lstStyle/>
        <a:p>
          <a:endParaRPr lang="id-ID"/>
        </a:p>
      </dgm:t>
    </dgm:pt>
    <dgm:pt modelId="{6C86D2EB-84EA-4F88-BA17-0C3D1F6FFE61}">
      <dgm:prSet phldrT="[Text]"/>
      <dgm:spPr/>
      <dgm:t>
        <a:bodyPr/>
        <a:lstStyle/>
        <a:p>
          <a:r>
            <a:rPr lang="id-ID" dirty="0" smtClean="0"/>
            <a:t>Pemeriksaan 2 (A2)</a:t>
          </a:r>
          <a:endParaRPr lang="id-ID" dirty="0"/>
        </a:p>
      </dgm:t>
    </dgm:pt>
    <dgm:pt modelId="{370AD5A0-A826-4D2A-9562-1B57F343D229}" type="parTrans" cxnId="{7B92C8D3-1D72-461C-8DFF-FA2D23F4F7B1}">
      <dgm:prSet/>
      <dgm:spPr/>
      <dgm:t>
        <a:bodyPr/>
        <a:lstStyle/>
        <a:p>
          <a:endParaRPr lang="id-ID"/>
        </a:p>
      </dgm:t>
    </dgm:pt>
    <dgm:pt modelId="{9BBEB86A-CBC7-450E-A101-0A1308B6FF9F}" type="sibTrans" cxnId="{7B92C8D3-1D72-461C-8DFF-FA2D23F4F7B1}">
      <dgm:prSet/>
      <dgm:spPr/>
      <dgm:t>
        <a:bodyPr/>
        <a:lstStyle/>
        <a:p>
          <a:endParaRPr lang="id-ID"/>
        </a:p>
      </dgm:t>
    </dgm:pt>
    <dgm:pt modelId="{0FC27C41-BC63-452F-B514-7805E871C42E}">
      <dgm:prSet phldrT="[Text]"/>
      <dgm:spPr/>
      <dgm:t>
        <a:bodyPr/>
        <a:lstStyle/>
        <a:p>
          <a:r>
            <a:rPr lang="id-ID" dirty="0" smtClean="0"/>
            <a:t>Positif</a:t>
          </a:r>
          <a:endParaRPr lang="id-ID" dirty="0"/>
        </a:p>
      </dgm:t>
    </dgm:pt>
    <dgm:pt modelId="{E8DD16E9-BE32-408A-8B35-A18686987EBB}" type="parTrans" cxnId="{DCD35182-D983-48F1-9F96-99E05C61D747}">
      <dgm:prSet/>
      <dgm:spPr/>
      <dgm:t>
        <a:bodyPr/>
        <a:lstStyle/>
        <a:p>
          <a:endParaRPr lang="id-ID"/>
        </a:p>
      </dgm:t>
    </dgm:pt>
    <dgm:pt modelId="{B436EA82-CC43-4B5C-94B7-5B68AEB98818}" type="sibTrans" cxnId="{DCD35182-D983-48F1-9F96-99E05C61D747}">
      <dgm:prSet/>
      <dgm:spPr/>
      <dgm:t>
        <a:bodyPr/>
        <a:lstStyle/>
        <a:p>
          <a:endParaRPr lang="id-ID"/>
        </a:p>
      </dgm:t>
    </dgm:pt>
    <dgm:pt modelId="{D166B869-B05E-4C61-9AF0-71AA54C0952B}">
      <dgm:prSet phldrT="[Text]"/>
      <dgm:spPr/>
      <dgm:t>
        <a:bodyPr/>
        <a:lstStyle/>
        <a:p>
          <a:r>
            <a:rPr lang="id-ID" dirty="0" smtClean="0"/>
            <a:t>Negatif</a:t>
          </a:r>
          <a:endParaRPr lang="id-ID" dirty="0"/>
        </a:p>
      </dgm:t>
    </dgm:pt>
    <dgm:pt modelId="{066F065A-419B-4ABF-B18E-EF596B3CC686}" type="parTrans" cxnId="{76DBD08A-4E9C-4285-B206-93A7AF297E93}">
      <dgm:prSet/>
      <dgm:spPr/>
      <dgm:t>
        <a:bodyPr/>
        <a:lstStyle/>
        <a:p>
          <a:endParaRPr lang="id-ID"/>
        </a:p>
      </dgm:t>
    </dgm:pt>
    <dgm:pt modelId="{E18939FA-E5E1-4C42-A3A6-99710BA9A7F2}" type="sibTrans" cxnId="{76DBD08A-4E9C-4285-B206-93A7AF297E93}">
      <dgm:prSet/>
      <dgm:spPr/>
      <dgm:t>
        <a:bodyPr/>
        <a:lstStyle/>
        <a:p>
          <a:endParaRPr lang="id-ID"/>
        </a:p>
      </dgm:t>
    </dgm:pt>
    <dgm:pt modelId="{8D9A4463-37A3-4EA5-A153-8D1DED17ECA1}">
      <dgm:prSet phldrT="[Text]"/>
      <dgm:spPr/>
      <dgm:t>
        <a:bodyPr/>
        <a:lstStyle/>
        <a:p>
          <a:r>
            <a:rPr lang="id-ID" dirty="0" smtClean="0"/>
            <a:t>Diulangi A1 dan A2</a:t>
          </a:r>
          <a:endParaRPr lang="id-ID" dirty="0"/>
        </a:p>
      </dgm:t>
    </dgm:pt>
    <dgm:pt modelId="{D2DC8DDF-2FA5-448A-B2D8-DC87AC721C03}" type="parTrans" cxnId="{C4926690-2469-414E-91F1-642AAC31E252}">
      <dgm:prSet/>
      <dgm:spPr/>
      <dgm:t>
        <a:bodyPr/>
        <a:lstStyle/>
        <a:p>
          <a:endParaRPr lang="id-ID"/>
        </a:p>
      </dgm:t>
    </dgm:pt>
    <dgm:pt modelId="{B72B5F92-D38D-4DC2-A978-68F25568876B}" type="sibTrans" cxnId="{C4926690-2469-414E-91F1-642AAC31E252}">
      <dgm:prSet/>
      <dgm:spPr/>
      <dgm:t>
        <a:bodyPr/>
        <a:lstStyle/>
        <a:p>
          <a:endParaRPr lang="id-ID"/>
        </a:p>
      </dgm:t>
    </dgm:pt>
    <dgm:pt modelId="{C58DF10B-5BF3-4FAC-BB6F-09590EB7E600}">
      <dgm:prSet phldrT="[Text]"/>
      <dgm:spPr/>
      <dgm:t>
        <a:bodyPr/>
        <a:lstStyle/>
        <a:p>
          <a:r>
            <a:rPr lang="id-ID" dirty="0" smtClean="0"/>
            <a:t>A1&amp;A2 positif</a:t>
          </a:r>
          <a:endParaRPr lang="id-ID" dirty="0"/>
        </a:p>
      </dgm:t>
    </dgm:pt>
    <dgm:pt modelId="{40AD175F-F01E-465F-ADFA-2E28801B9CC8}" type="parTrans" cxnId="{915ACAA9-09F6-4497-AAD7-ED1FE5CBC3EE}">
      <dgm:prSet/>
      <dgm:spPr/>
      <dgm:t>
        <a:bodyPr/>
        <a:lstStyle/>
        <a:p>
          <a:endParaRPr lang="id-ID"/>
        </a:p>
      </dgm:t>
    </dgm:pt>
    <dgm:pt modelId="{DE50E938-7DA2-4B1F-BE05-54B7FEBE3B33}" type="sibTrans" cxnId="{915ACAA9-09F6-4497-AAD7-ED1FE5CBC3EE}">
      <dgm:prSet/>
      <dgm:spPr/>
      <dgm:t>
        <a:bodyPr/>
        <a:lstStyle/>
        <a:p>
          <a:endParaRPr lang="id-ID"/>
        </a:p>
      </dgm:t>
    </dgm:pt>
    <dgm:pt modelId="{3FA17866-43DF-4EA4-8957-3535DDD8138B}">
      <dgm:prSet phldrT="[Text]"/>
      <dgm:spPr/>
      <dgm:t>
        <a:bodyPr/>
        <a:lstStyle/>
        <a:p>
          <a:r>
            <a:rPr lang="id-ID" dirty="0" smtClean="0"/>
            <a:t>A1+ A2-</a:t>
          </a:r>
          <a:endParaRPr lang="id-ID" dirty="0"/>
        </a:p>
      </dgm:t>
    </dgm:pt>
    <dgm:pt modelId="{EDC53B1D-891B-449A-805B-9FF02CD7EEF2}" type="parTrans" cxnId="{BB1D3AD1-9101-46C2-9978-1ABB18B84C0E}">
      <dgm:prSet/>
      <dgm:spPr/>
      <dgm:t>
        <a:bodyPr/>
        <a:lstStyle/>
        <a:p>
          <a:endParaRPr lang="id-ID"/>
        </a:p>
      </dgm:t>
    </dgm:pt>
    <dgm:pt modelId="{2649385E-316A-40C4-AFA5-EFCDA6A4B39F}" type="sibTrans" cxnId="{BB1D3AD1-9101-46C2-9978-1ABB18B84C0E}">
      <dgm:prSet/>
      <dgm:spPr/>
      <dgm:t>
        <a:bodyPr/>
        <a:lstStyle/>
        <a:p>
          <a:endParaRPr lang="id-ID"/>
        </a:p>
      </dgm:t>
    </dgm:pt>
    <dgm:pt modelId="{414F96F6-D9D8-4FA3-8BA7-818716095729}">
      <dgm:prSet phldrT="[Text]"/>
      <dgm:spPr/>
      <dgm:t>
        <a:bodyPr/>
        <a:lstStyle/>
        <a:p>
          <a:r>
            <a:rPr lang="id-ID" dirty="0" smtClean="0"/>
            <a:t>A1&amp;A2 negatif</a:t>
          </a:r>
          <a:endParaRPr lang="id-ID" dirty="0"/>
        </a:p>
      </dgm:t>
    </dgm:pt>
    <dgm:pt modelId="{67F2975B-2FAA-407C-B493-112C5F6D29C2}" type="parTrans" cxnId="{8BE10E7E-ACE2-454E-BC1F-5A28D4633722}">
      <dgm:prSet/>
      <dgm:spPr/>
      <dgm:t>
        <a:bodyPr/>
        <a:lstStyle/>
        <a:p>
          <a:endParaRPr lang="id-ID"/>
        </a:p>
      </dgm:t>
    </dgm:pt>
    <dgm:pt modelId="{4093B2E5-3073-4B9B-916D-AAC40233B8BC}" type="sibTrans" cxnId="{8BE10E7E-ACE2-454E-BC1F-5A28D4633722}">
      <dgm:prSet/>
      <dgm:spPr/>
      <dgm:t>
        <a:bodyPr/>
        <a:lstStyle/>
        <a:p>
          <a:endParaRPr lang="id-ID"/>
        </a:p>
      </dgm:t>
    </dgm:pt>
    <dgm:pt modelId="{D08CE9A5-1247-476E-9F7A-CD515420757B}" type="pres">
      <dgm:prSet presAssocID="{A0BCBB00-575F-4EE6-BC1F-51D04F244B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AED1308E-18AD-4B8E-8360-8270222A8DA3}" type="pres">
      <dgm:prSet presAssocID="{B8D4F5FC-F31B-423F-9F56-EEEA9D21EB89}" presName="hierRoot1" presStyleCnt="0">
        <dgm:presLayoutVars>
          <dgm:hierBranch val="init"/>
        </dgm:presLayoutVars>
      </dgm:prSet>
      <dgm:spPr/>
    </dgm:pt>
    <dgm:pt modelId="{2EC33350-7BB7-42F4-87CB-2CCBC73A2E0B}" type="pres">
      <dgm:prSet presAssocID="{B8D4F5FC-F31B-423F-9F56-EEEA9D21EB89}" presName="rootComposite1" presStyleCnt="0"/>
      <dgm:spPr/>
    </dgm:pt>
    <dgm:pt modelId="{8D263827-0FC1-4F82-AC4F-6CBF64C9A1BF}" type="pres">
      <dgm:prSet presAssocID="{B8D4F5FC-F31B-423F-9F56-EEEA9D21EB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AAD5B2E-6B5C-492F-995A-A41F4D6AF420}" type="pres">
      <dgm:prSet presAssocID="{B8D4F5FC-F31B-423F-9F56-EEEA9D21EB89}" presName="rootConnector1" presStyleLbl="node1" presStyleIdx="0" presStyleCnt="0"/>
      <dgm:spPr/>
      <dgm:t>
        <a:bodyPr/>
        <a:lstStyle/>
        <a:p>
          <a:endParaRPr lang="id-ID"/>
        </a:p>
      </dgm:t>
    </dgm:pt>
    <dgm:pt modelId="{5AEDD4E0-FE5A-425A-B817-928AECF7B15C}" type="pres">
      <dgm:prSet presAssocID="{B8D4F5FC-F31B-423F-9F56-EEEA9D21EB89}" presName="hierChild2" presStyleCnt="0"/>
      <dgm:spPr/>
    </dgm:pt>
    <dgm:pt modelId="{8D2F064D-168A-40D2-9744-5DB1F3BC466E}" type="pres">
      <dgm:prSet presAssocID="{C52144F2-EE9C-41BD-AE17-DB857BF917B2}" presName="Name37" presStyleLbl="parChTrans1D2" presStyleIdx="0" presStyleCnt="2"/>
      <dgm:spPr/>
      <dgm:t>
        <a:bodyPr/>
        <a:lstStyle/>
        <a:p>
          <a:endParaRPr lang="id-ID"/>
        </a:p>
      </dgm:t>
    </dgm:pt>
    <dgm:pt modelId="{14ECC268-D3E8-447F-AC39-4326B6F38464}" type="pres">
      <dgm:prSet presAssocID="{1A501C19-CBE6-4815-925F-105A512AF825}" presName="hierRoot2" presStyleCnt="0">
        <dgm:presLayoutVars>
          <dgm:hierBranch val="init"/>
        </dgm:presLayoutVars>
      </dgm:prSet>
      <dgm:spPr/>
    </dgm:pt>
    <dgm:pt modelId="{EFC46192-9D1D-4736-8007-855CFFC5BA56}" type="pres">
      <dgm:prSet presAssocID="{1A501C19-CBE6-4815-925F-105A512AF825}" presName="rootComposite" presStyleCnt="0"/>
      <dgm:spPr/>
    </dgm:pt>
    <dgm:pt modelId="{01208856-5A93-4917-90E6-18DDA00E1052}" type="pres">
      <dgm:prSet presAssocID="{1A501C19-CBE6-4815-925F-105A512AF8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E15F5D2-36E9-4C1D-8C5E-69517007A754}" type="pres">
      <dgm:prSet presAssocID="{1A501C19-CBE6-4815-925F-105A512AF825}" presName="rootConnector" presStyleLbl="node2" presStyleIdx="0" presStyleCnt="2"/>
      <dgm:spPr/>
      <dgm:t>
        <a:bodyPr/>
        <a:lstStyle/>
        <a:p>
          <a:endParaRPr lang="id-ID"/>
        </a:p>
      </dgm:t>
    </dgm:pt>
    <dgm:pt modelId="{7D4516E0-12FD-4E50-998D-DB33265DE61C}" type="pres">
      <dgm:prSet presAssocID="{1A501C19-CBE6-4815-925F-105A512AF825}" presName="hierChild4" presStyleCnt="0"/>
      <dgm:spPr/>
    </dgm:pt>
    <dgm:pt modelId="{6F86CB55-3779-409B-9BDF-47D70842004D}" type="pres">
      <dgm:prSet presAssocID="{370AD5A0-A826-4D2A-9562-1B57F343D229}" presName="Name37" presStyleLbl="parChTrans1D3" presStyleIdx="0" presStyleCnt="1"/>
      <dgm:spPr/>
      <dgm:t>
        <a:bodyPr/>
        <a:lstStyle/>
        <a:p>
          <a:endParaRPr lang="id-ID"/>
        </a:p>
      </dgm:t>
    </dgm:pt>
    <dgm:pt modelId="{7C405EE3-AAEE-46C7-8FC4-7330F98F6FBB}" type="pres">
      <dgm:prSet presAssocID="{6C86D2EB-84EA-4F88-BA17-0C3D1F6FFE61}" presName="hierRoot2" presStyleCnt="0">
        <dgm:presLayoutVars>
          <dgm:hierBranch val="init"/>
        </dgm:presLayoutVars>
      </dgm:prSet>
      <dgm:spPr/>
    </dgm:pt>
    <dgm:pt modelId="{559F0696-34DE-454F-BADF-302C7F618206}" type="pres">
      <dgm:prSet presAssocID="{6C86D2EB-84EA-4F88-BA17-0C3D1F6FFE61}" presName="rootComposite" presStyleCnt="0"/>
      <dgm:spPr/>
    </dgm:pt>
    <dgm:pt modelId="{6488F712-1950-4860-B172-97FC4C752CF9}" type="pres">
      <dgm:prSet presAssocID="{6C86D2EB-84EA-4F88-BA17-0C3D1F6FFE6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981EB71-5556-4CEF-B17A-7D44F8FAA427}" type="pres">
      <dgm:prSet presAssocID="{6C86D2EB-84EA-4F88-BA17-0C3D1F6FFE61}" presName="rootConnector" presStyleLbl="node3" presStyleIdx="0" presStyleCnt="1"/>
      <dgm:spPr/>
      <dgm:t>
        <a:bodyPr/>
        <a:lstStyle/>
        <a:p>
          <a:endParaRPr lang="id-ID"/>
        </a:p>
      </dgm:t>
    </dgm:pt>
    <dgm:pt modelId="{0097DB5C-3E7E-4C69-94AE-925C52AD7D51}" type="pres">
      <dgm:prSet presAssocID="{6C86D2EB-84EA-4F88-BA17-0C3D1F6FFE61}" presName="hierChild4" presStyleCnt="0"/>
      <dgm:spPr/>
    </dgm:pt>
    <dgm:pt modelId="{9E6A13A7-9405-4E42-BC16-FA01B2A42711}" type="pres">
      <dgm:prSet presAssocID="{E8DD16E9-BE32-408A-8B35-A18686987EBB}" presName="Name37" presStyleLbl="parChTrans1D4" presStyleIdx="0" presStyleCnt="6"/>
      <dgm:spPr/>
      <dgm:t>
        <a:bodyPr/>
        <a:lstStyle/>
        <a:p>
          <a:endParaRPr lang="id-ID"/>
        </a:p>
      </dgm:t>
    </dgm:pt>
    <dgm:pt modelId="{455ED987-AAFC-4A4B-9C87-EE95C4363221}" type="pres">
      <dgm:prSet presAssocID="{0FC27C41-BC63-452F-B514-7805E871C42E}" presName="hierRoot2" presStyleCnt="0">
        <dgm:presLayoutVars>
          <dgm:hierBranch val="init"/>
        </dgm:presLayoutVars>
      </dgm:prSet>
      <dgm:spPr/>
    </dgm:pt>
    <dgm:pt modelId="{32C97E6A-2DCA-4BA7-8949-8B1A1E2F3B09}" type="pres">
      <dgm:prSet presAssocID="{0FC27C41-BC63-452F-B514-7805E871C42E}" presName="rootComposite" presStyleCnt="0"/>
      <dgm:spPr/>
    </dgm:pt>
    <dgm:pt modelId="{E68BB995-1766-473D-BA27-B1847775CF65}" type="pres">
      <dgm:prSet presAssocID="{0FC27C41-BC63-452F-B514-7805E871C42E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E946125-54BC-49E9-8C77-51715A1A85F1}" type="pres">
      <dgm:prSet presAssocID="{0FC27C41-BC63-452F-B514-7805E871C42E}" presName="rootConnector" presStyleLbl="node4" presStyleIdx="0" presStyleCnt="6"/>
      <dgm:spPr/>
      <dgm:t>
        <a:bodyPr/>
        <a:lstStyle/>
        <a:p>
          <a:endParaRPr lang="id-ID"/>
        </a:p>
      </dgm:t>
    </dgm:pt>
    <dgm:pt modelId="{29A76A89-7297-472A-B0F3-A202F7616D41}" type="pres">
      <dgm:prSet presAssocID="{0FC27C41-BC63-452F-B514-7805E871C42E}" presName="hierChild4" presStyleCnt="0"/>
      <dgm:spPr/>
    </dgm:pt>
    <dgm:pt modelId="{1D1082C6-16DC-4D93-90F0-CA3BF54B4505}" type="pres">
      <dgm:prSet presAssocID="{0FC27C41-BC63-452F-B514-7805E871C42E}" presName="hierChild5" presStyleCnt="0"/>
      <dgm:spPr/>
    </dgm:pt>
    <dgm:pt modelId="{1B50C1FA-E3C4-4644-8965-258D84F8D668}" type="pres">
      <dgm:prSet presAssocID="{066F065A-419B-4ABF-B18E-EF596B3CC686}" presName="Name37" presStyleLbl="parChTrans1D4" presStyleIdx="1" presStyleCnt="6"/>
      <dgm:spPr/>
      <dgm:t>
        <a:bodyPr/>
        <a:lstStyle/>
        <a:p>
          <a:endParaRPr lang="id-ID"/>
        </a:p>
      </dgm:t>
    </dgm:pt>
    <dgm:pt modelId="{B136A616-D640-4943-8FC8-BFDE8EE5851B}" type="pres">
      <dgm:prSet presAssocID="{D166B869-B05E-4C61-9AF0-71AA54C0952B}" presName="hierRoot2" presStyleCnt="0">
        <dgm:presLayoutVars>
          <dgm:hierBranch val="init"/>
        </dgm:presLayoutVars>
      </dgm:prSet>
      <dgm:spPr/>
    </dgm:pt>
    <dgm:pt modelId="{EECBAC9F-CB97-47F3-AB9C-B1694412976E}" type="pres">
      <dgm:prSet presAssocID="{D166B869-B05E-4C61-9AF0-71AA54C0952B}" presName="rootComposite" presStyleCnt="0"/>
      <dgm:spPr/>
    </dgm:pt>
    <dgm:pt modelId="{FE651FA2-28B2-4E7D-9DB7-1DD5E038CB4E}" type="pres">
      <dgm:prSet presAssocID="{D166B869-B05E-4C61-9AF0-71AA54C0952B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D0FF26D-A9C6-4E9F-B09D-981DDD5FB7AF}" type="pres">
      <dgm:prSet presAssocID="{D166B869-B05E-4C61-9AF0-71AA54C0952B}" presName="rootConnector" presStyleLbl="node4" presStyleIdx="1" presStyleCnt="6"/>
      <dgm:spPr/>
      <dgm:t>
        <a:bodyPr/>
        <a:lstStyle/>
        <a:p>
          <a:endParaRPr lang="id-ID"/>
        </a:p>
      </dgm:t>
    </dgm:pt>
    <dgm:pt modelId="{02B14BF8-47E6-4CD7-A9BC-B61F94FD9261}" type="pres">
      <dgm:prSet presAssocID="{D166B869-B05E-4C61-9AF0-71AA54C0952B}" presName="hierChild4" presStyleCnt="0"/>
      <dgm:spPr/>
    </dgm:pt>
    <dgm:pt modelId="{CB5A8A48-8A2E-49F6-9518-E5DD818B0EB1}" type="pres">
      <dgm:prSet presAssocID="{D2DC8DDF-2FA5-448A-B2D8-DC87AC721C03}" presName="Name37" presStyleLbl="parChTrans1D4" presStyleIdx="2" presStyleCnt="6"/>
      <dgm:spPr/>
      <dgm:t>
        <a:bodyPr/>
        <a:lstStyle/>
        <a:p>
          <a:endParaRPr lang="id-ID"/>
        </a:p>
      </dgm:t>
    </dgm:pt>
    <dgm:pt modelId="{1BF49A1B-43AC-4983-B502-FE19BF4D8880}" type="pres">
      <dgm:prSet presAssocID="{8D9A4463-37A3-4EA5-A153-8D1DED17ECA1}" presName="hierRoot2" presStyleCnt="0">
        <dgm:presLayoutVars>
          <dgm:hierBranch val="init"/>
        </dgm:presLayoutVars>
      </dgm:prSet>
      <dgm:spPr/>
    </dgm:pt>
    <dgm:pt modelId="{57026B7F-3EB8-467E-A774-4D48E1D20E13}" type="pres">
      <dgm:prSet presAssocID="{8D9A4463-37A3-4EA5-A153-8D1DED17ECA1}" presName="rootComposite" presStyleCnt="0"/>
      <dgm:spPr/>
    </dgm:pt>
    <dgm:pt modelId="{40E12BAF-9C38-41BC-B7B1-C6584FA08000}" type="pres">
      <dgm:prSet presAssocID="{8D9A4463-37A3-4EA5-A153-8D1DED17ECA1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ED9F822-09AD-40F9-8308-CE744B5A3453}" type="pres">
      <dgm:prSet presAssocID="{8D9A4463-37A3-4EA5-A153-8D1DED17ECA1}" presName="rootConnector" presStyleLbl="node4" presStyleIdx="2" presStyleCnt="6"/>
      <dgm:spPr/>
      <dgm:t>
        <a:bodyPr/>
        <a:lstStyle/>
        <a:p>
          <a:endParaRPr lang="id-ID"/>
        </a:p>
      </dgm:t>
    </dgm:pt>
    <dgm:pt modelId="{3B1AB14B-7258-462F-B0B2-FB048E0386CE}" type="pres">
      <dgm:prSet presAssocID="{8D9A4463-37A3-4EA5-A153-8D1DED17ECA1}" presName="hierChild4" presStyleCnt="0"/>
      <dgm:spPr/>
    </dgm:pt>
    <dgm:pt modelId="{0617DA7A-E149-451E-A2EB-F98019A6802C}" type="pres">
      <dgm:prSet presAssocID="{40AD175F-F01E-465F-ADFA-2E28801B9CC8}" presName="Name37" presStyleLbl="parChTrans1D4" presStyleIdx="3" presStyleCnt="6"/>
      <dgm:spPr/>
      <dgm:t>
        <a:bodyPr/>
        <a:lstStyle/>
        <a:p>
          <a:endParaRPr lang="id-ID"/>
        </a:p>
      </dgm:t>
    </dgm:pt>
    <dgm:pt modelId="{0ED9D564-D1A9-44C7-AC69-4013C7691EEF}" type="pres">
      <dgm:prSet presAssocID="{C58DF10B-5BF3-4FAC-BB6F-09590EB7E600}" presName="hierRoot2" presStyleCnt="0">
        <dgm:presLayoutVars>
          <dgm:hierBranch val="init"/>
        </dgm:presLayoutVars>
      </dgm:prSet>
      <dgm:spPr/>
    </dgm:pt>
    <dgm:pt modelId="{EEA7CD4E-FA8B-4DB9-A11B-182ED920E7E9}" type="pres">
      <dgm:prSet presAssocID="{C58DF10B-5BF3-4FAC-BB6F-09590EB7E600}" presName="rootComposite" presStyleCnt="0"/>
      <dgm:spPr/>
    </dgm:pt>
    <dgm:pt modelId="{F345295B-FFCC-4FB7-B4E8-F43083D7AFA9}" type="pres">
      <dgm:prSet presAssocID="{C58DF10B-5BF3-4FAC-BB6F-09590EB7E60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D36F201-3EE7-4A3C-97F8-9F00FD63ADA7}" type="pres">
      <dgm:prSet presAssocID="{C58DF10B-5BF3-4FAC-BB6F-09590EB7E600}" presName="rootConnector" presStyleLbl="node4" presStyleIdx="3" presStyleCnt="6"/>
      <dgm:spPr/>
      <dgm:t>
        <a:bodyPr/>
        <a:lstStyle/>
        <a:p>
          <a:endParaRPr lang="id-ID"/>
        </a:p>
      </dgm:t>
    </dgm:pt>
    <dgm:pt modelId="{7812AA86-41F4-4D65-96FF-CB0839FCFAE9}" type="pres">
      <dgm:prSet presAssocID="{C58DF10B-5BF3-4FAC-BB6F-09590EB7E600}" presName="hierChild4" presStyleCnt="0"/>
      <dgm:spPr/>
    </dgm:pt>
    <dgm:pt modelId="{8037EA14-C6A1-45A9-A46B-E7337683C060}" type="pres">
      <dgm:prSet presAssocID="{C58DF10B-5BF3-4FAC-BB6F-09590EB7E600}" presName="hierChild5" presStyleCnt="0"/>
      <dgm:spPr/>
    </dgm:pt>
    <dgm:pt modelId="{60055022-996E-4D61-A01F-73F10EB52966}" type="pres">
      <dgm:prSet presAssocID="{EDC53B1D-891B-449A-805B-9FF02CD7EEF2}" presName="Name37" presStyleLbl="parChTrans1D4" presStyleIdx="4" presStyleCnt="6"/>
      <dgm:spPr/>
      <dgm:t>
        <a:bodyPr/>
        <a:lstStyle/>
        <a:p>
          <a:endParaRPr lang="id-ID"/>
        </a:p>
      </dgm:t>
    </dgm:pt>
    <dgm:pt modelId="{5C3C318A-34A7-490D-BA72-9C77FDC54DBF}" type="pres">
      <dgm:prSet presAssocID="{3FA17866-43DF-4EA4-8957-3535DDD8138B}" presName="hierRoot2" presStyleCnt="0">
        <dgm:presLayoutVars>
          <dgm:hierBranch val="init"/>
        </dgm:presLayoutVars>
      </dgm:prSet>
      <dgm:spPr/>
    </dgm:pt>
    <dgm:pt modelId="{A982279F-1F99-490B-BDC1-2AEB6DE751DA}" type="pres">
      <dgm:prSet presAssocID="{3FA17866-43DF-4EA4-8957-3535DDD8138B}" presName="rootComposite" presStyleCnt="0"/>
      <dgm:spPr/>
    </dgm:pt>
    <dgm:pt modelId="{EAE2DA05-4634-43FB-A867-24E63DA28722}" type="pres">
      <dgm:prSet presAssocID="{3FA17866-43DF-4EA4-8957-3535DDD8138B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0EC2FFD-0DAB-4A57-8C68-608E4B680C94}" type="pres">
      <dgm:prSet presAssocID="{3FA17866-43DF-4EA4-8957-3535DDD8138B}" presName="rootConnector" presStyleLbl="node4" presStyleIdx="4" presStyleCnt="6"/>
      <dgm:spPr/>
      <dgm:t>
        <a:bodyPr/>
        <a:lstStyle/>
        <a:p>
          <a:endParaRPr lang="id-ID"/>
        </a:p>
      </dgm:t>
    </dgm:pt>
    <dgm:pt modelId="{CF067726-0A14-42CB-8DDA-CF4B8A10A4C3}" type="pres">
      <dgm:prSet presAssocID="{3FA17866-43DF-4EA4-8957-3535DDD8138B}" presName="hierChild4" presStyleCnt="0"/>
      <dgm:spPr/>
    </dgm:pt>
    <dgm:pt modelId="{C3B16115-DFDE-4DB0-AB0C-4AE1BFCEC4A5}" type="pres">
      <dgm:prSet presAssocID="{3FA17866-43DF-4EA4-8957-3535DDD8138B}" presName="hierChild5" presStyleCnt="0"/>
      <dgm:spPr/>
    </dgm:pt>
    <dgm:pt modelId="{0D82D7B0-C09C-4864-8A8E-88F328215013}" type="pres">
      <dgm:prSet presAssocID="{67F2975B-2FAA-407C-B493-112C5F6D29C2}" presName="Name37" presStyleLbl="parChTrans1D4" presStyleIdx="5" presStyleCnt="6"/>
      <dgm:spPr/>
      <dgm:t>
        <a:bodyPr/>
        <a:lstStyle/>
        <a:p>
          <a:endParaRPr lang="id-ID"/>
        </a:p>
      </dgm:t>
    </dgm:pt>
    <dgm:pt modelId="{9E2758DD-8958-4685-AADC-099CDEEBEE3D}" type="pres">
      <dgm:prSet presAssocID="{414F96F6-D9D8-4FA3-8BA7-818716095729}" presName="hierRoot2" presStyleCnt="0">
        <dgm:presLayoutVars>
          <dgm:hierBranch val="init"/>
        </dgm:presLayoutVars>
      </dgm:prSet>
      <dgm:spPr/>
    </dgm:pt>
    <dgm:pt modelId="{0B5310D0-2162-49A3-AAE0-D6A7855B520C}" type="pres">
      <dgm:prSet presAssocID="{414F96F6-D9D8-4FA3-8BA7-818716095729}" presName="rootComposite" presStyleCnt="0"/>
      <dgm:spPr/>
    </dgm:pt>
    <dgm:pt modelId="{1288D1D3-B3F6-4176-AB21-A66AEE493B34}" type="pres">
      <dgm:prSet presAssocID="{414F96F6-D9D8-4FA3-8BA7-818716095729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2CE9471-2292-44CA-8E2D-69C653B6FB69}" type="pres">
      <dgm:prSet presAssocID="{414F96F6-D9D8-4FA3-8BA7-818716095729}" presName="rootConnector" presStyleLbl="node4" presStyleIdx="5" presStyleCnt="6"/>
      <dgm:spPr/>
      <dgm:t>
        <a:bodyPr/>
        <a:lstStyle/>
        <a:p>
          <a:endParaRPr lang="id-ID"/>
        </a:p>
      </dgm:t>
    </dgm:pt>
    <dgm:pt modelId="{7A999370-9BDA-492C-A953-3B093B13B8C1}" type="pres">
      <dgm:prSet presAssocID="{414F96F6-D9D8-4FA3-8BA7-818716095729}" presName="hierChild4" presStyleCnt="0"/>
      <dgm:spPr/>
    </dgm:pt>
    <dgm:pt modelId="{5286E837-E219-48BC-8084-AEF174F63123}" type="pres">
      <dgm:prSet presAssocID="{414F96F6-D9D8-4FA3-8BA7-818716095729}" presName="hierChild5" presStyleCnt="0"/>
      <dgm:spPr/>
    </dgm:pt>
    <dgm:pt modelId="{206043E8-1420-49DB-B446-4548FA48F873}" type="pres">
      <dgm:prSet presAssocID="{8D9A4463-37A3-4EA5-A153-8D1DED17ECA1}" presName="hierChild5" presStyleCnt="0"/>
      <dgm:spPr/>
    </dgm:pt>
    <dgm:pt modelId="{96F8D7DA-B5FA-482D-8097-2E748D128C66}" type="pres">
      <dgm:prSet presAssocID="{D166B869-B05E-4C61-9AF0-71AA54C0952B}" presName="hierChild5" presStyleCnt="0"/>
      <dgm:spPr/>
    </dgm:pt>
    <dgm:pt modelId="{32E01A85-AFEA-4250-8B07-7F13059E6EA8}" type="pres">
      <dgm:prSet presAssocID="{6C86D2EB-84EA-4F88-BA17-0C3D1F6FFE61}" presName="hierChild5" presStyleCnt="0"/>
      <dgm:spPr/>
    </dgm:pt>
    <dgm:pt modelId="{EFC0BD4B-2F46-4D65-8726-91F6BC6AE960}" type="pres">
      <dgm:prSet presAssocID="{1A501C19-CBE6-4815-925F-105A512AF825}" presName="hierChild5" presStyleCnt="0"/>
      <dgm:spPr/>
    </dgm:pt>
    <dgm:pt modelId="{28FB3B83-3FD6-457B-AC47-0A0BD36CF266}" type="pres">
      <dgm:prSet presAssocID="{22E9ACA0-3CA1-4FE3-A016-075061EE6C27}" presName="Name37" presStyleLbl="parChTrans1D2" presStyleIdx="1" presStyleCnt="2"/>
      <dgm:spPr/>
      <dgm:t>
        <a:bodyPr/>
        <a:lstStyle/>
        <a:p>
          <a:endParaRPr lang="id-ID"/>
        </a:p>
      </dgm:t>
    </dgm:pt>
    <dgm:pt modelId="{0A6920B2-A759-4257-B5E1-CE0DC49C06E1}" type="pres">
      <dgm:prSet presAssocID="{6E0ABF11-2CCF-4F4A-9D45-C235A811AED6}" presName="hierRoot2" presStyleCnt="0">
        <dgm:presLayoutVars>
          <dgm:hierBranch val="init"/>
        </dgm:presLayoutVars>
      </dgm:prSet>
      <dgm:spPr/>
    </dgm:pt>
    <dgm:pt modelId="{046B0940-4F7D-4431-A8B8-A2368E4215A1}" type="pres">
      <dgm:prSet presAssocID="{6E0ABF11-2CCF-4F4A-9D45-C235A811AED6}" presName="rootComposite" presStyleCnt="0"/>
      <dgm:spPr/>
    </dgm:pt>
    <dgm:pt modelId="{86532618-B356-4437-9B45-4903B9047C0D}" type="pres">
      <dgm:prSet presAssocID="{6E0ABF11-2CCF-4F4A-9D45-C235A811AED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F6E7B8E-DF5B-47B8-A68C-B321F2AD382D}" type="pres">
      <dgm:prSet presAssocID="{6E0ABF11-2CCF-4F4A-9D45-C235A811AED6}" presName="rootConnector" presStyleLbl="node2" presStyleIdx="1" presStyleCnt="2"/>
      <dgm:spPr/>
      <dgm:t>
        <a:bodyPr/>
        <a:lstStyle/>
        <a:p>
          <a:endParaRPr lang="id-ID"/>
        </a:p>
      </dgm:t>
    </dgm:pt>
    <dgm:pt modelId="{594992AE-129D-419D-B18E-DEEA3DC0FFB1}" type="pres">
      <dgm:prSet presAssocID="{6E0ABF11-2CCF-4F4A-9D45-C235A811AED6}" presName="hierChild4" presStyleCnt="0"/>
      <dgm:spPr/>
    </dgm:pt>
    <dgm:pt modelId="{A69D7661-F0BA-423B-B75E-1FF3F10C863F}" type="pres">
      <dgm:prSet presAssocID="{6E0ABF11-2CCF-4F4A-9D45-C235A811AED6}" presName="hierChild5" presStyleCnt="0"/>
      <dgm:spPr/>
    </dgm:pt>
    <dgm:pt modelId="{2EEB6D4F-6E14-4858-82A1-E389F1B3E4A5}" type="pres">
      <dgm:prSet presAssocID="{B8D4F5FC-F31B-423F-9F56-EEEA9D21EB89}" presName="hierChild3" presStyleCnt="0"/>
      <dgm:spPr/>
    </dgm:pt>
  </dgm:ptLst>
  <dgm:cxnLst>
    <dgm:cxn modelId="{D0FBAB55-8604-4574-BD9D-0A22718986C4}" type="presOf" srcId="{370AD5A0-A826-4D2A-9562-1B57F343D229}" destId="{6F86CB55-3779-409B-9BDF-47D70842004D}" srcOrd="0" destOrd="0" presId="urn:microsoft.com/office/officeart/2005/8/layout/orgChart1"/>
    <dgm:cxn modelId="{38AEAE8A-86C0-42AD-A60C-E74E3D48A494}" type="presOf" srcId="{B8D4F5FC-F31B-423F-9F56-EEEA9D21EB89}" destId="{8D263827-0FC1-4F82-AC4F-6CBF64C9A1BF}" srcOrd="0" destOrd="0" presId="urn:microsoft.com/office/officeart/2005/8/layout/orgChart1"/>
    <dgm:cxn modelId="{6ADAF11F-B0AE-4270-A2BC-060B60C7C4EE}" type="presOf" srcId="{6E0ABF11-2CCF-4F4A-9D45-C235A811AED6}" destId="{5F6E7B8E-DF5B-47B8-A68C-B321F2AD382D}" srcOrd="1" destOrd="0" presId="urn:microsoft.com/office/officeart/2005/8/layout/orgChart1"/>
    <dgm:cxn modelId="{0D2EEF27-C236-42E5-ABE7-7E6BF928B3CB}" type="presOf" srcId="{22E9ACA0-3CA1-4FE3-A016-075061EE6C27}" destId="{28FB3B83-3FD6-457B-AC47-0A0BD36CF266}" srcOrd="0" destOrd="0" presId="urn:microsoft.com/office/officeart/2005/8/layout/orgChart1"/>
    <dgm:cxn modelId="{907B03AF-12F3-4DA2-93DE-CB055CAD3BB5}" srcId="{B8D4F5FC-F31B-423F-9F56-EEEA9D21EB89}" destId="{1A501C19-CBE6-4815-925F-105A512AF825}" srcOrd="0" destOrd="0" parTransId="{C52144F2-EE9C-41BD-AE17-DB857BF917B2}" sibTransId="{6DC590BC-C027-4430-98A7-AFC86B8C1675}"/>
    <dgm:cxn modelId="{BB1D3AD1-9101-46C2-9978-1ABB18B84C0E}" srcId="{8D9A4463-37A3-4EA5-A153-8D1DED17ECA1}" destId="{3FA17866-43DF-4EA4-8957-3535DDD8138B}" srcOrd="1" destOrd="0" parTransId="{EDC53B1D-891B-449A-805B-9FF02CD7EEF2}" sibTransId="{2649385E-316A-40C4-AFA5-EFCDA6A4B39F}"/>
    <dgm:cxn modelId="{3244C0BA-447B-4D99-BF0B-0F05975115AD}" type="presOf" srcId="{B8D4F5FC-F31B-423F-9F56-EEEA9D21EB89}" destId="{0AAD5B2E-6B5C-492F-995A-A41F4D6AF420}" srcOrd="1" destOrd="0" presId="urn:microsoft.com/office/officeart/2005/8/layout/orgChart1"/>
    <dgm:cxn modelId="{C933AFC9-23CA-4E96-A555-8BDFB6F05698}" type="presOf" srcId="{414F96F6-D9D8-4FA3-8BA7-818716095729}" destId="{1288D1D3-B3F6-4176-AB21-A66AEE493B34}" srcOrd="0" destOrd="0" presId="urn:microsoft.com/office/officeart/2005/8/layout/orgChart1"/>
    <dgm:cxn modelId="{95960979-F76E-4EA4-BE7E-145174CF813C}" type="presOf" srcId="{1A501C19-CBE6-4815-925F-105A512AF825}" destId="{0E15F5D2-36E9-4C1D-8C5E-69517007A754}" srcOrd="1" destOrd="0" presId="urn:microsoft.com/office/officeart/2005/8/layout/orgChart1"/>
    <dgm:cxn modelId="{1D9AD60F-3FF3-430D-B467-F47AD204DEDC}" srcId="{B8D4F5FC-F31B-423F-9F56-EEEA9D21EB89}" destId="{6E0ABF11-2CCF-4F4A-9D45-C235A811AED6}" srcOrd="1" destOrd="0" parTransId="{22E9ACA0-3CA1-4FE3-A016-075061EE6C27}" sibTransId="{30A05F0C-DC78-49EC-AF5B-6194326266C5}"/>
    <dgm:cxn modelId="{4988F8E5-377C-4AF3-803C-84C5D497C5F6}" type="presOf" srcId="{3FA17866-43DF-4EA4-8957-3535DDD8138B}" destId="{20EC2FFD-0DAB-4A57-8C68-608E4B680C94}" srcOrd="1" destOrd="0" presId="urn:microsoft.com/office/officeart/2005/8/layout/orgChart1"/>
    <dgm:cxn modelId="{1841BFBF-824E-4675-926C-2280BE629A30}" type="presOf" srcId="{C52144F2-EE9C-41BD-AE17-DB857BF917B2}" destId="{8D2F064D-168A-40D2-9744-5DB1F3BC466E}" srcOrd="0" destOrd="0" presId="urn:microsoft.com/office/officeart/2005/8/layout/orgChart1"/>
    <dgm:cxn modelId="{DA1AA346-EE11-4E5E-87F7-4AEE35A0C785}" type="presOf" srcId="{D2DC8DDF-2FA5-448A-B2D8-DC87AC721C03}" destId="{CB5A8A48-8A2E-49F6-9518-E5DD818B0EB1}" srcOrd="0" destOrd="0" presId="urn:microsoft.com/office/officeart/2005/8/layout/orgChart1"/>
    <dgm:cxn modelId="{C9460964-0813-43D0-892A-AA40BA43D7C0}" type="presOf" srcId="{D166B869-B05E-4C61-9AF0-71AA54C0952B}" destId="{FE651FA2-28B2-4E7D-9DB7-1DD5E038CB4E}" srcOrd="0" destOrd="0" presId="urn:microsoft.com/office/officeart/2005/8/layout/orgChart1"/>
    <dgm:cxn modelId="{C4926690-2469-414E-91F1-642AAC31E252}" srcId="{D166B869-B05E-4C61-9AF0-71AA54C0952B}" destId="{8D9A4463-37A3-4EA5-A153-8D1DED17ECA1}" srcOrd="0" destOrd="0" parTransId="{D2DC8DDF-2FA5-448A-B2D8-DC87AC721C03}" sibTransId="{B72B5F92-D38D-4DC2-A978-68F25568876B}"/>
    <dgm:cxn modelId="{B3A65190-5CBD-43BE-885B-A6657450F032}" type="presOf" srcId="{67F2975B-2FAA-407C-B493-112C5F6D29C2}" destId="{0D82D7B0-C09C-4864-8A8E-88F328215013}" srcOrd="0" destOrd="0" presId="urn:microsoft.com/office/officeart/2005/8/layout/orgChart1"/>
    <dgm:cxn modelId="{915ACAA9-09F6-4497-AAD7-ED1FE5CBC3EE}" srcId="{8D9A4463-37A3-4EA5-A153-8D1DED17ECA1}" destId="{C58DF10B-5BF3-4FAC-BB6F-09590EB7E600}" srcOrd="0" destOrd="0" parTransId="{40AD175F-F01E-465F-ADFA-2E28801B9CC8}" sibTransId="{DE50E938-7DA2-4B1F-BE05-54B7FEBE3B33}"/>
    <dgm:cxn modelId="{7B92C8D3-1D72-461C-8DFF-FA2D23F4F7B1}" srcId="{1A501C19-CBE6-4815-925F-105A512AF825}" destId="{6C86D2EB-84EA-4F88-BA17-0C3D1F6FFE61}" srcOrd="0" destOrd="0" parTransId="{370AD5A0-A826-4D2A-9562-1B57F343D229}" sibTransId="{9BBEB86A-CBC7-450E-A101-0A1308B6FF9F}"/>
    <dgm:cxn modelId="{2E783769-329A-49E2-B178-27DA90003A6A}" srcId="{A0BCBB00-575F-4EE6-BC1F-51D04F244B8A}" destId="{B8D4F5FC-F31B-423F-9F56-EEEA9D21EB89}" srcOrd="0" destOrd="0" parTransId="{AC9C7B93-7D01-4E05-BD2E-C4FE35ED3351}" sibTransId="{3BD841E2-E83D-42ED-AE31-41326C198599}"/>
    <dgm:cxn modelId="{064F94B7-9438-4D22-8023-626B0F355B38}" type="presOf" srcId="{C58DF10B-5BF3-4FAC-BB6F-09590EB7E600}" destId="{0D36F201-3EE7-4A3C-97F8-9F00FD63ADA7}" srcOrd="1" destOrd="0" presId="urn:microsoft.com/office/officeart/2005/8/layout/orgChart1"/>
    <dgm:cxn modelId="{ED6E83D0-EC10-464A-B089-64C9C1502508}" type="presOf" srcId="{40AD175F-F01E-465F-ADFA-2E28801B9CC8}" destId="{0617DA7A-E149-451E-A2EB-F98019A6802C}" srcOrd="0" destOrd="0" presId="urn:microsoft.com/office/officeart/2005/8/layout/orgChart1"/>
    <dgm:cxn modelId="{76DBD08A-4E9C-4285-B206-93A7AF297E93}" srcId="{6C86D2EB-84EA-4F88-BA17-0C3D1F6FFE61}" destId="{D166B869-B05E-4C61-9AF0-71AA54C0952B}" srcOrd="1" destOrd="0" parTransId="{066F065A-419B-4ABF-B18E-EF596B3CC686}" sibTransId="{E18939FA-E5E1-4C42-A3A6-99710BA9A7F2}"/>
    <dgm:cxn modelId="{EAF0107F-17CC-4F0F-A12D-26DAAAED7FEE}" type="presOf" srcId="{A0BCBB00-575F-4EE6-BC1F-51D04F244B8A}" destId="{D08CE9A5-1247-476E-9F7A-CD515420757B}" srcOrd="0" destOrd="0" presId="urn:microsoft.com/office/officeart/2005/8/layout/orgChart1"/>
    <dgm:cxn modelId="{A528A3BD-A28E-4175-8A29-3C27325A0D2F}" type="presOf" srcId="{D166B869-B05E-4C61-9AF0-71AA54C0952B}" destId="{5D0FF26D-A9C6-4E9F-B09D-981DDD5FB7AF}" srcOrd="1" destOrd="0" presId="urn:microsoft.com/office/officeart/2005/8/layout/orgChart1"/>
    <dgm:cxn modelId="{6D6A847B-A68B-418D-9FBE-3D948D3DCEB3}" type="presOf" srcId="{0FC27C41-BC63-452F-B514-7805E871C42E}" destId="{E68BB995-1766-473D-BA27-B1847775CF65}" srcOrd="0" destOrd="0" presId="urn:microsoft.com/office/officeart/2005/8/layout/orgChart1"/>
    <dgm:cxn modelId="{175170FB-1945-4A6D-9931-C86A871044AD}" type="presOf" srcId="{8D9A4463-37A3-4EA5-A153-8D1DED17ECA1}" destId="{40E12BAF-9C38-41BC-B7B1-C6584FA08000}" srcOrd="0" destOrd="0" presId="urn:microsoft.com/office/officeart/2005/8/layout/orgChart1"/>
    <dgm:cxn modelId="{2665664C-C07B-438F-813C-2DD8FC4CEFFF}" type="presOf" srcId="{1A501C19-CBE6-4815-925F-105A512AF825}" destId="{01208856-5A93-4917-90E6-18DDA00E1052}" srcOrd="0" destOrd="0" presId="urn:microsoft.com/office/officeart/2005/8/layout/orgChart1"/>
    <dgm:cxn modelId="{3E9065BE-8B40-4BAC-A311-F83C663F9538}" type="presOf" srcId="{3FA17866-43DF-4EA4-8957-3535DDD8138B}" destId="{EAE2DA05-4634-43FB-A867-24E63DA28722}" srcOrd="0" destOrd="0" presId="urn:microsoft.com/office/officeart/2005/8/layout/orgChart1"/>
    <dgm:cxn modelId="{2EC8223B-98DE-4B66-8405-D6C1E98CEAFB}" type="presOf" srcId="{6C86D2EB-84EA-4F88-BA17-0C3D1F6FFE61}" destId="{6488F712-1950-4860-B172-97FC4C752CF9}" srcOrd="0" destOrd="0" presId="urn:microsoft.com/office/officeart/2005/8/layout/orgChart1"/>
    <dgm:cxn modelId="{1E058EAB-5999-4406-8471-6E63725129A3}" type="presOf" srcId="{0FC27C41-BC63-452F-B514-7805E871C42E}" destId="{8E946125-54BC-49E9-8C77-51715A1A85F1}" srcOrd="1" destOrd="0" presId="urn:microsoft.com/office/officeart/2005/8/layout/orgChart1"/>
    <dgm:cxn modelId="{68FF947A-E778-42B5-8866-492F13384EEF}" type="presOf" srcId="{6C86D2EB-84EA-4F88-BA17-0C3D1F6FFE61}" destId="{F981EB71-5556-4CEF-B17A-7D44F8FAA427}" srcOrd="1" destOrd="0" presId="urn:microsoft.com/office/officeart/2005/8/layout/orgChart1"/>
    <dgm:cxn modelId="{7FF62C32-1E53-47AA-83F3-C847598A5030}" type="presOf" srcId="{8D9A4463-37A3-4EA5-A153-8D1DED17ECA1}" destId="{4ED9F822-09AD-40F9-8308-CE744B5A3453}" srcOrd="1" destOrd="0" presId="urn:microsoft.com/office/officeart/2005/8/layout/orgChart1"/>
    <dgm:cxn modelId="{BF4FBB14-1DC4-480A-852E-116CD8C509D9}" type="presOf" srcId="{6E0ABF11-2CCF-4F4A-9D45-C235A811AED6}" destId="{86532618-B356-4437-9B45-4903B9047C0D}" srcOrd="0" destOrd="0" presId="urn:microsoft.com/office/officeart/2005/8/layout/orgChart1"/>
    <dgm:cxn modelId="{CFED935B-E1B1-427F-BDF7-7633B4E4A338}" type="presOf" srcId="{414F96F6-D9D8-4FA3-8BA7-818716095729}" destId="{D2CE9471-2292-44CA-8E2D-69C653B6FB69}" srcOrd="1" destOrd="0" presId="urn:microsoft.com/office/officeart/2005/8/layout/orgChart1"/>
    <dgm:cxn modelId="{07C563FA-D89D-47CC-B3D9-7E42D3C6E91D}" type="presOf" srcId="{066F065A-419B-4ABF-B18E-EF596B3CC686}" destId="{1B50C1FA-E3C4-4644-8965-258D84F8D668}" srcOrd="0" destOrd="0" presId="urn:microsoft.com/office/officeart/2005/8/layout/orgChart1"/>
    <dgm:cxn modelId="{8BE10E7E-ACE2-454E-BC1F-5A28D4633722}" srcId="{8D9A4463-37A3-4EA5-A153-8D1DED17ECA1}" destId="{414F96F6-D9D8-4FA3-8BA7-818716095729}" srcOrd="2" destOrd="0" parTransId="{67F2975B-2FAA-407C-B493-112C5F6D29C2}" sibTransId="{4093B2E5-3073-4B9B-916D-AAC40233B8BC}"/>
    <dgm:cxn modelId="{FC5DF31D-A7C8-488E-A89D-E50F01178FEA}" type="presOf" srcId="{E8DD16E9-BE32-408A-8B35-A18686987EBB}" destId="{9E6A13A7-9405-4E42-BC16-FA01B2A42711}" srcOrd="0" destOrd="0" presId="urn:microsoft.com/office/officeart/2005/8/layout/orgChart1"/>
    <dgm:cxn modelId="{DCD35182-D983-48F1-9F96-99E05C61D747}" srcId="{6C86D2EB-84EA-4F88-BA17-0C3D1F6FFE61}" destId="{0FC27C41-BC63-452F-B514-7805E871C42E}" srcOrd="0" destOrd="0" parTransId="{E8DD16E9-BE32-408A-8B35-A18686987EBB}" sibTransId="{B436EA82-CC43-4B5C-94B7-5B68AEB98818}"/>
    <dgm:cxn modelId="{6262061F-6C58-495C-BD0D-790D7AC3D3C6}" type="presOf" srcId="{C58DF10B-5BF3-4FAC-BB6F-09590EB7E600}" destId="{F345295B-FFCC-4FB7-B4E8-F43083D7AFA9}" srcOrd="0" destOrd="0" presId="urn:microsoft.com/office/officeart/2005/8/layout/orgChart1"/>
    <dgm:cxn modelId="{F9F244B5-6943-47DD-A57E-DBCF4BDA1BD2}" type="presOf" srcId="{EDC53B1D-891B-449A-805B-9FF02CD7EEF2}" destId="{60055022-996E-4D61-A01F-73F10EB52966}" srcOrd="0" destOrd="0" presId="urn:microsoft.com/office/officeart/2005/8/layout/orgChart1"/>
    <dgm:cxn modelId="{795A2EE8-CBDB-4DF8-9400-32ADCD79BBB3}" type="presParOf" srcId="{D08CE9A5-1247-476E-9F7A-CD515420757B}" destId="{AED1308E-18AD-4B8E-8360-8270222A8DA3}" srcOrd="0" destOrd="0" presId="urn:microsoft.com/office/officeart/2005/8/layout/orgChart1"/>
    <dgm:cxn modelId="{CE6B95A9-941D-4FB8-926D-E90FFD9F17AC}" type="presParOf" srcId="{AED1308E-18AD-4B8E-8360-8270222A8DA3}" destId="{2EC33350-7BB7-42F4-87CB-2CCBC73A2E0B}" srcOrd="0" destOrd="0" presId="urn:microsoft.com/office/officeart/2005/8/layout/orgChart1"/>
    <dgm:cxn modelId="{E785DFEF-DC9E-43A2-BEF3-28466BD54F41}" type="presParOf" srcId="{2EC33350-7BB7-42F4-87CB-2CCBC73A2E0B}" destId="{8D263827-0FC1-4F82-AC4F-6CBF64C9A1BF}" srcOrd="0" destOrd="0" presId="urn:microsoft.com/office/officeart/2005/8/layout/orgChart1"/>
    <dgm:cxn modelId="{FF727908-D594-4855-BDDC-F1D689C552A5}" type="presParOf" srcId="{2EC33350-7BB7-42F4-87CB-2CCBC73A2E0B}" destId="{0AAD5B2E-6B5C-492F-995A-A41F4D6AF420}" srcOrd="1" destOrd="0" presId="urn:microsoft.com/office/officeart/2005/8/layout/orgChart1"/>
    <dgm:cxn modelId="{66FD875B-746B-415D-B8DC-C576A856AF30}" type="presParOf" srcId="{AED1308E-18AD-4B8E-8360-8270222A8DA3}" destId="{5AEDD4E0-FE5A-425A-B817-928AECF7B15C}" srcOrd="1" destOrd="0" presId="urn:microsoft.com/office/officeart/2005/8/layout/orgChart1"/>
    <dgm:cxn modelId="{42D6AEEE-D673-4B6E-B294-8ADCEFC204D8}" type="presParOf" srcId="{5AEDD4E0-FE5A-425A-B817-928AECF7B15C}" destId="{8D2F064D-168A-40D2-9744-5DB1F3BC466E}" srcOrd="0" destOrd="0" presId="urn:microsoft.com/office/officeart/2005/8/layout/orgChart1"/>
    <dgm:cxn modelId="{3CC65735-C5E5-4F91-875F-8EACB7A76822}" type="presParOf" srcId="{5AEDD4E0-FE5A-425A-B817-928AECF7B15C}" destId="{14ECC268-D3E8-447F-AC39-4326B6F38464}" srcOrd="1" destOrd="0" presId="urn:microsoft.com/office/officeart/2005/8/layout/orgChart1"/>
    <dgm:cxn modelId="{FF0B39FF-63BD-4D8D-A040-A5102614D5A2}" type="presParOf" srcId="{14ECC268-D3E8-447F-AC39-4326B6F38464}" destId="{EFC46192-9D1D-4736-8007-855CFFC5BA56}" srcOrd="0" destOrd="0" presId="urn:microsoft.com/office/officeart/2005/8/layout/orgChart1"/>
    <dgm:cxn modelId="{331DFEA2-74D0-4C79-84B7-837D66EE7A87}" type="presParOf" srcId="{EFC46192-9D1D-4736-8007-855CFFC5BA56}" destId="{01208856-5A93-4917-90E6-18DDA00E1052}" srcOrd="0" destOrd="0" presId="urn:microsoft.com/office/officeart/2005/8/layout/orgChart1"/>
    <dgm:cxn modelId="{07A303B7-9124-45D6-9F05-6E23E5318478}" type="presParOf" srcId="{EFC46192-9D1D-4736-8007-855CFFC5BA56}" destId="{0E15F5D2-36E9-4C1D-8C5E-69517007A754}" srcOrd="1" destOrd="0" presId="urn:microsoft.com/office/officeart/2005/8/layout/orgChart1"/>
    <dgm:cxn modelId="{7252D82D-B849-4414-8E12-137850F720CC}" type="presParOf" srcId="{14ECC268-D3E8-447F-AC39-4326B6F38464}" destId="{7D4516E0-12FD-4E50-998D-DB33265DE61C}" srcOrd="1" destOrd="0" presId="urn:microsoft.com/office/officeart/2005/8/layout/orgChart1"/>
    <dgm:cxn modelId="{0B53DBC6-2F03-4928-9DFA-005C78CD4A9D}" type="presParOf" srcId="{7D4516E0-12FD-4E50-998D-DB33265DE61C}" destId="{6F86CB55-3779-409B-9BDF-47D70842004D}" srcOrd="0" destOrd="0" presId="urn:microsoft.com/office/officeart/2005/8/layout/orgChart1"/>
    <dgm:cxn modelId="{3C67E44D-23B6-4E3B-B696-43D38A56D988}" type="presParOf" srcId="{7D4516E0-12FD-4E50-998D-DB33265DE61C}" destId="{7C405EE3-AAEE-46C7-8FC4-7330F98F6FBB}" srcOrd="1" destOrd="0" presId="urn:microsoft.com/office/officeart/2005/8/layout/orgChart1"/>
    <dgm:cxn modelId="{0922695D-740F-4386-9E27-1A6D80230E17}" type="presParOf" srcId="{7C405EE3-AAEE-46C7-8FC4-7330F98F6FBB}" destId="{559F0696-34DE-454F-BADF-302C7F618206}" srcOrd="0" destOrd="0" presId="urn:microsoft.com/office/officeart/2005/8/layout/orgChart1"/>
    <dgm:cxn modelId="{E18F6D88-E8C3-44B6-ACD8-DD662B7ACD3F}" type="presParOf" srcId="{559F0696-34DE-454F-BADF-302C7F618206}" destId="{6488F712-1950-4860-B172-97FC4C752CF9}" srcOrd="0" destOrd="0" presId="urn:microsoft.com/office/officeart/2005/8/layout/orgChart1"/>
    <dgm:cxn modelId="{50FF37A4-EE64-4C0C-9E1D-F20AEE14C20E}" type="presParOf" srcId="{559F0696-34DE-454F-BADF-302C7F618206}" destId="{F981EB71-5556-4CEF-B17A-7D44F8FAA427}" srcOrd="1" destOrd="0" presId="urn:microsoft.com/office/officeart/2005/8/layout/orgChart1"/>
    <dgm:cxn modelId="{6861BD78-2ECF-4099-8B02-5252E6267126}" type="presParOf" srcId="{7C405EE3-AAEE-46C7-8FC4-7330F98F6FBB}" destId="{0097DB5C-3E7E-4C69-94AE-925C52AD7D51}" srcOrd="1" destOrd="0" presId="urn:microsoft.com/office/officeart/2005/8/layout/orgChart1"/>
    <dgm:cxn modelId="{A3E87A0E-0EB5-4931-9620-DE5E050EE52D}" type="presParOf" srcId="{0097DB5C-3E7E-4C69-94AE-925C52AD7D51}" destId="{9E6A13A7-9405-4E42-BC16-FA01B2A42711}" srcOrd="0" destOrd="0" presId="urn:microsoft.com/office/officeart/2005/8/layout/orgChart1"/>
    <dgm:cxn modelId="{5F09895B-2D44-4FD1-9D2B-45782DBDFA5F}" type="presParOf" srcId="{0097DB5C-3E7E-4C69-94AE-925C52AD7D51}" destId="{455ED987-AAFC-4A4B-9C87-EE95C4363221}" srcOrd="1" destOrd="0" presId="urn:microsoft.com/office/officeart/2005/8/layout/orgChart1"/>
    <dgm:cxn modelId="{71A30C2E-5965-4E0B-98F5-973EB495D172}" type="presParOf" srcId="{455ED987-AAFC-4A4B-9C87-EE95C4363221}" destId="{32C97E6A-2DCA-4BA7-8949-8B1A1E2F3B09}" srcOrd="0" destOrd="0" presId="urn:microsoft.com/office/officeart/2005/8/layout/orgChart1"/>
    <dgm:cxn modelId="{6FF254B9-052D-48E5-84CB-8BC8DD16C784}" type="presParOf" srcId="{32C97E6A-2DCA-4BA7-8949-8B1A1E2F3B09}" destId="{E68BB995-1766-473D-BA27-B1847775CF65}" srcOrd="0" destOrd="0" presId="urn:microsoft.com/office/officeart/2005/8/layout/orgChart1"/>
    <dgm:cxn modelId="{17A510EB-68E7-415F-9891-1282FBEB5F5E}" type="presParOf" srcId="{32C97E6A-2DCA-4BA7-8949-8B1A1E2F3B09}" destId="{8E946125-54BC-49E9-8C77-51715A1A85F1}" srcOrd="1" destOrd="0" presId="urn:microsoft.com/office/officeart/2005/8/layout/orgChart1"/>
    <dgm:cxn modelId="{A28B8C35-EE8C-4396-91E3-F0CB40698E16}" type="presParOf" srcId="{455ED987-AAFC-4A4B-9C87-EE95C4363221}" destId="{29A76A89-7297-472A-B0F3-A202F7616D41}" srcOrd="1" destOrd="0" presId="urn:microsoft.com/office/officeart/2005/8/layout/orgChart1"/>
    <dgm:cxn modelId="{41CA3604-9DBC-4252-B866-656D24770F72}" type="presParOf" srcId="{455ED987-AAFC-4A4B-9C87-EE95C4363221}" destId="{1D1082C6-16DC-4D93-90F0-CA3BF54B4505}" srcOrd="2" destOrd="0" presId="urn:microsoft.com/office/officeart/2005/8/layout/orgChart1"/>
    <dgm:cxn modelId="{32DB6D18-26D5-4347-989A-543772250075}" type="presParOf" srcId="{0097DB5C-3E7E-4C69-94AE-925C52AD7D51}" destId="{1B50C1FA-E3C4-4644-8965-258D84F8D668}" srcOrd="2" destOrd="0" presId="urn:microsoft.com/office/officeart/2005/8/layout/orgChart1"/>
    <dgm:cxn modelId="{BA8F59FE-6479-4E78-8981-68B3D3B02F30}" type="presParOf" srcId="{0097DB5C-3E7E-4C69-94AE-925C52AD7D51}" destId="{B136A616-D640-4943-8FC8-BFDE8EE5851B}" srcOrd="3" destOrd="0" presId="urn:microsoft.com/office/officeart/2005/8/layout/orgChart1"/>
    <dgm:cxn modelId="{8DB78303-3C42-4049-AE1E-656BC7D64BFD}" type="presParOf" srcId="{B136A616-D640-4943-8FC8-BFDE8EE5851B}" destId="{EECBAC9F-CB97-47F3-AB9C-B1694412976E}" srcOrd="0" destOrd="0" presId="urn:microsoft.com/office/officeart/2005/8/layout/orgChart1"/>
    <dgm:cxn modelId="{F426CDE5-9F03-4DFD-85EF-3A12B22FEA70}" type="presParOf" srcId="{EECBAC9F-CB97-47F3-AB9C-B1694412976E}" destId="{FE651FA2-28B2-4E7D-9DB7-1DD5E038CB4E}" srcOrd="0" destOrd="0" presId="urn:microsoft.com/office/officeart/2005/8/layout/orgChart1"/>
    <dgm:cxn modelId="{FDFC6C7E-E120-441D-89E0-6A415F2381E4}" type="presParOf" srcId="{EECBAC9F-CB97-47F3-AB9C-B1694412976E}" destId="{5D0FF26D-A9C6-4E9F-B09D-981DDD5FB7AF}" srcOrd="1" destOrd="0" presId="urn:microsoft.com/office/officeart/2005/8/layout/orgChart1"/>
    <dgm:cxn modelId="{7B3FC36E-93A7-424D-AD7D-6678A2DC7ECB}" type="presParOf" srcId="{B136A616-D640-4943-8FC8-BFDE8EE5851B}" destId="{02B14BF8-47E6-4CD7-A9BC-B61F94FD9261}" srcOrd="1" destOrd="0" presId="urn:microsoft.com/office/officeart/2005/8/layout/orgChart1"/>
    <dgm:cxn modelId="{6D2CBF93-005F-403F-908C-E592F4FB4220}" type="presParOf" srcId="{02B14BF8-47E6-4CD7-A9BC-B61F94FD9261}" destId="{CB5A8A48-8A2E-49F6-9518-E5DD818B0EB1}" srcOrd="0" destOrd="0" presId="urn:microsoft.com/office/officeart/2005/8/layout/orgChart1"/>
    <dgm:cxn modelId="{5522B58D-B6D7-4F9C-80A5-8373DDBEDABD}" type="presParOf" srcId="{02B14BF8-47E6-4CD7-A9BC-B61F94FD9261}" destId="{1BF49A1B-43AC-4983-B502-FE19BF4D8880}" srcOrd="1" destOrd="0" presId="urn:microsoft.com/office/officeart/2005/8/layout/orgChart1"/>
    <dgm:cxn modelId="{4A150A48-961B-44B8-9053-1B50AB49CB5E}" type="presParOf" srcId="{1BF49A1B-43AC-4983-B502-FE19BF4D8880}" destId="{57026B7F-3EB8-467E-A774-4D48E1D20E13}" srcOrd="0" destOrd="0" presId="urn:microsoft.com/office/officeart/2005/8/layout/orgChart1"/>
    <dgm:cxn modelId="{5BBD1473-6525-485D-9051-D54EFF10EEC6}" type="presParOf" srcId="{57026B7F-3EB8-467E-A774-4D48E1D20E13}" destId="{40E12BAF-9C38-41BC-B7B1-C6584FA08000}" srcOrd="0" destOrd="0" presId="urn:microsoft.com/office/officeart/2005/8/layout/orgChart1"/>
    <dgm:cxn modelId="{D839008C-C078-43AE-B8E6-09355A049B20}" type="presParOf" srcId="{57026B7F-3EB8-467E-A774-4D48E1D20E13}" destId="{4ED9F822-09AD-40F9-8308-CE744B5A3453}" srcOrd="1" destOrd="0" presId="urn:microsoft.com/office/officeart/2005/8/layout/orgChart1"/>
    <dgm:cxn modelId="{2DF50658-F312-425A-9280-AFB027F4CE4D}" type="presParOf" srcId="{1BF49A1B-43AC-4983-B502-FE19BF4D8880}" destId="{3B1AB14B-7258-462F-B0B2-FB048E0386CE}" srcOrd="1" destOrd="0" presId="urn:microsoft.com/office/officeart/2005/8/layout/orgChart1"/>
    <dgm:cxn modelId="{0BD03B21-65D0-4041-B4F6-FB28CF2E6F43}" type="presParOf" srcId="{3B1AB14B-7258-462F-B0B2-FB048E0386CE}" destId="{0617DA7A-E149-451E-A2EB-F98019A6802C}" srcOrd="0" destOrd="0" presId="urn:microsoft.com/office/officeart/2005/8/layout/orgChart1"/>
    <dgm:cxn modelId="{398128A1-D00F-47CE-BAEF-03CB4DBDA7EC}" type="presParOf" srcId="{3B1AB14B-7258-462F-B0B2-FB048E0386CE}" destId="{0ED9D564-D1A9-44C7-AC69-4013C7691EEF}" srcOrd="1" destOrd="0" presId="urn:microsoft.com/office/officeart/2005/8/layout/orgChart1"/>
    <dgm:cxn modelId="{FA9368F7-1D23-4E77-A3AA-C1F85513390F}" type="presParOf" srcId="{0ED9D564-D1A9-44C7-AC69-4013C7691EEF}" destId="{EEA7CD4E-FA8B-4DB9-A11B-182ED920E7E9}" srcOrd="0" destOrd="0" presId="urn:microsoft.com/office/officeart/2005/8/layout/orgChart1"/>
    <dgm:cxn modelId="{EE03F960-D204-4B4F-9B63-1A56A081404E}" type="presParOf" srcId="{EEA7CD4E-FA8B-4DB9-A11B-182ED920E7E9}" destId="{F345295B-FFCC-4FB7-B4E8-F43083D7AFA9}" srcOrd="0" destOrd="0" presId="urn:microsoft.com/office/officeart/2005/8/layout/orgChart1"/>
    <dgm:cxn modelId="{0841EB6F-48CD-4562-A4B0-32ECD7D3363D}" type="presParOf" srcId="{EEA7CD4E-FA8B-4DB9-A11B-182ED920E7E9}" destId="{0D36F201-3EE7-4A3C-97F8-9F00FD63ADA7}" srcOrd="1" destOrd="0" presId="urn:microsoft.com/office/officeart/2005/8/layout/orgChart1"/>
    <dgm:cxn modelId="{89DACE8F-D762-4167-9D21-86B428BCF3A5}" type="presParOf" srcId="{0ED9D564-D1A9-44C7-AC69-4013C7691EEF}" destId="{7812AA86-41F4-4D65-96FF-CB0839FCFAE9}" srcOrd="1" destOrd="0" presId="urn:microsoft.com/office/officeart/2005/8/layout/orgChart1"/>
    <dgm:cxn modelId="{43865761-AF17-42A9-B08E-BB4ECFA4CBFA}" type="presParOf" srcId="{0ED9D564-D1A9-44C7-AC69-4013C7691EEF}" destId="{8037EA14-C6A1-45A9-A46B-E7337683C060}" srcOrd="2" destOrd="0" presId="urn:microsoft.com/office/officeart/2005/8/layout/orgChart1"/>
    <dgm:cxn modelId="{81DCD559-2CDA-4BE7-AB39-4BA063DD00B9}" type="presParOf" srcId="{3B1AB14B-7258-462F-B0B2-FB048E0386CE}" destId="{60055022-996E-4D61-A01F-73F10EB52966}" srcOrd="2" destOrd="0" presId="urn:microsoft.com/office/officeart/2005/8/layout/orgChart1"/>
    <dgm:cxn modelId="{D4D3428B-130F-472C-B123-DC5FEF45E5F8}" type="presParOf" srcId="{3B1AB14B-7258-462F-B0B2-FB048E0386CE}" destId="{5C3C318A-34A7-490D-BA72-9C77FDC54DBF}" srcOrd="3" destOrd="0" presId="urn:microsoft.com/office/officeart/2005/8/layout/orgChart1"/>
    <dgm:cxn modelId="{297C2F9A-F94F-4F63-8076-C988E598C8E3}" type="presParOf" srcId="{5C3C318A-34A7-490D-BA72-9C77FDC54DBF}" destId="{A982279F-1F99-490B-BDC1-2AEB6DE751DA}" srcOrd="0" destOrd="0" presId="urn:microsoft.com/office/officeart/2005/8/layout/orgChart1"/>
    <dgm:cxn modelId="{FF31549A-4C49-41C8-ADE5-B2A1C8AC9B99}" type="presParOf" srcId="{A982279F-1F99-490B-BDC1-2AEB6DE751DA}" destId="{EAE2DA05-4634-43FB-A867-24E63DA28722}" srcOrd="0" destOrd="0" presId="urn:microsoft.com/office/officeart/2005/8/layout/orgChart1"/>
    <dgm:cxn modelId="{AAD13C11-F8C4-473F-A319-699C3FA41ED8}" type="presParOf" srcId="{A982279F-1F99-490B-BDC1-2AEB6DE751DA}" destId="{20EC2FFD-0DAB-4A57-8C68-608E4B680C94}" srcOrd="1" destOrd="0" presId="urn:microsoft.com/office/officeart/2005/8/layout/orgChart1"/>
    <dgm:cxn modelId="{797D7FA3-66AE-42A5-97D9-FBD5B0490C66}" type="presParOf" srcId="{5C3C318A-34A7-490D-BA72-9C77FDC54DBF}" destId="{CF067726-0A14-42CB-8DDA-CF4B8A10A4C3}" srcOrd="1" destOrd="0" presId="urn:microsoft.com/office/officeart/2005/8/layout/orgChart1"/>
    <dgm:cxn modelId="{C427A528-C55C-4497-BE60-451B25A99618}" type="presParOf" srcId="{5C3C318A-34A7-490D-BA72-9C77FDC54DBF}" destId="{C3B16115-DFDE-4DB0-AB0C-4AE1BFCEC4A5}" srcOrd="2" destOrd="0" presId="urn:microsoft.com/office/officeart/2005/8/layout/orgChart1"/>
    <dgm:cxn modelId="{87A86384-A1F7-436E-ADD0-F857CEDFC645}" type="presParOf" srcId="{3B1AB14B-7258-462F-B0B2-FB048E0386CE}" destId="{0D82D7B0-C09C-4864-8A8E-88F328215013}" srcOrd="4" destOrd="0" presId="urn:microsoft.com/office/officeart/2005/8/layout/orgChart1"/>
    <dgm:cxn modelId="{3ABEB10B-BF27-4BC5-AC28-7EAFD29E5451}" type="presParOf" srcId="{3B1AB14B-7258-462F-B0B2-FB048E0386CE}" destId="{9E2758DD-8958-4685-AADC-099CDEEBEE3D}" srcOrd="5" destOrd="0" presId="urn:microsoft.com/office/officeart/2005/8/layout/orgChart1"/>
    <dgm:cxn modelId="{A0D8B050-C183-463A-93AF-B33F4556650A}" type="presParOf" srcId="{9E2758DD-8958-4685-AADC-099CDEEBEE3D}" destId="{0B5310D0-2162-49A3-AAE0-D6A7855B520C}" srcOrd="0" destOrd="0" presId="urn:microsoft.com/office/officeart/2005/8/layout/orgChart1"/>
    <dgm:cxn modelId="{0C398A85-108A-410C-8BFD-2C8F8301BBC4}" type="presParOf" srcId="{0B5310D0-2162-49A3-AAE0-D6A7855B520C}" destId="{1288D1D3-B3F6-4176-AB21-A66AEE493B34}" srcOrd="0" destOrd="0" presId="urn:microsoft.com/office/officeart/2005/8/layout/orgChart1"/>
    <dgm:cxn modelId="{3188B0DD-7C09-4273-8A48-E2FEA50C39B8}" type="presParOf" srcId="{0B5310D0-2162-49A3-AAE0-D6A7855B520C}" destId="{D2CE9471-2292-44CA-8E2D-69C653B6FB69}" srcOrd="1" destOrd="0" presId="urn:microsoft.com/office/officeart/2005/8/layout/orgChart1"/>
    <dgm:cxn modelId="{436202D9-08AF-46DB-A328-05328D0AB7FA}" type="presParOf" srcId="{9E2758DD-8958-4685-AADC-099CDEEBEE3D}" destId="{7A999370-9BDA-492C-A953-3B093B13B8C1}" srcOrd="1" destOrd="0" presId="urn:microsoft.com/office/officeart/2005/8/layout/orgChart1"/>
    <dgm:cxn modelId="{83A99C7E-B7C4-468A-A30D-A8BB25C559FA}" type="presParOf" srcId="{9E2758DD-8958-4685-AADC-099CDEEBEE3D}" destId="{5286E837-E219-48BC-8084-AEF174F63123}" srcOrd="2" destOrd="0" presId="urn:microsoft.com/office/officeart/2005/8/layout/orgChart1"/>
    <dgm:cxn modelId="{2E440CE0-C286-4492-A893-6B1F33589548}" type="presParOf" srcId="{1BF49A1B-43AC-4983-B502-FE19BF4D8880}" destId="{206043E8-1420-49DB-B446-4548FA48F873}" srcOrd="2" destOrd="0" presId="urn:microsoft.com/office/officeart/2005/8/layout/orgChart1"/>
    <dgm:cxn modelId="{C406E313-D168-4C75-8D91-9DBD46A9C1AB}" type="presParOf" srcId="{B136A616-D640-4943-8FC8-BFDE8EE5851B}" destId="{96F8D7DA-B5FA-482D-8097-2E748D128C66}" srcOrd="2" destOrd="0" presId="urn:microsoft.com/office/officeart/2005/8/layout/orgChart1"/>
    <dgm:cxn modelId="{083B3E6F-DAF1-4D2A-B90E-1EC77EDD025D}" type="presParOf" srcId="{7C405EE3-AAEE-46C7-8FC4-7330F98F6FBB}" destId="{32E01A85-AFEA-4250-8B07-7F13059E6EA8}" srcOrd="2" destOrd="0" presId="urn:microsoft.com/office/officeart/2005/8/layout/orgChart1"/>
    <dgm:cxn modelId="{04B8434D-A5FE-4F52-AAC4-CC0A5D5D60D1}" type="presParOf" srcId="{14ECC268-D3E8-447F-AC39-4326B6F38464}" destId="{EFC0BD4B-2F46-4D65-8726-91F6BC6AE960}" srcOrd="2" destOrd="0" presId="urn:microsoft.com/office/officeart/2005/8/layout/orgChart1"/>
    <dgm:cxn modelId="{EB8516F5-0653-4A60-9300-E4C2E0500C02}" type="presParOf" srcId="{5AEDD4E0-FE5A-425A-B817-928AECF7B15C}" destId="{28FB3B83-3FD6-457B-AC47-0A0BD36CF266}" srcOrd="2" destOrd="0" presId="urn:microsoft.com/office/officeart/2005/8/layout/orgChart1"/>
    <dgm:cxn modelId="{CFA63AA2-78DD-4BE3-8F1A-89A1D1DF304B}" type="presParOf" srcId="{5AEDD4E0-FE5A-425A-B817-928AECF7B15C}" destId="{0A6920B2-A759-4257-B5E1-CE0DC49C06E1}" srcOrd="3" destOrd="0" presId="urn:microsoft.com/office/officeart/2005/8/layout/orgChart1"/>
    <dgm:cxn modelId="{38DA8823-639D-455E-B207-E114CCAB2F8D}" type="presParOf" srcId="{0A6920B2-A759-4257-B5E1-CE0DC49C06E1}" destId="{046B0940-4F7D-4431-A8B8-A2368E4215A1}" srcOrd="0" destOrd="0" presId="urn:microsoft.com/office/officeart/2005/8/layout/orgChart1"/>
    <dgm:cxn modelId="{5BD466E6-AD41-48EF-A4FD-9A0953C605B6}" type="presParOf" srcId="{046B0940-4F7D-4431-A8B8-A2368E4215A1}" destId="{86532618-B356-4437-9B45-4903B9047C0D}" srcOrd="0" destOrd="0" presId="urn:microsoft.com/office/officeart/2005/8/layout/orgChart1"/>
    <dgm:cxn modelId="{331DC535-A8CD-49DF-BC38-9825F14C3674}" type="presParOf" srcId="{046B0940-4F7D-4431-A8B8-A2368E4215A1}" destId="{5F6E7B8E-DF5B-47B8-A68C-B321F2AD382D}" srcOrd="1" destOrd="0" presId="urn:microsoft.com/office/officeart/2005/8/layout/orgChart1"/>
    <dgm:cxn modelId="{68E9666C-686E-4816-A1D8-AD364E86B05F}" type="presParOf" srcId="{0A6920B2-A759-4257-B5E1-CE0DC49C06E1}" destId="{594992AE-129D-419D-B18E-DEEA3DC0FFB1}" srcOrd="1" destOrd="0" presId="urn:microsoft.com/office/officeart/2005/8/layout/orgChart1"/>
    <dgm:cxn modelId="{74E483F2-300B-45CC-9849-FBEF8F672180}" type="presParOf" srcId="{0A6920B2-A759-4257-B5E1-CE0DC49C06E1}" destId="{A69D7661-F0BA-423B-B75E-1FF3F10C863F}" srcOrd="2" destOrd="0" presId="urn:microsoft.com/office/officeart/2005/8/layout/orgChart1"/>
    <dgm:cxn modelId="{32162743-3404-49F3-B083-3E5B36A1AF15}" type="presParOf" srcId="{AED1308E-18AD-4B8E-8360-8270222A8DA3}" destId="{2EEB6D4F-6E14-4858-82A1-E389F1B3E4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F8B0A3-2F89-4FD1-8949-3F33BCDBC00C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8F5E1DE1-3B53-4D43-B024-C0DF65338977}">
      <dgm:prSet phldrT="[Text]"/>
      <dgm:spPr/>
      <dgm:t>
        <a:bodyPr/>
        <a:lstStyle/>
        <a:p>
          <a:r>
            <a:rPr lang="id-ID" dirty="0" smtClean="0"/>
            <a:t>Pemeriksaan 1 (A1)</a:t>
          </a:r>
          <a:endParaRPr lang="id-ID" dirty="0"/>
        </a:p>
      </dgm:t>
    </dgm:pt>
    <dgm:pt modelId="{5C411736-66B8-485F-B63D-9136AAE3F7A6}" type="parTrans" cxnId="{B9AE829D-5476-4EDD-A282-2B616129E5E2}">
      <dgm:prSet/>
      <dgm:spPr/>
      <dgm:t>
        <a:bodyPr/>
        <a:lstStyle/>
        <a:p>
          <a:endParaRPr lang="id-ID"/>
        </a:p>
      </dgm:t>
    </dgm:pt>
    <dgm:pt modelId="{1A203AA7-B635-43C6-BA0B-B2D27F06E329}" type="sibTrans" cxnId="{B9AE829D-5476-4EDD-A282-2B616129E5E2}">
      <dgm:prSet/>
      <dgm:spPr/>
      <dgm:t>
        <a:bodyPr/>
        <a:lstStyle/>
        <a:p>
          <a:endParaRPr lang="id-ID"/>
        </a:p>
      </dgm:t>
    </dgm:pt>
    <dgm:pt modelId="{332E5AB6-89D7-4C25-B579-A9B9A3F4D075}">
      <dgm:prSet phldrT="[Text]"/>
      <dgm:spPr/>
      <dgm:t>
        <a:bodyPr/>
        <a:lstStyle/>
        <a:p>
          <a:r>
            <a:rPr lang="id-ID" dirty="0" smtClean="0"/>
            <a:t>A1 positif</a:t>
          </a:r>
          <a:endParaRPr lang="id-ID" dirty="0"/>
        </a:p>
      </dgm:t>
    </dgm:pt>
    <dgm:pt modelId="{9E807297-92C2-4251-BC78-2E6273F26B99}" type="parTrans" cxnId="{914BE3B0-DAFC-4669-94B0-01B8864CD597}">
      <dgm:prSet/>
      <dgm:spPr/>
      <dgm:t>
        <a:bodyPr/>
        <a:lstStyle/>
        <a:p>
          <a:endParaRPr lang="id-ID"/>
        </a:p>
      </dgm:t>
    </dgm:pt>
    <dgm:pt modelId="{B8FC7780-5CDC-4C0A-88F3-986974241F75}" type="sibTrans" cxnId="{914BE3B0-DAFC-4669-94B0-01B8864CD597}">
      <dgm:prSet/>
      <dgm:spPr/>
      <dgm:t>
        <a:bodyPr/>
        <a:lstStyle/>
        <a:p>
          <a:endParaRPr lang="id-ID"/>
        </a:p>
      </dgm:t>
    </dgm:pt>
    <dgm:pt modelId="{881626EF-899A-47B2-8216-B48311EECBC6}">
      <dgm:prSet phldrT="[Text]"/>
      <dgm:spPr/>
      <dgm:t>
        <a:bodyPr/>
        <a:lstStyle/>
        <a:p>
          <a:r>
            <a:rPr lang="id-ID" dirty="0" smtClean="0"/>
            <a:t>A1 negatif</a:t>
          </a:r>
          <a:endParaRPr lang="id-ID" dirty="0"/>
        </a:p>
      </dgm:t>
    </dgm:pt>
    <dgm:pt modelId="{349266B3-5CB1-4CE6-9330-2767404C4101}" type="parTrans" cxnId="{2CF4B269-31D8-4A1A-BFD8-FF0E37F51578}">
      <dgm:prSet/>
      <dgm:spPr/>
      <dgm:t>
        <a:bodyPr/>
        <a:lstStyle/>
        <a:p>
          <a:endParaRPr lang="id-ID"/>
        </a:p>
      </dgm:t>
    </dgm:pt>
    <dgm:pt modelId="{1C3AFAF5-867E-415E-8B9A-A5F4859894E1}" type="sibTrans" cxnId="{2CF4B269-31D8-4A1A-BFD8-FF0E37F51578}">
      <dgm:prSet/>
      <dgm:spPr/>
      <dgm:t>
        <a:bodyPr/>
        <a:lstStyle/>
        <a:p>
          <a:endParaRPr lang="id-ID"/>
        </a:p>
      </dgm:t>
    </dgm:pt>
    <dgm:pt modelId="{B238D05B-61D6-4388-9DF0-CFC755944283}">
      <dgm:prSet phldrT="[Text]"/>
      <dgm:spPr/>
      <dgm:t>
        <a:bodyPr/>
        <a:lstStyle/>
        <a:p>
          <a:r>
            <a:rPr lang="id-ID" dirty="0" smtClean="0"/>
            <a:t>Pemeriksaan  (A2)</a:t>
          </a:r>
          <a:endParaRPr lang="id-ID" dirty="0"/>
        </a:p>
      </dgm:t>
    </dgm:pt>
    <dgm:pt modelId="{92F823D5-D3D0-4476-9803-7A99298EDD95}" type="parTrans" cxnId="{96AC72A2-71B5-4F3E-B86F-FF3AACE3E71A}">
      <dgm:prSet/>
      <dgm:spPr/>
      <dgm:t>
        <a:bodyPr/>
        <a:lstStyle/>
        <a:p>
          <a:endParaRPr lang="id-ID"/>
        </a:p>
      </dgm:t>
    </dgm:pt>
    <dgm:pt modelId="{9CE0E5BE-E445-4F31-B8C1-165F0F832196}" type="sibTrans" cxnId="{96AC72A2-71B5-4F3E-B86F-FF3AACE3E71A}">
      <dgm:prSet/>
      <dgm:spPr/>
      <dgm:t>
        <a:bodyPr/>
        <a:lstStyle/>
        <a:p>
          <a:endParaRPr lang="id-ID"/>
        </a:p>
      </dgm:t>
    </dgm:pt>
    <dgm:pt modelId="{35374CDB-F36A-4A35-9812-FC6262E8B92A}">
      <dgm:prSet phldrT="[Text]"/>
      <dgm:spPr/>
      <dgm:t>
        <a:bodyPr/>
        <a:lstStyle/>
        <a:p>
          <a:r>
            <a:rPr lang="id-ID" dirty="0" smtClean="0"/>
            <a:t>A1&amp; A2 positif</a:t>
          </a:r>
          <a:endParaRPr lang="id-ID" dirty="0"/>
        </a:p>
      </dgm:t>
    </dgm:pt>
    <dgm:pt modelId="{CD93D0F1-2EC4-4BD4-9990-1661494AFEE1}" type="parTrans" cxnId="{F07777A7-EE5E-4ACB-ADCF-575D7C0AA5AF}">
      <dgm:prSet/>
      <dgm:spPr/>
      <dgm:t>
        <a:bodyPr/>
        <a:lstStyle/>
        <a:p>
          <a:endParaRPr lang="id-ID"/>
        </a:p>
      </dgm:t>
    </dgm:pt>
    <dgm:pt modelId="{6F9A967D-6723-4571-BE14-18535F590CCA}" type="sibTrans" cxnId="{F07777A7-EE5E-4ACB-ADCF-575D7C0AA5AF}">
      <dgm:prSet/>
      <dgm:spPr/>
      <dgm:t>
        <a:bodyPr/>
        <a:lstStyle/>
        <a:p>
          <a:endParaRPr lang="id-ID"/>
        </a:p>
      </dgm:t>
    </dgm:pt>
    <dgm:pt modelId="{074A2E09-B72F-428A-A77C-CB2FDB76E9AC}">
      <dgm:prSet phldrT="[Text]"/>
      <dgm:spPr/>
      <dgm:t>
        <a:bodyPr/>
        <a:lstStyle/>
        <a:p>
          <a:r>
            <a:rPr lang="id-ID" dirty="0" smtClean="0"/>
            <a:t>A1 pos &amp; A2 neg</a:t>
          </a:r>
          <a:endParaRPr lang="id-ID" dirty="0"/>
        </a:p>
      </dgm:t>
    </dgm:pt>
    <dgm:pt modelId="{CDB7382C-D06D-4357-9172-AE43E1BEEF69}" type="parTrans" cxnId="{1919788B-93C7-4C21-9DB2-F4E6BF3D0199}">
      <dgm:prSet/>
      <dgm:spPr/>
      <dgm:t>
        <a:bodyPr/>
        <a:lstStyle/>
        <a:p>
          <a:endParaRPr lang="id-ID"/>
        </a:p>
      </dgm:t>
    </dgm:pt>
    <dgm:pt modelId="{14AFE105-556E-406A-BFC4-B0133C864B02}" type="sibTrans" cxnId="{1919788B-93C7-4C21-9DB2-F4E6BF3D0199}">
      <dgm:prSet/>
      <dgm:spPr/>
      <dgm:t>
        <a:bodyPr/>
        <a:lstStyle/>
        <a:p>
          <a:endParaRPr lang="id-ID"/>
        </a:p>
      </dgm:t>
    </dgm:pt>
    <dgm:pt modelId="{EA35A95C-DA93-4471-BD6F-2E72F9CD419E}">
      <dgm:prSet phldrT="[Text]"/>
      <dgm:spPr/>
      <dgm:t>
        <a:bodyPr/>
        <a:lstStyle/>
        <a:p>
          <a:r>
            <a:rPr lang="id-ID" dirty="0" smtClean="0"/>
            <a:t>Ulangi A1 &amp; A2</a:t>
          </a:r>
          <a:endParaRPr lang="id-ID" dirty="0"/>
        </a:p>
      </dgm:t>
    </dgm:pt>
    <dgm:pt modelId="{BF8CCF17-AC8D-46BA-86DA-1D6A71C4BE45}" type="parTrans" cxnId="{3D183332-705C-4FCE-A413-60ECD26FBC74}">
      <dgm:prSet/>
      <dgm:spPr/>
      <dgm:t>
        <a:bodyPr/>
        <a:lstStyle/>
        <a:p>
          <a:endParaRPr lang="id-ID"/>
        </a:p>
      </dgm:t>
    </dgm:pt>
    <dgm:pt modelId="{2240F571-1FBB-46FC-8D5B-5B2343119C76}" type="sibTrans" cxnId="{3D183332-705C-4FCE-A413-60ECD26FBC74}">
      <dgm:prSet/>
      <dgm:spPr/>
      <dgm:t>
        <a:bodyPr/>
        <a:lstStyle/>
        <a:p>
          <a:endParaRPr lang="id-ID"/>
        </a:p>
      </dgm:t>
    </dgm:pt>
    <dgm:pt modelId="{59DB0798-9C30-40AE-879B-3805729A0FB6}">
      <dgm:prSet phldrT="[Text]"/>
      <dgm:spPr/>
      <dgm:t>
        <a:bodyPr/>
        <a:lstStyle/>
        <a:p>
          <a:r>
            <a:rPr lang="id-ID" dirty="0" smtClean="0"/>
            <a:t>A1&amp;A2 positif</a:t>
          </a:r>
          <a:endParaRPr lang="id-ID" dirty="0"/>
        </a:p>
      </dgm:t>
    </dgm:pt>
    <dgm:pt modelId="{509F3FAF-5195-4B53-BC2E-C74D73529C30}" type="parTrans" cxnId="{26A0B9A9-737C-4368-93A5-EFD9361539EA}">
      <dgm:prSet/>
      <dgm:spPr/>
      <dgm:t>
        <a:bodyPr/>
        <a:lstStyle/>
        <a:p>
          <a:endParaRPr lang="id-ID"/>
        </a:p>
      </dgm:t>
    </dgm:pt>
    <dgm:pt modelId="{C18D99D3-28A7-407F-BC23-B6F248E2E056}" type="sibTrans" cxnId="{26A0B9A9-737C-4368-93A5-EFD9361539EA}">
      <dgm:prSet/>
      <dgm:spPr/>
      <dgm:t>
        <a:bodyPr/>
        <a:lstStyle/>
        <a:p>
          <a:endParaRPr lang="id-ID"/>
        </a:p>
      </dgm:t>
    </dgm:pt>
    <dgm:pt modelId="{64131857-5B38-43A6-9BA6-AC2BA4617B4A}">
      <dgm:prSet phldrT="[Text]"/>
      <dgm:spPr/>
      <dgm:t>
        <a:bodyPr/>
        <a:lstStyle/>
        <a:p>
          <a:r>
            <a:rPr lang="id-ID" dirty="0" smtClean="0"/>
            <a:t>A1 pos &amp; A2 neg</a:t>
          </a:r>
          <a:endParaRPr lang="id-ID" dirty="0"/>
        </a:p>
      </dgm:t>
    </dgm:pt>
    <dgm:pt modelId="{2EED596B-12AE-438C-96BC-D574D670BD1E}" type="parTrans" cxnId="{C87610B4-C8E3-4566-BD15-21DCDEA52A0C}">
      <dgm:prSet/>
      <dgm:spPr/>
      <dgm:t>
        <a:bodyPr/>
        <a:lstStyle/>
        <a:p>
          <a:endParaRPr lang="id-ID"/>
        </a:p>
      </dgm:t>
    </dgm:pt>
    <dgm:pt modelId="{EB4E601B-BB34-45FB-B8A8-BFF95A3EC5B3}" type="sibTrans" cxnId="{C87610B4-C8E3-4566-BD15-21DCDEA52A0C}">
      <dgm:prSet/>
      <dgm:spPr/>
      <dgm:t>
        <a:bodyPr/>
        <a:lstStyle/>
        <a:p>
          <a:endParaRPr lang="id-ID"/>
        </a:p>
      </dgm:t>
    </dgm:pt>
    <dgm:pt modelId="{9E967231-2262-4234-A014-CAF021B254D9}">
      <dgm:prSet phldrT="[Text]"/>
      <dgm:spPr/>
      <dgm:t>
        <a:bodyPr/>
        <a:lstStyle/>
        <a:p>
          <a:r>
            <a:rPr lang="id-ID" dirty="0" smtClean="0"/>
            <a:t>A1&amp;A2 negatif</a:t>
          </a:r>
          <a:endParaRPr lang="id-ID" dirty="0"/>
        </a:p>
      </dgm:t>
    </dgm:pt>
    <dgm:pt modelId="{E4093F9E-06E3-4AFF-B5E0-2DD5C335DFF9}" type="parTrans" cxnId="{07803BEB-7858-424E-A106-FDB14AB21C67}">
      <dgm:prSet/>
      <dgm:spPr/>
      <dgm:t>
        <a:bodyPr/>
        <a:lstStyle/>
        <a:p>
          <a:endParaRPr lang="id-ID"/>
        </a:p>
      </dgm:t>
    </dgm:pt>
    <dgm:pt modelId="{864C1544-D75F-4913-8C5A-BE2CEB4BB3E9}" type="sibTrans" cxnId="{07803BEB-7858-424E-A106-FDB14AB21C67}">
      <dgm:prSet/>
      <dgm:spPr/>
      <dgm:t>
        <a:bodyPr/>
        <a:lstStyle/>
        <a:p>
          <a:endParaRPr lang="id-ID"/>
        </a:p>
      </dgm:t>
    </dgm:pt>
    <dgm:pt modelId="{9F0B8332-3189-413F-9C3F-BA15CE5BE2A4}">
      <dgm:prSet phldrT="[Text]"/>
      <dgm:spPr/>
      <dgm:t>
        <a:bodyPr/>
        <a:lstStyle/>
        <a:p>
          <a:r>
            <a:rPr lang="id-ID" dirty="0" smtClean="0"/>
            <a:t>Pemeriksaan 3 (A3)</a:t>
          </a:r>
          <a:endParaRPr lang="id-ID" dirty="0"/>
        </a:p>
      </dgm:t>
    </dgm:pt>
    <dgm:pt modelId="{33B86CB0-8832-487B-84B6-1CDE44A0932D}" type="parTrans" cxnId="{8FF3D0E1-AC88-4491-B50A-4B115E6ECAF4}">
      <dgm:prSet/>
      <dgm:spPr/>
      <dgm:t>
        <a:bodyPr/>
        <a:lstStyle/>
        <a:p>
          <a:endParaRPr lang="id-ID"/>
        </a:p>
      </dgm:t>
    </dgm:pt>
    <dgm:pt modelId="{67B1C93A-F12E-4F5D-89D7-00B93898EF5E}" type="sibTrans" cxnId="{8FF3D0E1-AC88-4491-B50A-4B115E6ECAF4}">
      <dgm:prSet/>
      <dgm:spPr/>
      <dgm:t>
        <a:bodyPr/>
        <a:lstStyle/>
        <a:p>
          <a:endParaRPr lang="id-ID"/>
        </a:p>
      </dgm:t>
    </dgm:pt>
    <dgm:pt modelId="{4E7C0AE6-F118-43C1-B446-4D8E74C0B97C}">
      <dgm:prSet phldrT="[Text]"/>
      <dgm:spPr/>
      <dgm:t>
        <a:bodyPr/>
        <a:lstStyle/>
        <a:p>
          <a:r>
            <a:rPr lang="id-ID" dirty="0" smtClean="0"/>
            <a:t>A1, A2, A3 positif</a:t>
          </a:r>
          <a:endParaRPr lang="id-ID" dirty="0"/>
        </a:p>
      </dgm:t>
    </dgm:pt>
    <dgm:pt modelId="{FE250F0B-8BAE-4F83-BDFE-A6C273BFB159}" type="parTrans" cxnId="{1BBBCFAF-AB15-49DD-8948-3F616BB775A3}">
      <dgm:prSet/>
      <dgm:spPr/>
      <dgm:t>
        <a:bodyPr/>
        <a:lstStyle/>
        <a:p>
          <a:endParaRPr lang="id-ID"/>
        </a:p>
      </dgm:t>
    </dgm:pt>
    <dgm:pt modelId="{D7E85298-E5F2-4696-BEBD-02F816643BFF}" type="sibTrans" cxnId="{1BBBCFAF-AB15-49DD-8948-3F616BB775A3}">
      <dgm:prSet/>
      <dgm:spPr/>
      <dgm:t>
        <a:bodyPr/>
        <a:lstStyle/>
        <a:p>
          <a:endParaRPr lang="id-ID"/>
        </a:p>
      </dgm:t>
    </dgm:pt>
    <dgm:pt modelId="{86A632BF-8436-47E8-85E2-372F4EF49B5E}">
      <dgm:prSet phldrT="[Text]"/>
      <dgm:spPr/>
      <dgm:t>
        <a:bodyPr/>
        <a:lstStyle/>
        <a:p>
          <a:r>
            <a:rPr lang="id-ID" dirty="0" smtClean="0"/>
            <a:t>A1,A2 pos &amp; A3 neg</a:t>
          </a:r>
          <a:endParaRPr lang="id-ID" dirty="0"/>
        </a:p>
      </dgm:t>
    </dgm:pt>
    <dgm:pt modelId="{D1F2D040-7547-4E10-91D7-F0E69D254A85}" type="parTrans" cxnId="{B9AC5BF8-A480-4B82-AAB8-9F5B0E21AA3B}">
      <dgm:prSet/>
      <dgm:spPr/>
      <dgm:t>
        <a:bodyPr/>
        <a:lstStyle/>
        <a:p>
          <a:endParaRPr lang="id-ID"/>
        </a:p>
      </dgm:t>
    </dgm:pt>
    <dgm:pt modelId="{D8DDB6D3-92EE-4B9C-8878-884D9BDE6A69}" type="sibTrans" cxnId="{B9AC5BF8-A480-4B82-AAB8-9F5B0E21AA3B}">
      <dgm:prSet/>
      <dgm:spPr/>
      <dgm:t>
        <a:bodyPr/>
        <a:lstStyle/>
        <a:p>
          <a:endParaRPr lang="id-ID"/>
        </a:p>
      </dgm:t>
    </dgm:pt>
    <dgm:pt modelId="{626DA8BC-1F9C-44F5-8393-88561E248F77}">
      <dgm:prSet phldrT="[Text]"/>
      <dgm:spPr/>
      <dgm:t>
        <a:bodyPr/>
        <a:lstStyle/>
        <a:p>
          <a:r>
            <a:rPr lang="id-ID" dirty="0" smtClean="0"/>
            <a:t>A1,A3 pos &amp; A2 neg</a:t>
          </a:r>
          <a:endParaRPr lang="id-ID" dirty="0"/>
        </a:p>
      </dgm:t>
    </dgm:pt>
    <dgm:pt modelId="{63D26C76-E39D-4A21-BC9F-A8552DA44B8E}" type="parTrans" cxnId="{EF1D4409-5613-4919-A658-2EAF5B89C0A0}">
      <dgm:prSet/>
      <dgm:spPr/>
      <dgm:t>
        <a:bodyPr/>
        <a:lstStyle/>
        <a:p>
          <a:endParaRPr lang="id-ID"/>
        </a:p>
      </dgm:t>
    </dgm:pt>
    <dgm:pt modelId="{318A2692-9129-4686-8A21-FE36D78E3E97}" type="sibTrans" cxnId="{EF1D4409-5613-4919-A658-2EAF5B89C0A0}">
      <dgm:prSet/>
      <dgm:spPr/>
      <dgm:t>
        <a:bodyPr/>
        <a:lstStyle/>
        <a:p>
          <a:endParaRPr lang="id-ID"/>
        </a:p>
      </dgm:t>
    </dgm:pt>
    <dgm:pt modelId="{AA78BEA8-87C5-484E-B50D-F5EBA6E861D9}">
      <dgm:prSet phldrT="[Text]"/>
      <dgm:spPr/>
      <dgm:t>
        <a:bodyPr/>
        <a:lstStyle/>
        <a:p>
          <a:r>
            <a:rPr lang="id-ID" dirty="0" smtClean="0"/>
            <a:t>A1 pos &amp; A2,A3 neg</a:t>
          </a:r>
          <a:endParaRPr lang="id-ID" dirty="0"/>
        </a:p>
      </dgm:t>
    </dgm:pt>
    <dgm:pt modelId="{D3D5D6C8-B554-4D84-A294-7736D2098A6D}" type="parTrans" cxnId="{45395813-76B0-4DEA-9AA6-365454DDB73C}">
      <dgm:prSet/>
      <dgm:spPr/>
      <dgm:t>
        <a:bodyPr/>
        <a:lstStyle/>
        <a:p>
          <a:endParaRPr lang="id-ID"/>
        </a:p>
      </dgm:t>
    </dgm:pt>
    <dgm:pt modelId="{A43DD70A-01C4-4E95-9672-F3A40B707BD6}" type="sibTrans" cxnId="{45395813-76B0-4DEA-9AA6-365454DDB73C}">
      <dgm:prSet/>
      <dgm:spPr/>
      <dgm:t>
        <a:bodyPr/>
        <a:lstStyle/>
        <a:p>
          <a:endParaRPr lang="id-ID"/>
        </a:p>
      </dgm:t>
    </dgm:pt>
    <dgm:pt modelId="{1DE51709-F80C-445A-87E7-2C3B8F00B5B3}">
      <dgm:prSet phldrT="[Text]"/>
      <dgm:spPr/>
      <dgm:t>
        <a:bodyPr/>
        <a:lstStyle/>
        <a:p>
          <a:r>
            <a:rPr lang="id-ID" dirty="0" smtClean="0"/>
            <a:t>Risiko tinggi</a:t>
          </a:r>
        </a:p>
      </dgm:t>
    </dgm:pt>
    <dgm:pt modelId="{015701E9-5C06-49DA-AC68-C2022D167C3F}" type="parTrans" cxnId="{24B9BB38-62BE-4AB3-B9BE-19A072BA7A3A}">
      <dgm:prSet/>
      <dgm:spPr/>
      <dgm:t>
        <a:bodyPr/>
        <a:lstStyle/>
        <a:p>
          <a:endParaRPr lang="id-ID"/>
        </a:p>
      </dgm:t>
    </dgm:pt>
    <dgm:pt modelId="{A1FF1F81-E68B-49F2-83A7-3055DBF75D68}" type="sibTrans" cxnId="{24B9BB38-62BE-4AB3-B9BE-19A072BA7A3A}">
      <dgm:prSet/>
      <dgm:spPr/>
      <dgm:t>
        <a:bodyPr/>
        <a:lstStyle/>
        <a:p>
          <a:endParaRPr lang="id-ID"/>
        </a:p>
      </dgm:t>
    </dgm:pt>
    <dgm:pt modelId="{B4EF4019-E81F-479F-A7EA-779061D5C3CD}">
      <dgm:prSet phldrT="[Text]"/>
      <dgm:spPr/>
      <dgm:t>
        <a:bodyPr/>
        <a:lstStyle/>
        <a:p>
          <a:r>
            <a:rPr lang="id-ID" dirty="0" smtClean="0"/>
            <a:t>Risiko rendah</a:t>
          </a:r>
        </a:p>
      </dgm:t>
    </dgm:pt>
    <dgm:pt modelId="{37FAA450-9962-43DF-B188-3E7D24D79F35}" type="parTrans" cxnId="{E36FAB2C-48A0-4DF1-B0AA-8E7D0D4E782B}">
      <dgm:prSet/>
      <dgm:spPr/>
      <dgm:t>
        <a:bodyPr/>
        <a:lstStyle/>
        <a:p>
          <a:endParaRPr lang="id-ID"/>
        </a:p>
      </dgm:t>
    </dgm:pt>
    <dgm:pt modelId="{74A0C38E-7D03-4F1A-9A5B-C2861CA9C1CA}" type="sibTrans" cxnId="{E36FAB2C-48A0-4DF1-B0AA-8E7D0D4E782B}">
      <dgm:prSet/>
      <dgm:spPr/>
      <dgm:t>
        <a:bodyPr/>
        <a:lstStyle/>
        <a:p>
          <a:endParaRPr lang="id-ID"/>
        </a:p>
      </dgm:t>
    </dgm:pt>
    <dgm:pt modelId="{7A70CEA1-0AE1-4F2C-855A-E139E9294F4E}" type="pres">
      <dgm:prSet presAssocID="{15F8B0A3-2F89-4FD1-8949-3F33BCDBC0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0C379E31-E0D7-4457-A788-6656D7D86494}" type="pres">
      <dgm:prSet presAssocID="{8F5E1DE1-3B53-4D43-B024-C0DF65338977}" presName="hierRoot1" presStyleCnt="0">
        <dgm:presLayoutVars>
          <dgm:hierBranch val="init"/>
        </dgm:presLayoutVars>
      </dgm:prSet>
      <dgm:spPr/>
    </dgm:pt>
    <dgm:pt modelId="{7DCB518E-4D95-4C61-B717-33A8A1D979E1}" type="pres">
      <dgm:prSet presAssocID="{8F5E1DE1-3B53-4D43-B024-C0DF65338977}" presName="rootComposite1" presStyleCnt="0"/>
      <dgm:spPr/>
    </dgm:pt>
    <dgm:pt modelId="{C465FE3D-315C-4EFD-AF49-571BE587E9A8}" type="pres">
      <dgm:prSet presAssocID="{8F5E1DE1-3B53-4D43-B024-C0DF6533897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466A73D-9B04-46DD-87DE-7B3CA74C9FAE}" type="pres">
      <dgm:prSet presAssocID="{8F5E1DE1-3B53-4D43-B024-C0DF65338977}" presName="rootConnector1" presStyleLbl="node1" presStyleIdx="0" presStyleCnt="0"/>
      <dgm:spPr/>
      <dgm:t>
        <a:bodyPr/>
        <a:lstStyle/>
        <a:p>
          <a:endParaRPr lang="id-ID"/>
        </a:p>
      </dgm:t>
    </dgm:pt>
    <dgm:pt modelId="{924CEA75-FCFF-47A3-8D2F-33E90BE151C8}" type="pres">
      <dgm:prSet presAssocID="{8F5E1DE1-3B53-4D43-B024-C0DF65338977}" presName="hierChild2" presStyleCnt="0"/>
      <dgm:spPr/>
    </dgm:pt>
    <dgm:pt modelId="{962BD248-F31B-47E2-8413-60C69B07B9A5}" type="pres">
      <dgm:prSet presAssocID="{9E807297-92C2-4251-BC78-2E6273F26B99}" presName="Name37" presStyleLbl="parChTrans1D2" presStyleIdx="0" presStyleCnt="2"/>
      <dgm:spPr/>
      <dgm:t>
        <a:bodyPr/>
        <a:lstStyle/>
        <a:p>
          <a:endParaRPr lang="id-ID"/>
        </a:p>
      </dgm:t>
    </dgm:pt>
    <dgm:pt modelId="{0206310E-531F-47B8-BCBF-EF93DA888317}" type="pres">
      <dgm:prSet presAssocID="{332E5AB6-89D7-4C25-B579-A9B9A3F4D075}" presName="hierRoot2" presStyleCnt="0">
        <dgm:presLayoutVars>
          <dgm:hierBranch val="init"/>
        </dgm:presLayoutVars>
      </dgm:prSet>
      <dgm:spPr/>
    </dgm:pt>
    <dgm:pt modelId="{A5B1EC7C-09B9-4345-815D-3CA87743A19B}" type="pres">
      <dgm:prSet presAssocID="{332E5AB6-89D7-4C25-B579-A9B9A3F4D075}" presName="rootComposite" presStyleCnt="0"/>
      <dgm:spPr/>
    </dgm:pt>
    <dgm:pt modelId="{8F81F114-0380-4226-8761-635FC38FCC95}" type="pres">
      <dgm:prSet presAssocID="{332E5AB6-89D7-4C25-B579-A9B9A3F4D07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0128276-FFAF-45F7-901C-A316FA884F5E}" type="pres">
      <dgm:prSet presAssocID="{332E5AB6-89D7-4C25-B579-A9B9A3F4D075}" presName="rootConnector" presStyleLbl="node2" presStyleIdx="0" presStyleCnt="2"/>
      <dgm:spPr/>
      <dgm:t>
        <a:bodyPr/>
        <a:lstStyle/>
        <a:p>
          <a:endParaRPr lang="id-ID"/>
        </a:p>
      </dgm:t>
    </dgm:pt>
    <dgm:pt modelId="{0FCFBE1E-61C0-493C-9854-EC6AD0EC303B}" type="pres">
      <dgm:prSet presAssocID="{332E5AB6-89D7-4C25-B579-A9B9A3F4D075}" presName="hierChild4" presStyleCnt="0"/>
      <dgm:spPr/>
    </dgm:pt>
    <dgm:pt modelId="{2DB805B1-8D20-4599-9F95-F07C15007029}" type="pres">
      <dgm:prSet presAssocID="{92F823D5-D3D0-4476-9803-7A99298EDD95}" presName="Name37" presStyleLbl="parChTrans1D3" presStyleIdx="0" presStyleCnt="1"/>
      <dgm:spPr/>
      <dgm:t>
        <a:bodyPr/>
        <a:lstStyle/>
        <a:p>
          <a:endParaRPr lang="id-ID"/>
        </a:p>
      </dgm:t>
    </dgm:pt>
    <dgm:pt modelId="{229EB746-284B-4157-8B59-273D7B5658F5}" type="pres">
      <dgm:prSet presAssocID="{B238D05B-61D6-4388-9DF0-CFC755944283}" presName="hierRoot2" presStyleCnt="0">
        <dgm:presLayoutVars>
          <dgm:hierBranch val="init"/>
        </dgm:presLayoutVars>
      </dgm:prSet>
      <dgm:spPr/>
    </dgm:pt>
    <dgm:pt modelId="{E1F163DD-31CF-425A-B272-8A077FD3366D}" type="pres">
      <dgm:prSet presAssocID="{B238D05B-61D6-4388-9DF0-CFC755944283}" presName="rootComposite" presStyleCnt="0"/>
      <dgm:spPr/>
    </dgm:pt>
    <dgm:pt modelId="{F35CA28D-2DE9-4DBB-8773-B1F03A8DAA6A}" type="pres">
      <dgm:prSet presAssocID="{B238D05B-61D6-4388-9DF0-CFC755944283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C0DB95F-EE16-4FD0-A074-B7BD2301F381}" type="pres">
      <dgm:prSet presAssocID="{B238D05B-61D6-4388-9DF0-CFC755944283}" presName="rootConnector" presStyleLbl="node3" presStyleIdx="0" presStyleCnt="1"/>
      <dgm:spPr/>
      <dgm:t>
        <a:bodyPr/>
        <a:lstStyle/>
        <a:p>
          <a:endParaRPr lang="id-ID"/>
        </a:p>
      </dgm:t>
    </dgm:pt>
    <dgm:pt modelId="{89C4028D-1CC7-4BE0-B271-45E173EDAA6D}" type="pres">
      <dgm:prSet presAssocID="{B238D05B-61D6-4388-9DF0-CFC755944283}" presName="hierChild4" presStyleCnt="0"/>
      <dgm:spPr/>
    </dgm:pt>
    <dgm:pt modelId="{9352D793-1C05-409A-9218-B23F1144FBF2}" type="pres">
      <dgm:prSet presAssocID="{CD93D0F1-2EC4-4BD4-9990-1661494AFEE1}" presName="Name37" presStyleLbl="parChTrans1D4" presStyleIdx="0" presStyleCnt="13"/>
      <dgm:spPr/>
      <dgm:t>
        <a:bodyPr/>
        <a:lstStyle/>
        <a:p>
          <a:endParaRPr lang="id-ID"/>
        </a:p>
      </dgm:t>
    </dgm:pt>
    <dgm:pt modelId="{E92C7899-067E-48FE-A549-B04551A3727A}" type="pres">
      <dgm:prSet presAssocID="{35374CDB-F36A-4A35-9812-FC6262E8B92A}" presName="hierRoot2" presStyleCnt="0">
        <dgm:presLayoutVars>
          <dgm:hierBranch val="init"/>
        </dgm:presLayoutVars>
      </dgm:prSet>
      <dgm:spPr/>
    </dgm:pt>
    <dgm:pt modelId="{2378564C-871B-427E-BEF2-05FA1AAF2F48}" type="pres">
      <dgm:prSet presAssocID="{35374CDB-F36A-4A35-9812-FC6262E8B92A}" presName="rootComposite" presStyleCnt="0"/>
      <dgm:spPr/>
    </dgm:pt>
    <dgm:pt modelId="{8F2780A9-F998-44BC-9EA8-86B5C62214B4}" type="pres">
      <dgm:prSet presAssocID="{35374CDB-F36A-4A35-9812-FC6262E8B92A}" presName="rootText" presStyleLbl="node4" presStyleIdx="0" presStyleCnt="1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E845B8E-8FB1-4E59-B7F1-DD47FAE487DC}" type="pres">
      <dgm:prSet presAssocID="{35374CDB-F36A-4A35-9812-FC6262E8B92A}" presName="rootConnector" presStyleLbl="node4" presStyleIdx="0" presStyleCnt="13"/>
      <dgm:spPr/>
      <dgm:t>
        <a:bodyPr/>
        <a:lstStyle/>
        <a:p>
          <a:endParaRPr lang="id-ID"/>
        </a:p>
      </dgm:t>
    </dgm:pt>
    <dgm:pt modelId="{E0E0A2BC-6BB6-4459-BBFA-4C4987EB702A}" type="pres">
      <dgm:prSet presAssocID="{35374CDB-F36A-4A35-9812-FC6262E8B92A}" presName="hierChild4" presStyleCnt="0"/>
      <dgm:spPr/>
    </dgm:pt>
    <dgm:pt modelId="{959657C8-8DC7-4BB4-BEDF-CB40A1132A61}" type="pres">
      <dgm:prSet presAssocID="{35374CDB-F36A-4A35-9812-FC6262E8B92A}" presName="hierChild5" presStyleCnt="0"/>
      <dgm:spPr/>
    </dgm:pt>
    <dgm:pt modelId="{3D93C7CB-4338-492C-80B5-A09CA1522760}" type="pres">
      <dgm:prSet presAssocID="{CDB7382C-D06D-4357-9172-AE43E1BEEF69}" presName="Name37" presStyleLbl="parChTrans1D4" presStyleIdx="1" presStyleCnt="13"/>
      <dgm:spPr/>
      <dgm:t>
        <a:bodyPr/>
        <a:lstStyle/>
        <a:p>
          <a:endParaRPr lang="id-ID"/>
        </a:p>
      </dgm:t>
    </dgm:pt>
    <dgm:pt modelId="{E92E3621-5C2C-4682-901F-AFD1177B01E4}" type="pres">
      <dgm:prSet presAssocID="{074A2E09-B72F-428A-A77C-CB2FDB76E9AC}" presName="hierRoot2" presStyleCnt="0">
        <dgm:presLayoutVars>
          <dgm:hierBranch val="init"/>
        </dgm:presLayoutVars>
      </dgm:prSet>
      <dgm:spPr/>
    </dgm:pt>
    <dgm:pt modelId="{E62802C2-E4B7-4DD8-8B17-02333E8D71E1}" type="pres">
      <dgm:prSet presAssocID="{074A2E09-B72F-428A-A77C-CB2FDB76E9AC}" presName="rootComposite" presStyleCnt="0"/>
      <dgm:spPr/>
    </dgm:pt>
    <dgm:pt modelId="{4CC4F6AA-08CB-49CF-B98B-3A571E26F64B}" type="pres">
      <dgm:prSet presAssocID="{074A2E09-B72F-428A-A77C-CB2FDB76E9AC}" presName="rootText" presStyleLbl="node4" presStyleIdx="1" presStyleCnt="1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B347B8D-BAA0-4B5A-838D-FF4FC233C7EB}" type="pres">
      <dgm:prSet presAssocID="{074A2E09-B72F-428A-A77C-CB2FDB76E9AC}" presName="rootConnector" presStyleLbl="node4" presStyleIdx="1" presStyleCnt="13"/>
      <dgm:spPr/>
      <dgm:t>
        <a:bodyPr/>
        <a:lstStyle/>
        <a:p>
          <a:endParaRPr lang="id-ID"/>
        </a:p>
      </dgm:t>
    </dgm:pt>
    <dgm:pt modelId="{970A66E4-086B-4D5D-8F61-BB2E768AA3EB}" type="pres">
      <dgm:prSet presAssocID="{074A2E09-B72F-428A-A77C-CB2FDB76E9AC}" presName="hierChild4" presStyleCnt="0"/>
      <dgm:spPr/>
    </dgm:pt>
    <dgm:pt modelId="{4E46A9CF-D7CA-44C7-B974-B193B7B7D008}" type="pres">
      <dgm:prSet presAssocID="{BF8CCF17-AC8D-46BA-86DA-1D6A71C4BE45}" presName="Name37" presStyleLbl="parChTrans1D4" presStyleIdx="2" presStyleCnt="13"/>
      <dgm:spPr/>
      <dgm:t>
        <a:bodyPr/>
        <a:lstStyle/>
        <a:p>
          <a:endParaRPr lang="id-ID"/>
        </a:p>
      </dgm:t>
    </dgm:pt>
    <dgm:pt modelId="{2C88B3DE-7E53-4486-B31E-4B335493DB34}" type="pres">
      <dgm:prSet presAssocID="{EA35A95C-DA93-4471-BD6F-2E72F9CD419E}" presName="hierRoot2" presStyleCnt="0">
        <dgm:presLayoutVars>
          <dgm:hierBranch val="init"/>
        </dgm:presLayoutVars>
      </dgm:prSet>
      <dgm:spPr/>
    </dgm:pt>
    <dgm:pt modelId="{8985B8DE-6F3E-4FD3-8C0D-E2ECCD6C09A9}" type="pres">
      <dgm:prSet presAssocID="{EA35A95C-DA93-4471-BD6F-2E72F9CD419E}" presName="rootComposite" presStyleCnt="0"/>
      <dgm:spPr/>
    </dgm:pt>
    <dgm:pt modelId="{6A01B39D-DE50-4FB3-9220-A57D0E97462F}" type="pres">
      <dgm:prSet presAssocID="{EA35A95C-DA93-4471-BD6F-2E72F9CD419E}" presName="rootText" presStyleLbl="node4" presStyleIdx="2" presStyleCnt="1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8E43BA1-B1E0-469C-8BDF-462E62BBBB77}" type="pres">
      <dgm:prSet presAssocID="{EA35A95C-DA93-4471-BD6F-2E72F9CD419E}" presName="rootConnector" presStyleLbl="node4" presStyleIdx="2" presStyleCnt="13"/>
      <dgm:spPr/>
      <dgm:t>
        <a:bodyPr/>
        <a:lstStyle/>
        <a:p>
          <a:endParaRPr lang="id-ID"/>
        </a:p>
      </dgm:t>
    </dgm:pt>
    <dgm:pt modelId="{6B117DF5-FBFD-4161-9993-98CDA9F0C328}" type="pres">
      <dgm:prSet presAssocID="{EA35A95C-DA93-4471-BD6F-2E72F9CD419E}" presName="hierChild4" presStyleCnt="0"/>
      <dgm:spPr/>
    </dgm:pt>
    <dgm:pt modelId="{136F07CB-29BC-4682-A3C9-750923F79F74}" type="pres">
      <dgm:prSet presAssocID="{509F3FAF-5195-4B53-BC2E-C74D73529C30}" presName="Name37" presStyleLbl="parChTrans1D4" presStyleIdx="3" presStyleCnt="13"/>
      <dgm:spPr/>
      <dgm:t>
        <a:bodyPr/>
        <a:lstStyle/>
        <a:p>
          <a:endParaRPr lang="id-ID"/>
        </a:p>
      </dgm:t>
    </dgm:pt>
    <dgm:pt modelId="{EAC28386-EFF3-422C-BB2A-14ED6CA90471}" type="pres">
      <dgm:prSet presAssocID="{59DB0798-9C30-40AE-879B-3805729A0FB6}" presName="hierRoot2" presStyleCnt="0">
        <dgm:presLayoutVars>
          <dgm:hierBranch val="init"/>
        </dgm:presLayoutVars>
      </dgm:prSet>
      <dgm:spPr/>
    </dgm:pt>
    <dgm:pt modelId="{CF340048-EE7D-467F-B647-9DC06EFDF369}" type="pres">
      <dgm:prSet presAssocID="{59DB0798-9C30-40AE-879B-3805729A0FB6}" presName="rootComposite" presStyleCnt="0"/>
      <dgm:spPr/>
    </dgm:pt>
    <dgm:pt modelId="{04C87572-900C-40DB-8EB7-2E96EA62FC91}" type="pres">
      <dgm:prSet presAssocID="{59DB0798-9C30-40AE-879B-3805729A0FB6}" presName="rootText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A2F1A6F-FF28-4DBC-BB7A-22828D0D4F2C}" type="pres">
      <dgm:prSet presAssocID="{59DB0798-9C30-40AE-879B-3805729A0FB6}" presName="rootConnector" presStyleLbl="node4" presStyleIdx="3" presStyleCnt="13"/>
      <dgm:spPr/>
      <dgm:t>
        <a:bodyPr/>
        <a:lstStyle/>
        <a:p>
          <a:endParaRPr lang="id-ID"/>
        </a:p>
      </dgm:t>
    </dgm:pt>
    <dgm:pt modelId="{6D5C8E7B-E037-4706-B578-E7C6AACD1CA2}" type="pres">
      <dgm:prSet presAssocID="{59DB0798-9C30-40AE-879B-3805729A0FB6}" presName="hierChild4" presStyleCnt="0"/>
      <dgm:spPr/>
    </dgm:pt>
    <dgm:pt modelId="{5C3DC5B3-1BD2-4F12-A370-91173A86A74B}" type="pres">
      <dgm:prSet presAssocID="{33B86CB0-8832-487B-84B6-1CDE44A0932D}" presName="Name37" presStyleLbl="parChTrans1D4" presStyleIdx="4" presStyleCnt="13"/>
      <dgm:spPr/>
      <dgm:t>
        <a:bodyPr/>
        <a:lstStyle/>
        <a:p>
          <a:endParaRPr lang="id-ID"/>
        </a:p>
      </dgm:t>
    </dgm:pt>
    <dgm:pt modelId="{3251CAD9-85FF-4CF4-8E55-6B3DBE9508E6}" type="pres">
      <dgm:prSet presAssocID="{9F0B8332-3189-413F-9C3F-BA15CE5BE2A4}" presName="hierRoot2" presStyleCnt="0">
        <dgm:presLayoutVars>
          <dgm:hierBranch val="init"/>
        </dgm:presLayoutVars>
      </dgm:prSet>
      <dgm:spPr/>
    </dgm:pt>
    <dgm:pt modelId="{7FF90686-48C1-4F5D-B5B0-8545C41F7686}" type="pres">
      <dgm:prSet presAssocID="{9F0B8332-3189-413F-9C3F-BA15CE5BE2A4}" presName="rootComposite" presStyleCnt="0"/>
      <dgm:spPr/>
    </dgm:pt>
    <dgm:pt modelId="{0E095FE7-6D16-4ABD-892E-DC8371A50321}" type="pres">
      <dgm:prSet presAssocID="{9F0B8332-3189-413F-9C3F-BA15CE5BE2A4}" presName="rootText" presStyleLbl="node4" presStyleIdx="4" presStyleCnt="1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D45AD9F-48B9-4767-A0C1-9367D2CF133F}" type="pres">
      <dgm:prSet presAssocID="{9F0B8332-3189-413F-9C3F-BA15CE5BE2A4}" presName="rootConnector" presStyleLbl="node4" presStyleIdx="4" presStyleCnt="13"/>
      <dgm:spPr/>
      <dgm:t>
        <a:bodyPr/>
        <a:lstStyle/>
        <a:p>
          <a:endParaRPr lang="id-ID"/>
        </a:p>
      </dgm:t>
    </dgm:pt>
    <dgm:pt modelId="{661D6BAF-8F52-47B9-9653-CA05FDD4D5A7}" type="pres">
      <dgm:prSet presAssocID="{9F0B8332-3189-413F-9C3F-BA15CE5BE2A4}" presName="hierChild4" presStyleCnt="0"/>
      <dgm:spPr/>
    </dgm:pt>
    <dgm:pt modelId="{8818FA08-4E9F-46BE-8C38-25DA7BDFB3B3}" type="pres">
      <dgm:prSet presAssocID="{FE250F0B-8BAE-4F83-BDFE-A6C273BFB159}" presName="Name37" presStyleLbl="parChTrans1D4" presStyleIdx="5" presStyleCnt="13"/>
      <dgm:spPr/>
      <dgm:t>
        <a:bodyPr/>
        <a:lstStyle/>
        <a:p>
          <a:endParaRPr lang="id-ID"/>
        </a:p>
      </dgm:t>
    </dgm:pt>
    <dgm:pt modelId="{50C549D2-CA17-45B1-AC47-953D195B9123}" type="pres">
      <dgm:prSet presAssocID="{4E7C0AE6-F118-43C1-B446-4D8E74C0B97C}" presName="hierRoot2" presStyleCnt="0">
        <dgm:presLayoutVars>
          <dgm:hierBranch val="init"/>
        </dgm:presLayoutVars>
      </dgm:prSet>
      <dgm:spPr/>
    </dgm:pt>
    <dgm:pt modelId="{012FE6A6-C85A-4839-BCB2-47A7D6616217}" type="pres">
      <dgm:prSet presAssocID="{4E7C0AE6-F118-43C1-B446-4D8E74C0B97C}" presName="rootComposite" presStyleCnt="0"/>
      <dgm:spPr/>
    </dgm:pt>
    <dgm:pt modelId="{78872572-652F-4B88-9BBD-72DC4C03D1C9}" type="pres">
      <dgm:prSet presAssocID="{4E7C0AE6-F118-43C1-B446-4D8E74C0B97C}" presName="rootText" presStyleLbl="node4" presStyleIdx="5" presStyleCnt="1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6CC05FA-A129-464A-883E-49A9135C1D0D}" type="pres">
      <dgm:prSet presAssocID="{4E7C0AE6-F118-43C1-B446-4D8E74C0B97C}" presName="rootConnector" presStyleLbl="node4" presStyleIdx="5" presStyleCnt="13"/>
      <dgm:spPr/>
      <dgm:t>
        <a:bodyPr/>
        <a:lstStyle/>
        <a:p>
          <a:endParaRPr lang="id-ID"/>
        </a:p>
      </dgm:t>
    </dgm:pt>
    <dgm:pt modelId="{D8B2C19A-A015-42BF-8093-5183E2DFE392}" type="pres">
      <dgm:prSet presAssocID="{4E7C0AE6-F118-43C1-B446-4D8E74C0B97C}" presName="hierChild4" presStyleCnt="0"/>
      <dgm:spPr/>
    </dgm:pt>
    <dgm:pt modelId="{418B1BF1-C11E-4D31-A5FF-0F33113EAD41}" type="pres">
      <dgm:prSet presAssocID="{4E7C0AE6-F118-43C1-B446-4D8E74C0B97C}" presName="hierChild5" presStyleCnt="0"/>
      <dgm:spPr/>
    </dgm:pt>
    <dgm:pt modelId="{F0AE9A70-E50A-4A1A-918F-54F84770070C}" type="pres">
      <dgm:prSet presAssocID="{D1F2D040-7547-4E10-91D7-F0E69D254A85}" presName="Name37" presStyleLbl="parChTrans1D4" presStyleIdx="6" presStyleCnt="13"/>
      <dgm:spPr/>
      <dgm:t>
        <a:bodyPr/>
        <a:lstStyle/>
        <a:p>
          <a:endParaRPr lang="id-ID"/>
        </a:p>
      </dgm:t>
    </dgm:pt>
    <dgm:pt modelId="{9B03C810-32A8-4B52-8BAF-F2F97CBF0128}" type="pres">
      <dgm:prSet presAssocID="{86A632BF-8436-47E8-85E2-372F4EF49B5E}" presName="hierRoot2" presStyleCnt="0">
        <dgm:presLayoutVars>
          <dgm:hierBranch val="init"/>
        </dgm:presLayoutVars>
      </dgm:prSet>
      <dgm:spPr/>
    </dgm:pt>
    <dgm:pt modelId="{82121CC8-AC31-42D1-AA60-FAA7B0B4251F}" type="pres">
      <dgm:prSet presAssocID="{86A632BF-8436-47E8-85E2-372F4EF49B5E}" presName="rootComposite" presStyleCnt="0"/>
      <dgm:spPr/>
    </dgm:pt>
    <dgm:pt modelId="{4866AD26-A1AE-44AC-8AD1-48ABD8D24620}" type="pres">
      <dgm:prSet presAssocID="{86A632BF-8436-47E8-85E2-372F4EF49B5E}" presName="rootText" presStyleLbl="node4" presStyleIdx="6" presStyleCnt="1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32F719D-F77D-4EA5-9A72-428BBEC2721C}" type="pres">
      <dgm:prSet presAssocID="{86A632BF-8436-47E8-85E2-372F4EF49B5E}" presName="rootConnector" presStyleLbl="node4" presStyleIdx="6" presStyleCnt="13"/>
      <dgm:spPr/>
      <dgm:t>
        <a:bodyPr/>
        <a:lstStyle/>
        <a:p>
          <a:endParaRPr lang="id-ID"/>
        </a:p>
      </dgm:t>
    </dgm:pt>
    <dgm:pt modelId="{E9044784-624A-42A7-B3B6-D821709FD643}" type="pres">
      <dgm:prSet presAssocID="{86A632BF-8436-47E8-85E2-372F4EF49B5E}" presName="hierChild4" presStyleCnt="0"/>
      <dgm:spPr/>
    </dgm:pt>
    <dgm:pt modelId="{CA861827-CC47-4CB1-8106-BD12D0C68DBE}" type="pres">
      <dgm:prSet presAssocID="{86A632BF-8436-47E8-85E2-372F4EF49B5E}" presName="hierChild5" presStyleCnt="0"/>
      <dgm:spPr/>
    </dgm:pt>
    <dgm:pt modelId="{C9572FB9-6183-4AC4-BD8F-6CE05E8DF7CF}" type="pres">
      <dgm:prSet presAssocID="{63D26C76-E39D-4A21-BC9F-A8552DA44B8E}" presName="Name37" presStyleLbl="parChTrans1D4" presStyleIdx="7" presStyleCnt="13"/>
      <dgm:spPr/>
      <dgm:t>
        <a:bodyPr/>
        <a:lstStyle/>
        <a:p>
          <a:endParaRPr lang="id-ID"/>
        </a:p>
      </dgm:t>
    </dgm:pt>
    <dgm:pt modelId="{9C5D7E95-BAFB-40B0-998F-D043886FE4C1}" type="pres">
      <dgm:prSet presAssocID="{626DA8BC-1F9C-44F5-8393-88561E248F77}" presName="hierRoot2" presStyleCnt="0">
        <dgm:presLayoutVars>
          <dgm:hierBranch val="init"/>
        </dgm:presLayoutVars>
      </dgm:prSet>
      <dgm:spPr/>
    </dgm:pt>
    <dgm:pt modelId="{880D80F0-79E8-493B-A064-19242785FDFD}" type="pres">
      <dgm:prSet presAssocID="{626DA8BC-1F9C-44F5-8393-88561E248F77}" presName="rootComposite" presStyleCnt="0"/>
      <dgm:spPr/>
    </dgm:pt>
    <dgm:pt modelId="{6C3EDE31-7015-4369-9BC7-0AD90A610DFD}" type="pres">
      <dgm:prSet presAssocID="{626DA8BC-1F9C-44F5-8393-88561E248F77}" presName="rootText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438A5ED-0FE1-4BBC-BC0A-C5364CF25311}" type="pres">
      <dgm:prSet presAssocID="{626DA8BC-1F9C-44F5-8393-88561E248F77}" presName="rootConnector" presStyleLbl="node4" presStyleIdx="7" presStyleCnt="13"/>
      <dgm:spPr/>
      <dgm:t>
        <a:bodyPr/>
        <a:lstStyle/>
        <a:p>
          <a:endParaRPr lang="id-ID"/>
        </a:p>
      </dgm:t>
    </dgm:pt>
    <dgm:pt modelId="{28C29E7E-0ABE-4241-9B27-9CB8A7BDBFBF}" type="pres">
      <dgm:prSet presAssocID="{626DA8BC-1F9C-44F5-8393-88561E248F77}" presName="hierChild4" presStyleCnt="0"/>
      <dgm:spPr/>
    </dgm:pt>
    <dgm:pt modelId="{2B0DA497-04F8-4513-A776-BBF9F1D1984F}" type="pres">
      <dgm:prSet presAssocID="{626DA8BC-1F9C-44F5-8393-88561E248F77}" presName="hierChild5" presStyleCnt="0"/>
      <dgm:spPr/>
    </dgm:pt>
    <dgm:pt modelId="{8D3AFD5B-DBAA-4776-AA29-3366345B8A05}" type="pres">
      <dgm:prSet presAssocID="{D3D5D6C8-B554-4D84-A294-7736D2098A6D}" presName="Name37" presStyleLbl="parChTrans1D4" presStyleIdx="8" presStyleCnt="13"/>
      <dgm:spPr/>
      <dgm:t>
        <a:bodyPr/>
        <a:lstStyle/>
        <a:p>
          <a:endParaRPr lang="id-ID"/>
        </a:p>
      </dgm:t>
    </dgm:pt>
    <dgm:pt modelId="{6C1AC63E-8D63-4B91-A6F6-A125CA266D8E}" type="pres">
      <dgm:prSet presAssocID="{AA78BEA8-87C5-484E-B50D-F5EBA6E861D9}" presName="hierRoot2" presStyleCnt="0">
        <dgm:presLayoutVars>
          <dgm:hierBranch val="init"/>
        </dgm:presLayoutVars>
      </dgm:prSet>
      <dgm:spPr/>
    </dgm:pt>
    <dgm:pt modelId="{2EF874D3-28B5-4E3A-9C1C-9612F56019E0}" type="pres">
      <dgm:prSet presAssocID="{AA78BEA8-87C5-484E-B50D-F5EBA6E861D9}" presName="rootComposite" presStyleCnt="0"/>
      <dgm:spPr/>
    </dgm:pt>
    <dgm:pt modelId="{45A0D3EF-201C-4CCD-B753-19738A18513C}" type="pres">
      <dgm:prSet presAssocID="{AA78BEA8-87C5-484E-B50D-F5EBA6E861D9}" presName="rootText" presStyleLbl="node4" presStyleIdx="8" presStyleCnt="1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F4D7107-9CE1-4439-88D9-4140824AC42A}" type="pres">
      <dgm:prSet presAssocID="{AA78BEA8-87C5-484E-B50D-F5EBA6E861D9}" presName="rootConnector" presStyleLbl="node4" presStyleIdx="8" presStyleCnt="13"/>
      <dgm:spPr/>
      <dgm:t>
        <a:bodyPr/>
        <a:lstStyle/>
        <a:p>
          <a:endParaRPr lang="id-ID"/>
        </a:p>
      </dgm:t>
    </dgm:pt>
    <dgm:pt modelId="{C8B464E6-0F7A-46BF-8B97-F6AF0446500B}" type="pres">
      <dgm:prSet presAssocID="{AA78BEA8-87C5-484E-B50D-F5EBA6E861D9}" presName="hierChild4" presStyleCnt="0"/>
      <dgm:spPr/>
    </dgm:pt>
    <dgm:pt modelId="{4AF3D6CD-F17A-405F-B738-CE30A2E491FE}" type="pres">
      <dgm:prSet presAssocID="{015701E9-5C06-49DA-AC68-C2022D167C3F}" presName="Name37" presStyleLbl="parChTrans1D4" presStyleIdx="9" presStyleCnt="13"/>
      <dgm:spPr/>
      <dgm:t>
        <a:bodyPr/>
        <a:lstStyle/>
        <a:p>
          <a:endParaRPr lang="id-ID"/>
        </a:p>
      </dgm:t>
    </dgm:pt>
    <dgm:pt modelId="{D196D9BE-E228-4B13-922A-307C3A836AC7}" type="pres">
      <dgm:prSet presAssocID="{1DE51709-F80C-445A-87E7-2C3B8F00B5B3}" presName="hierRoot2" presStyleCnt="0">
        <dgm:presLayoutVars>
          <dgm:hierBranch val="init"/>
        </dgm:presLayoutVars>
      </dgm:prSet>
      <dgm:spPr/>
    </dgm:pt>
    <dgm:pt modelId="{8B144784-3DAA-4FAF-9D51-F30EC3D934EA}" type="pres">
      <dgm:prSet presAssocID="{1DE51709-F80C-445A-87E7-2C3B8F00B5B3}" presName="rootComposite" presStyleCnt="0"/>
      <dgm:spPr/>
    </dgm:pt>
    <dgm:pt modelId="{3ACDCCFD-951E-4E1B-8EB9-F07CC85B46F6}" type="pres">
      <dgm:prSet presAssocID="{1DE51709-F80C-445A-87E7-2C3B8F00B5B3}" presName="rootText" presStyleLbl="node4" presStyleIdx="9" presStyleCnt="1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58D805D-E827-4130-9320-E6B7E9B51045}" type="pres">
      <dgm:prSet presAssocID="{1DE51709-F80C-445A-87E7-2C3B8F00B5B3}" presName="rootConnector" presStyleLbl="node4" presStyleIdx="9" presStyleCnt="13"/>
      <dgm:spPr/>
      <dgm:t>
        <a:bodyPr/>
        <a:lstStyle/>
        <a:p>
          <a:endParaRPr lang="id-ID"/>
        </a:p>
      </dgm:t>
    </dgm:pt>
    <dgm:pt modelId="{59FC5697-0175-4A0F-9362-FAA49D341F93}" type="pres">
      <dgm:prSet presAssocID="{1DE51709-F80C-445A-87E7-2C3B8F00B5B3}" presName="hierChild4" presStyleCnt="0"/>
      <dgm:spPr/>
    </dgm:pt>
    <dgm:pt modelId="{276D8B35-A873-468A-809D-360F2D0F837B}" type="pres">
      <dgm:prSet presAssocID="{1DE51709-F80C-445A-87E7-2C3B8F00B5B3}" presName="hierChild5" presStyleCnt="0"/>
      <dgm:spPr/>
    </dgm:pt>
    <dgm:pt modelId="{6A24C601-7478-42BD-8E64-472DDBB958F2}" type="pres">
      <dgm:prSet presAssocID="{37FAA450-9962-43DF-B188-3E7D24D79F35}" presName="Name37" presStyleLbl="parChTrans1D4" presStyleIdx="10" presStyleCnt="13"/>
      <dgm:spPr/>
      <dgm:t>
        <a:bodyPr/>
        <a:lstStyle/>
        <a:p>
          <a:endParaRPr lang="id-ID"/>
        </a:p>
      </dgm:t>
    </dgm:pt>
    <dgm:pt modelId="{49AF0B4F-B697-48BB-938B-0B57AF241677}" type="pres">
      <dgm:prSet presAssocID="{B4EF4019-E81F-479F-A7EA-779061D5C3CD}" presName="hierRoot2" presStyleCnt="0">
        <dgm:presLayoutVars>
          <dgm:hierBranch val="init"/>
        </dgm:presLayoutVars>
      </dgm:prSet>
      <dgm:spPr/>
    </dgm:pt>
    <dgm:pt modelId="{B7F778CD-BA9E-49A5-BE9B-8920E1578C87}" type="pres">
      <dgm:prSet presAssocID="{B4EF4019-E81F-479F-A7EA-779061D5C3CD}" presName="rootComposite" presStyleCnt="0"/>
      <dgm:spPr/>
    </dgm:pt>
    <dgm:pt modelId="{35733B29-0AB2-4B61-8C49-5D27648EC890}" type="pres">
      <dgm:prSet presAssocID="{B4EF4019-E81F-479F-A7EA-779061D5C3CD}" presName="rootText" presStyleLbl="node4" presStyleIdx="10" presStyleCnt="1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FC8F0E9-27F0-4B84-AAD7-B1C6C853E595}" type="pres">
      <dgm:prSet presAssocID="{B4EF4019-E81F-479F-A7EA-779061D5C3CD}" presName="rootConnector" presStyleLbl="node4" presStyleIdx="10" presStyleCnt="13"/>
      <dgm:spPr/>
      <dgm:t>
        <a:bodyPr/>
        <a:lstStyle/>
        <a:p>
          <a:endParaRPr lang="id-ID"/>
        </a:p>
      </dgm:t>
    </dgm:pt>
    <dgm:pt modelId="{F2A9FA9F-8AB1-48EB-90F8-DD73A2A35997}" type="pres">
      <dgm:prSet presAssocID="{B4EF4019-E81F-479F-A7EA-779061D5C3CD}" presName="hierChild4" presStyleCnt="0"/>
      <dgm:spPr/>
    </dgm:pt>
    <dgm:pt modelId="{D1D888E0-8E62-4D05-9C9C-1A1D5D52C143}" type="pres">
      <dgm:prSet presAssocID="{B4EF4019-E81F-479F-A7EA-779061D5C3CD}" presName="hierChild5" presStyleCnt="0"/>
      <dgm:spPr/>
    </dgm:pt>
    <dgm:pt modelId="{1FEB8477-8A16-47F5-9BB3-72716CB51885}" type="pres">
      <dgm:prSet presAssocID="{AA78BEA8-87C5-484E-B50D-F5EBA6E861D9}" presName="hierChild5" presStyleCnt="0"/>
      <dgm:spPr/>
    </dgm:pt>
    <dgm:pt modelId="{B2AC663F-7F10-441B-9241-FBC44D61AE01}" type="pres">
      <dgm:prSet presAssocID="{9F0B8332-3189-413F-9C3F-BA15CE5BE2A4}" presName="hierChild5" presStyleCnt="0"/>
      <dgm:spPr/>
    </dgm:pt>
    <dgm:pt modelId="{0CD668B8-E543-42BC-86EB-46DC1CD86960}" type="pres">
      <dgm:prSet presAssocID="{59DB0798-9C30-40AE-879B-3805729A0FB6}" presName="hierChild5" presStyleCnt="0"/>
      <dgm:spPr/>
    </dgm:pt>
    <dgm:pt modelId="{ECB3C025-DEE2-49CA-BD97-2772E7B6F58A}" type="pres">
      <dgm:prSet presAssocID="{2EED596B-12AE-438C-96BC-D574D670BD1E}" presName="Name37" presStyleLbl="parChTrans1D4" presStyleIdx="11" presStyleCnt="13"/>
      <dgm:spPr/>
      <dgm:t>
        <a:bodyPr/>
        <a:lstStyle/>
        <a:p>
          <a:endParaRPr lang="id-ID"/>
        </a:p>
      </dgm:t>
    </dgm:pt>
    <dgm:pt modelId="{557437EF-1F13-4C37-9383-C19289787514}" type="pres">
      <dgm:prSet presAssocID="{64131857-5B38-43A6-9BA6-AC2BA4617B4A}" presName="hierRoot2" presStyleCnt="0">
        <dgm:presLayoutVars>
          <dgm:hierBranch val="init"/>
        </dgm:presLayoutVars>
      </dgm:prSet>
      <dgm:spPr/>
    </dgm:pt>
    <dgm:pt modelId="{2A78D8C0-E1B9-4E81-B1C4-89CB6CBB5C92}" type="pres">
      <dgm:prSet presAssocID="{64131857-5B38-43A6-9BA6-AC2BA4617B4A}" presName="rootComposite" presStyleCnt="0"/>
      <dgm:spPr/>
    </dgm:pt>
    <dgm:pt modelId="{41E9162A-A76E-4D56-B4E3-CC4626C6E402}" type="pres">
      <dgm:prSet presAssocID="{64131857-5B38-43A6-9BA6-AC2BA4617B4A}" presName="rootText" presStyleLbl="node4" presStyleIdx="11" presStyleCnt="1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80A517E-DBA3-40B0-9742-62EE19E60B9E}" type="pres">
      <dgm:prSet presAssocID="{64131857-5B38-43A6-9BA6-AC2BA4617B4A}" presName="rootConnector" presStyleLbl="node4" presStyleIdx="11" presStyleCnt="13"/>
      <dgm:spPr/>
      <dgm:t>
        <a:bodyPr/>
        <a:lstStyle/>
        <a:p>
          <a:endParaRPr lang="id-ID"/>
        </a:p>
      </dgm:t>
    </dgm:pt>
    <dgm:pt modelId="{54E6C580-25E2-414E-932C-74027B739163}" type="pres">
      <dgm:prSet presAssocID="{64131857-5B38-43A6-9BA6-AC2BA4617B4A}" presName="hierChild4" presStyleCnt="0"/>
      <dgm:spPr/>
    </dgm:pt>
    <dgm:pt modelId="{4ED55376-BD25-409C-A9BD-FCB03FC3C0CC}" type="pres">
      <dgm:prSet presAssocID="{64131857-5B38-43A6-9BA6-AC2BA4617B4A}" presName="hierChild5" presStyleCnt="0"/>
      <dgm:spPr/>
    </dgm:pt>
    <dgm:pt modelId="{D596202B-8D80-402D-BEDA-3A294704B6C3}" type="pres">
      <dgm:prSet presAssocID="{E4093F9E-06E3-4AFF-B5E0-2DD5C335DFF9}" presName="Name37" presStyleLbl="parChTrans1D4" presStyleIdx="12" presStyleCnt="13"/>
      <dgm:spPr/>
      <dgm:t>
        <a:bodyPr/>
        <a:lstStyle/>
        <a:p>
          <a:endParaRPr lang="id-ID"/>
        </a:p>
      </dgm:t>
    </dgm:pt>
    <dgm:pt modelId="{B00E854A-1DC6-41A7-8A91-6963E8BA8921}" type="pres">
      <dgm:prSet presAssocID="{9E967231-2262-4234-A014-CAF021B254D9}" presName="hierRoot2" presStyleCnt="0">
        <dgm:presLayoutVars>
          <dgm:hierBranch val="init"/>
        </dgm:presLayoutVars>
      </dgm:prSet>
      <dgm:spPr/>
    </dgm:pt>
    <dgm:pt modelId="{7AAECD57-159A-4FE3-9F1A-693E73647AD6}" type="pres">
      <dgm:prSet presAssocID="{9E967231-2262-4234-A014-CAF021B254D9}" presName="rootComposite" presStyleCnt="0"/>
      <dgm:spPr/>
    </dgm:pt>
    <dgm:pt modelId="{EE3ED6CE-FDB9-40F7-8425-EA8F55CF2289}" type="pres">
      <dgm:prSet presAssocID="{9E967231-2262-4234-A014-CAF021B254D9}" presName="rootText" presStyleLbl="node4" presStyleIdx="12" presStyleCnt="1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0DF4E1E-27B0-4D7D-96FD-45267A0FB26D}" type="pres">
      <dgm:prSet presAssocID="{9E967231-2262-4234-A014-CAF021B254D9}" presName="rootConnector" presStyleLbl="node4" presStyleIdx="12" presStyleCnt="13"/>
      <dgm:spPr/>
      <dgm:t>
        <a:bodyPr/>
        <a:lstStyle/>
        <a:p>
          <a:endParaRPr lang="id-ID"/>
        </a:p>
      </dgm:t>
    </dgm:pt>
    <dgm:pt modelId="{4DE0B685-2162-48C9-A9E2-4318999F1EB0}" type="pres">
      <dgm:prSet presAssocID="{9E967231-2262-4234-A014-CAF021B254D9}" presName="hierChild4" presStyleCnt="0"/>
      <dgm:spPr/>
    </dgm:pt>
    <dgm:pt modelId="{75054117-99F3-461F-BC7A-09B8DD3BDD68}" type="pres">
      <dgm:prSet presAssocID="{9E967231-2262-4234-A014-CAF021B254D9}" presName="hierChild5" presStyleCnt="0"/>
      <dgm:spPr/>
    </dgm:pt>
    <dgm:pt modelId="{9B98DDAA-3C80-4C58-A545-62AAD24F803D}" type="pres">
      <dgm:prSet presAssocID="{EA35A95C-DA93-4471-BD6F-2E72F9CD419E}" presName="hierChild5" presStyleCnt="0"/>
      <dgm:spPr/>
    </dgm:pt>
    <dgm:pt modelId="{64677163-8BFA-4FBC-87EB-0AA57826025E}" type="pres">
      <dgm:prSet presAssocID="{074A2E09-B72F-428A-A77C-CB2FDB76E9AC}" presName="hierChild5" presStyleCnt="0"/>
      <dgm:spPr/>
    </dgm:pt>
    <dgm:pt modelId="{BDB82017-4D31-4C86-980C-48772CD52B4C}" type="pres">
      <dgm:prSet presAssocID="{B238D05B-61D6-4388-9DF0-CFC755944283}" presName="hierChild5" presStyleCnt="0"/>
      <dgm:spPr/>
    </dgm:pt>
    <dgm:pt modelId="{59B5E913-707D-4786-8FE6-59A8DA3F3941}" type="pres">
      <dgm:prSet presAssocID="{332E5AB6-89D7-4C25-B579-A9B9A3F4D075}" presName="hierChild5" presStyleCnt="0"/>
      <dgm:spPr/>
    </dgm:pt>
    <dgm:pt modelId="{57AF095A-AC08-4A4B-9C66-47B0AB6A21A2}" type="pres">
      <dgm:prSet presAssocID="{349266B3-5CB1-4CE6-9330-2767404C4101}" presName="Name37" presStyleLbl="parChTrans1D2" presStyleIdx="1" presStyleCnt="2"/>
      <dgm:spPr/>
      <dgm:t>
        <a:bodyPr/>
        <a:lstStyle/>
        <a:p>
          <a:endParaRPr lang="id-ID"/>
        </a:p>
      </dgm:t>
    </dgm:pt>
    <dgm:pt modelId="{839A24E4-9D33-471A-937A-FC30796E749E}" type="pres">
      <dgm:prSet presAssocID="{881626EF-899A-47B2-8216-B48311EECBC6}" presName="hierRoot2" presStyleCnt="0">
        <dgm:presLayoutVars>
          <dgm:hierBranch val="init"/>
        </dgm:presLayoutVars>
      </dgm:prSet>
      <dgm:spPr/>
    </dgm:pt>
    <dgm:pt modelId="{586D2E12-E2A1-4E44-9454-327C3A3B3063}" type="pres">
      <dgm:prSet presAssocID="{881626EF-899A-47B2-8216-B48311EECBC6}" presName="rootComposite" presStyleCnt="0"/>
      <dgm:spPr/>
    </dgm:pt>
    <dgm:pt modelId="{0FBAB308-AA5C-4AFF-9C8D-4022DEDBA880}" type="pres">
      <dgm:prSet presAssocID="{881626EF-899A-47B2-8216-B48311EECBC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7205AE6-8194-4256-AFAB-DB145B43A3DD}" type="pres">
      <dgm:prSet presAssocID="{881626EF-899A-47B2-8216-B48311EECBC6}" presName="rootConnector" presStyleLbl="node2" presStyleIdx="1" presStyleCnt="2"/>
      <dgm:spPr/>
      <dgm:t>
        <a:bodyPr/>
        <a:lstStyle/>
        <a:p>
          <a:endParaRPr lang="id-ID"/>
        </a:p>
      </dgm:t>
    </dgm:pt>
    <dgm:pt modelId="{4DE695AD-018C-408F-9BD3-8FF4B82EA43A}" type="pres">
      <dgm:prSet presAssocID="{881626EF-899A-47B2-8216-B48311EECBC6}" presName="hierChild4" presStyleCnt="0"/>
      <dgm:spPr/>
    </dgm:pt>
    <dgm:pt modelId="{6EAE4EAE-6775-49C2-9345-FDD161AF86AD}" type="pres">
      <dgm:prSet presAssocID="{881626EF-899A-47B2-8216-B48311EECBC6}" presName="hierChild5" presStyleCnt="0"/>
      <dgm:spPr/>
    </dgm:pt>
    <dgm:pt modelId="{802B72CE-F853-447A-B494-9375C42E597E}" type="pres">
      <dgm:prSet presAssocID="{8F5E1DE1-3B53-4D43-B024-C0DF65338977}" presName="hierChild3" presStyleCnt="0"/>
      <dgm:spPr/>
    </dgm:pt>
  </dgm:ptLst>
  <dgm:cxnLst>
    <dgm:cxn modelId="{EA513096-44F4-44C8-9DB2-DEB3E9DE6D81}" type="presOf" srcId="{D3D5D6C8-B554-4D84-A294-7736D2098A6D}" destId="{8D3AFD5B-DBAA-4776-AA29-3366345B8A05}" srcOrd="0" destOrd="0" presId="urn:microsoft.com/office/officeart/2005/8/layout/orgChart1"/>
    <dgm:cxn modelId="{DDB878EA-1FCE-42AB-B600-8A36F47252A6}" type="presOf" srcId="{881626EF-899A-47B2-8216-B48311EECBC6}" destId="{C7205AE6-8194-4256-AFAB-DB145B43A3DD}" srcOrd="1" destOrd="0" presId="urn:microsoft.com/office/officeart/2005/8/layout/orgChart1"/>
    <dgm:cxn modelId="{2CF4B269-31D8-4A1A-BFD8-FF0E37F51578}" srcId="{8F5E1DE1-3B53-4D43-B024-C0DF65338977}" destId="{881626EF-899A-47B2-8216-B48311EECBC6}" srcOrd="1" destOrd="0" parTransId="{349266B3-5CB1-4CE6-9330-2767404C4101}" sibTransId="{1C3AFAF5-867E-415E-8B9A-A5F4859894E1}"/>
    <dgm:cxn modelId="{F07777A7-EE5E-4ACB-ADCF-575D7C0AA5AF}" srcId="{B238D05B-61D6-4388-9DF0-CFC755944283}" destId="{35374CDB-F36A-4A35-9812-FC6262E8B92A}" srcOrd="0" destOrd="0" parTransId="{CD93D0F1-2EC4-4BD4-9990-1661494AFEE1}" sibTransId="{6F9A967D-6723-4571-BE14-18535F590CCA}"/>
    <dgm:cxn modelId="{9A77516C-0223-4C7F-8B58-C0A845564972}" type="presOf" srcId="{33B86CB0-8832-487B-84B6-1CDE44A0932D}" destId="{5C3DC5B3-1BD2-4F12-A370-91173A86A74B}" srcOrd="0" destOrd="0" presId="urn:microsoft.com/office/officeart/2005/8/layout/orgChart1"/>
    <dgm:cxn modelId="{7DC88ACD-A028-40D8-A38E-7771BB620A02}" type="presOf" srcId="{1DE51709-F80C-445A-87E7-2C3B8F00B5B3}" destId="{258D805D-E827-4130-9320-E6B7E9B51045}" srcOrd="1" destOrd="0" presId="urn:microsoft.com/office/officeart/2005/8/layout/orgChart1"/>
    <dgm:cxn modelId="{3A26F103-42D2-4AAC-B09E-4FA4F35A4E77}" type="presOf" srcId="{349266B3-5CB1-4CE6-9330-2767404C4101}" destId="{57AF095A-AC08-4A4B-9C66-47B0AB6A21A2}" srcOrd="0" destOrd="0" presId="urn:microsoft.com/office/officeart/2005/8/layout/orgChart1"/>
    <dgm:cxn modelId="{B8B3D39B-5030-43C1-A6B6-ACA7F299F16A}" type="presOf" srcId="{AA78BEA8-87C5-484E-B50D-F5EBA6E861D9}" destId="{45A0D3EF-201C-4CCD-B753-19738A18513C}" srcOrd="0" destOrd="0" presId="urn:microsoft.com/office/officeart/2005/8/layout/orgChart1"/>
    <dgm:cxn modelId="{FA7B8C8A-9BB0-42F8-9763-3809F2C88247}" type="presOf" srcId="{881626EF-899A-47B2-8216-B48311EECBC6}" destId="{0FBAB308-AA5C-4AFF-9C8D-4022DEDBA880}" srcOrd="0" destOrd="0" presId="urn:microsoft.com/office/officeart/2005/8/layout/orgChart1"/>
    <dgm:cxn modelId="{1E61DE00-5329-4695-B21F-6C26D155AACA}" type="presOf" srcId="{37FAA450-9962-43DF-B188-3E7D24D79F35}" destId="{6A24C601-7478-42BD-8E64-472DDBB958F2}" srcOrd="0" destOrd="0" presId="urn:microsoft.com/office/officeart/2005/8/layout/orgChart1"/>
    <dgm:cxn modelId="{3BAB00F0-96EA-45DC-B0E4-7A147C6E7227}" type="presOf" srcId="{64131857-5B38-43A6-9BA6-AC2BA4617B4A}" destId="{880A517E-DBA3-40B0-9742-62EE19E60B9E}" srcOrd="1" destOrd="0" presId="urn:microsoft.com/office/officeart/2005/8/layout/orgChart1"/>
    <dgm:cxn modelId="{D6204A43-7C6A-4088-8873-E9BD1C37C6FE}" type="presOf" srcId="{D1F2D040-7547-4E10-91D7-F0E69D254A85}" destId="{F0AE9A70-E50A-4A1A-918F-54F84770070C}" srcOrd="0" destOrd="0" presId="urn:microsoft.com/office/officeart/2005/8/layout/orgChart1"/>
    <dgm:cxn modelId="{823BD140-786E-4074-A3C0-5977FAEAB9D6}" type="presOf" srcId="{86A632BF-8436-47E8-85E2-372F4EF49B5E}" destId="{4866AD26-A1AE-44AC-8AD1-48ABD8D24620}" srcOrd="0" destOrd="0" presId="urn:microsoft.com/office/officeart/2005/8/layout/orgChart1"/>
    <dgm:cxn modelId="{EF1D4409-5613-4919-A658-2EAF5B89C0A0}" srcId="{9F0B8332-3189-413F-9C3F-BA15CE5BE2A4}" destId="{626DA8BC-1F9C-44F5-8393-88561E248F77}" srcOrd="2" destOrd="0" parTransId="{63D26C76-E39D-4A21-BC9F-A8552DA44B8E}" sibTransId="{318A2692-9129-4686-8A21-FE36D78E3E97}"/>
    <dgm:cxn modelId="{0778ABAF-BF3E-4F55-9C01-6F6AF159A1A9}" type="presOf" srcId="{8F5E1DE1-3B53-4D43-B024-C0DF65338977}" destId="{7466A73D-9B04-46DD-87DE-7B3CA74C9FAE}" srcOrd="1" destOrd="0" presId="urn:microsoft.com/office/officeart/2005/8/layout/orgChart1"/>
    <dgm:cxn modelId="{E36FAB2C-48A0-4DF1-B0AA-8E7D0D4E782B}" srcId="{AA78BEA8-87C5-484E-B50D-F5EBA6E861D9}" destId="{B4EF4019-E81F-479F-A7EA-779061D5C3CD}" srcOrd="1" destOrd="0" parTransId="{37FAA450-9962-43DF-B188-3E7D24D79F35}" sibTransId="{74A0C38E-7D03-4F1A-9A5B-C2861CA9C1CA}"/>
    <dgm:cxn modelId="{99769E31-165B-4F76-9B3C-9012BB2664A3}" type="presOf" srcId="{AA78BEA8-87C5-484E-B50D-F5EBA6E861D9}" destId="{6F4D7107-9CE1-4439-88D9-4140824AC42A}" srcOrd="1" destOrd="0" presId="urn:microsoft.com/office/officeart/2005/8/layout/orgChart1"/>
    <dgm:cxn modelId="{83A88972-91A3-4290-B3BE-EEC65683CD69}" type="presOf" srcId="{9F0B8332-3189-413F-9C3F-BA15CE5BE2A4}" destId="{0E095FE7-6D16-4ABD-892E-DC8371A50321}" srcOrd="0" destOrd="0" presId="urn:microsoft.com/office/officeart/2005/8/layout/orgChart1"/>
    <dgm:cxn modelId="{42663C22-4F2C-42B0-B03F-AC17E9B39892}" type="presOf" srcId="{E4093F9E-06E3-4AFF-B5E0-2DD5C335DFF9}" destId="{D596202B-8D80-402D-BEDA-3A294704B6C3}" srcOrd="0" destOrd="0" presId="urn:microsoft.com/office/officeart/2005/8/layout/orgChart1"/>
    <dgm:cxn modelId="{D1B9845F-1B10-491A-ADDC-EB295D9BDB9A}" type="presOf" srcId="{CDB7382C-D06D-4357-9172-AE43E1BEEF69}" destId="{3D93C7CB-4338-492C-80B5-A09CA1522760}" srcOrd="0" destOrd="0" presId="urn:microsoft.com/office/officeart/2005/8/layout/orgChart1"/>
    <dgm:cxn modelId="{8FF3D0E1-AC88-4491-B50A-4B115E6ECAF4}" srcId="{59DB0798-9C30-40AE-879B-3805729A0FB6}" destId="{9F0B8332-3189-413F-9C3F-BA15CE5BE2A4}" srcOrd="0" destOrd="0" parTransId="{33B86CB0-8832-487B-84B6-1CDE44A0932D}" sibTransId="{67B1C93A-F12E-4F5D-89D7-00B93898EF5E}"/>
    <dgm:cxn modelId="{26A0B9A9-737C-4368-93A5-EFD9361539EA}" srcId="{EA35A95C-DA93-4471-BD6F-2E72F9CD419E}" destId="{59DB0798-9C30-40AE-879B-3805729A0FB6}" srcOrd="0" destOrd="0" parTransId="{509F3FAF-5195-4B53-BC2E-C74D73529C30}" sibTransId="{C18D99D3-28A7-407F-BC23-B6F248E2E056}"/>
    <dgm:cxn modelId="{3D183332-705C-4FCE-A413-60ECD26FBC74}" srcId="{074A2E09-B72F-428A-A77C-CB2FDB76E9AC}" destId="{EA35A95C-DA93-4471-BD6F-2E72F9CD419E}" srcOrd="0" destOrd="0" parTransId="{BF8CCF17-AC8D-46BA-86DA-1D6A71C4BE45}" sibTransId="{2240F571-1FBB-46FC-8D5B-5B2343119C76}"/>
    <dgm:cxn modelId="{1919788B-93C7-4C21-9DB2-F4E6BF3D0199}" srcId="{B238D05B-61D6-4388-9DF0-CFC755944283}" destId="{074A2E09-B72F-428A-A77C-CB2FDB76E9AC}" srcOrd="1" destOrd="0" parTransId="{CDB7382C-D06D-4357-9172-AE43E1BEEF69}" sibTransId="{14AFE105-556E-406A-BFC4-B0133C864B02}"/>
    <dgm:cxn modelId="{3A63BA67-35E1-4F5D-9E0C-58B562C76527}" type="presOf" srcId="{9E967231-2262-4234-A014-CAF021B254D9}" destId="{F0DF4E1E-27B0-4D7D-96FD-45267A0FB26D}" srcOrd="1" destOrd="0" presId="urn:microsoft.com/office/officeart/2005/8/layout/orgChart1"/>
    <dgm:cxn modelId="{F8BA5AC1-2D7B-433E-AA5A-4E18AE8B0330}" type="presOf" srcId="{92F823D5-D3D0-4476-9803-7A99298EDD95}" destId="{2DB805B1-8D20-4599-9F95-F07C15007029}" srcOrd="0" destOrd="0" presId="urn:microsoft.com/office/officeart/2005/8/layout/orgChart1"/>
    <dgm:cxn modelId="{B2DE839D-FCB2-4FBB-A18F-043263AAB80F}" type="presOf" srcId="{626DA8BC-1F9C-44F5-8393-88561E248F77}" destId="{9438A5ED-0FE1-4BBC-BC0A-C5364CF25311}" srcOrd="1" destOrd="0" presId="urn:microsoft.com/office/officeart/2005/8/layout/orgChart1"/>
    <dgm:cxn modelId="{DEBDE671-B38C-48B5-B1AA-AC0AB3AE632B}" type="presOf" srcId="{8F5E1DE1-3B53-4D43-B024-C0DF65338977}" destId="{C465FE3D-315C-4EFD-AF49-571BE587E9A8}" srcOrd="0" destOrd="0" presId="urn:microsoft.com/office/officeart/2005/8/layout/orgChart1"/>
    <dgm:cxn modelId="{5691B395-06C4-4F56-94AC-6B4F23BE239B}" type="presOf" srcId="{626DA8BC-1F9C-44F5-8393-88561E248F77}" destId="{6C3EDE31-7015-4369-9BC7-0AD90A610DFD}" srcOrd="0" destOrd="0" presId="urn:microsoft.com/office/officeart/2005/8/layout/orgChart1"/>
    <dgm:cxn modelId="{D43D8D47-A197-4A83-8850-810782E0DB44}" type="presOf" srcId="{4E7C0AE6-F118-43C1-B446-4D8E74C0B97C}" destId="{86CC05FA-A129-464A-883E-49A9135C1D0D}" srcOrd="1" destOrd="0" presId="urn:microsoft.com/office/officeart/2005/8/layout/orgChart1"/>
    <dgm:cxn modelId="{E8040F3E-AABA-4902-BB25-A88DECE81396}" type="presOf" srcId="{9F0B8332-3189-413F-9C3F-BA15CE5BE2A4}" destId="{2D45AD9F-48B9-4767-A0C1-9367D2CF133F}" srcOrd="1" destOrd="0" presId="urn:microsoft.com/office/officeart/2005/8/layout/orgChart1"/>
    <dgm:cxn modelId="{96AC72A2-71B5-4F3E-B86F-FF3AACE3E71A}" srcId="{332E5AB6-89D7-4C25-B579-A9B9A3F4D075}" destId="{B238D05B-61D6-4388-9DF0-CFC755944283}" srcOrd="0" destOrd="0" parTransId="{92F823D5-D3D0-4476-9803-7A99298EDD95}" sibTransId="{9CE0E5BE-E445-4F31-B8C1-165F0F832196}"/>
    <dgm:cxn modelId="{DC072297-7EF2-4AB5-87BC-B2FAE29F6EA7}" type="presOf" srcId="{332E5AB6-89D7-4C25-B579-A9B9A3F4D075}" destId="{C0128276-FFAF-45F7-901C-A316FA884F5E}" srcOrd="1" destOrd="0" presId="urn:microsoft.com/office/officeart/2005/8/layout/orgChart1"/>
    <dgm:cxn modelId="{826322FC-FF1F-4A46-BC70-C0345815D1F3}" type="presOf" srcId="{B4EF4019-E81F-479F-A7EA-779061D5C3CD}" destId="{9FC8F0E9-27F0-4B84-AAD7-B1C6C853E595}" srcOrd="1" destOrd="0" presId="urn:microsoft.com/office/officeart/2005/8/layout/orgChart1"/>
    <dgm:cxn modelId="{E3565462-824E-48EB-A156-FB1804B96910}" type="presOf" srcId="{35374CDB-F36A-4A35-9812-FC6262E8B92A}" destId="{8F2780A9-F998-44BC-9EA8-86B5C62214B4}" srcOrd="0" destOrd="0" presId="urn:microsoft.com/office/officeart/2005/8/layout/orgChart1"/>
    <dgm:cxn modelId="{D0D5F390-EDDD-4D3A-A758-E79851ACB77B}" type="presOf" srcId="{59DB0798-9C30-40AE-879B-3805729A0FB6}" destId="{04C87572-900C-40DB-8EB7-2E96EA62FC91}" srcOrd="0" destOrd="0" presId="urn:microsoft.com/office/officeart/2005/8/layout/orgChart1"/>
    <dgm:cxn modelId="{5AB2438F-BD69-4E1D-863B-429411949316}" type="presOf" srcId="{EA35A95C-DA93-4471-BD6F-2E72F9CD419E}" destId="{6A01B39D-DE50-4FB3-9220-A57D0E97462F}" srcOrd="0" destOrd="0" presId="urn:microsoft.com/office/officeart/2005/8/layout/orgChart1"/>
    <dgm:cxn modelId="{C8E2F5FB-7919-4680-AEBC-228738811F84}" type="presOf" srcId="{4E7C0AE6-F118-43C1-B446-4D8E74C0B97C}" destId="{78872572-652F-4B88-9BBD-72DC4C03D1C9}" srcOrd="0" destOrd="0" presId="urn:microsoft.com/office/officeart/2005/8/layout/orgChart1"/>
    <dgm:cxn modelId="{1D958E68-E95E-4A01-8181-CE26D2487451}" type="presOf" srcId="{FE250F0B-8BAE-4F83-BDFE-A6C273BFB159}" destId="{8818FA08-4E9F-46BE-8C38-25DA7BDFB3B3}" srcOrd="0" destOrd="0" presId="urn:microsoft.com/office/officeart/2005/8/layout/orgChart1"/>
    <dgm:cxn modelId="{CEA4FF74-57E6-40A6-8558-6FF74771181E}" type="presOf" srcId="{015701E9-5C06-49DA-AC68-C2022D167C3F}" destId="{4AF3D6CD-F17A-405F-B738-CE30A2E491FE}" srcOrd="0" destOrd="0" presId="urn:microsoft.com/office/officeart/2005/8/layout/orgChart1"/>
    <dgm:cxn modelId="{0E32D4C1-C02E-4FA0-A78D-AD34148D02C3}" type="presOf" srcId="{59DB0798-9C30-40AE-879B-3805729A0FB6}" destId="{EA2F1A6F-FF28-4DBC-BB7A-22828D0D4F2C}" srcOrd="1" destOrd="0" presId="urn:microsoft.com/office/officeart/2005/8/layout/orgChart1"/>
    <dgm:cxn modelId="{C9550518-8C4F-49CF-B586-056CDA3D057C}" type="presOf" srcId="{35374CDB-F36A-4A35-9812-FC6262E8B92A}" destId="{0E845B8E-8FB1-4E59-B7F1-DD47FAE487DC}" srcOrd="1" destOrd="0" presId="urn:microsoft.com/office/officeart/2005/8/layout/orgChart1"/>
    <dgm:cxn modelId="{47032ACA-1569-4399-80BF-D6D36FD57B09}" type="presOf" srcId="{1DE51709-F80C-445A-87E7-2C3B8F00B5B3}" destId="{3ACDCCFD-951E-4E1B-8EB9-F07CC85B46F6}" srcOrd="0" destOrd="0" presId="urn:microsoft.com/office/officeart/2005/8/layout/orgChart1"/>
    <dgm:cxn modelId="{52C221BB-15F5-4770-99C0-6E6694A3BFA2}" type="presOf" srcId="{509F3FAF-5195-4B53-BC2E-C74D73529C30}" destId="{136F07CB-29BC-4682-A3C9-750923F79F74}" srcOrd="0" destOrd="0" presId="urn:microsoft.com/office/officeart/2005/8/layout/orgChart1"/>
    <dgm:cxn modelId="{79B58582-BE6E-4928-819F-65D33481A382}" type="presOf" srcId="{074A2E09-B72F-428A-A77C-CB2FDB76E9AC}" destId="{EB347B8D-BAA0-4B5A-838D-FF4FC233C7EB}" srcOrd="1" destOrd="0" presId="urn:microsoft.com/office/officeart/2005/8/layout/orgChart1"/>
    <dgm:cxn modelId="{1BBBCFAF-AB15-49DD-8948-3F616BB775A3}" srcId="{9F0B8332-3189-413F-9C3F-BA15CE5BE2A4}" destId="{4E7C0AE6-F118-43C1-B446-4D8E74C0B97C}" srcOrd="0" destOrd="0" parTransId="{FE250F0B-8BAE-4F83-BDFE-A6C273BFB159}" sibTransId="{D7E85298-E5F2-4696-BEBD-02F816643BFF}"/>
    <dgm:cxn modelId="{B9AC5BF8-A480-4B82-AAB8-9F5B0E21AA3B}" srcId="{9F0B8332-3189-413F-9C3F-BA15CE5BE2A4}" destId="{86A632BF-8436-47E8-85E2-372F4EF49B5E}" srcOrd="1" destOrd="0" parTransId="{D1F2D040-7547-4E10-91D7-F0E69D254A85}" sibTransId="{D8DDB6D3-92EE-4B9C-8878-884D9BDE6A69}"/>
    <dgm:cxn modelId="{22165FEC-2240-49BC-9BE2-8642FA31C426}" type="presOf" srcId="{86A632BF-8436-47E8-85E2-372F4EF49B5E}" destId="{B32F719D-F77D-4EA5-9A72-428BBEC2721C}" srcOrd="1" destOrd="0" presId="urn:microsoft.com/office/officeart/2005/8/layout/orgChart1"/>
    <dgm:cxn modelId="{32BAC74F-9C9F-4A22-9FDE-5CB1DE41F3B8}" type="presOf" srcId="{B238D05B-61D6-4388-9DF0-CFC755944283}" destId="{4C0DB95F-EE16-4FD0-A074-B7BD2301F381}" srcOrd="1" destOrd="0" presId="urn:microsoft.com/office/officeart/2005/8/layout/orgChart1"/>
    <dgm:cxn modelId="{914BE3B0-DAFC-4669-94B0-01B8864CD597}" srcId="{8F5E1DE1-3B53-4D43-B024-C0DF65338977}" destId="{332E5AB6-89D7-4C25-B579-A9B9A3F4D075}" srcOrd="0" destOrd="0" parTransId="{9E807297-92C2-4251-BC78-2E6273F26B99}" sibTransId="{B8FC7780-5CDC-4C0A-88F3-986974241F75}"/>
    <dgm:cxn modelId="{CB9D8EFD-DA47-4F82-BAF2-A80C237CEB53}" type="presOf" srcId="{15F8B0A3-2F89-4FD1-8949-3F33BCDBC00C}" destId="{7A70CEA1-0AE1-4F2C-855A-E139E9294F4E}" srcOrd="0" destOrd="0" presId="urn:microsoft.com/office/officeart/2005/8/layout/orgChart1"/>
    <dgm:cxn modelId="{48AC64F2-F2B2-4D19-BE38-E8430AE8CE60}" type="presOf" srcId="{2EED596B-12AE-438C-96BC-D574D670BD1E}" destId="{ECB3C025-DEE2-49CA-BD97-2772E7B6F58A}" srcOrd="0" destOrd="0" presId="urn:microsoft.com/office/officeart/2005/8/layout/orgChart1"/>
    <dgm:cxn modelId="{A1BE8A00-895D-4173-8833-3905B8888587}" type="presOf" srcId="{332E5AB6-89D7-4C25-B579-A9B9A3F4D075}" destId="{8F81F114-0380-4226-8761-635FC38FCC95}" srcOrd="0" destOrd="0" presId="urn:microsoft.com/office/officeart/2005/8/layout/orgChart1"/>
    <dgm:cxn modelId="{8B6B7076-3DA4-4D81-B3AB-23281C963711}" type="presOf" srcId="{BF8CCF17-AC8D-46BA-86DA-1D6A71C4BE45}" destId="{4E46A9CF-D7CA-44C7-B974-B193B7B7D008}" srcOrd="0" destOrd="0" presId="urn:microsoft.com/office/officeart/2005/8/layout/orgChart1"/>
    <dgm:cxn modelId="{F6C6970D-42A0-4109-AA26-D59063B53036}" type="presOf" srcId="{9E807297-92C2-4251-BC78-2E6273F26B99}" destId="{962BD248-F31B-47E2-8413-60C69B07B9A5}" srcOrd="0" destOrd="0" presId="urn:microsoft.com/office/officeart/2005/8/layout/orgChart1"/>
    <dgm:cxn modelId="{24B9BB38-62BE-4AB3-B9BE-19A072BA7A3A}" srcId="{AA78BEA8-87C5-484E-B50D-F5EBA6E861D9}" destId="{1DE51709-F80C-445A-87E7-2C3B8F00B5B3}" srcOrd="0" destOrd="0" parTransId="{015701E9-5C06-49DA-AC68-C2022D167C3F}" sibTransId="{A1FF1F81-E68B-49F2-83A7-3055DBF75D68}"/>
    <dgm:cxn modelId="{A21642D3-C024-4ABA-A351-93D21DBD56EE}" type="presOf" srcId="{63D26C76-E39D-4A21-BC9F-A8552DA44B8E}" destId="{C9572FB9-6183-4AC4-BD8F-6CE05E8DF7CF}" srcOrd="0" destOrd="0" presId="urn:microsoft.com/office/officeart/2005/8/layout/orgChart1"/>
    <dgm:cxn modelId="{B9AE829D-5476-4EDD-A282-2B616129E5E2}" srcId="{15F8B0A3-2F89-4FD1-8949-3F33BCDBC00C}" destId="{8F5E1DE1-3B53-4D43-B024-C0DF65338977}" srcOrd="0" destOrd="0" parTransId="{5C411736-66B8-485F-B63D-9136AAE3F7A6}" sibTransId="{1A203AA7-B635-43C6-BA0B-B2D27F06E329}"/>
    <dgm:cxn modelId="{63461933-620D-444D-AEA6-A1A596EE7372}" type="presOf" srcId="{B238D05B-61D6-4388-9DF0-CFC755944283}" destId="{F35CA28D-2DE9-4DBB-8773-B1F03A8DAA6A}" srcOrd="0" destOrd="0" presId="urn:microsoft.com/office/officeart/2005/8/layout/orgChart1"/>
    <dgm:cxn modelId="{499B4823-2610-42D1-A65D-1554D52B8BA8}" type="presOf" srcId="{9E967231-2262-4234-A014-CAF021B254D9}" destId="{EE3ED6CE-FDB9-40F7-8425-EA8F55CF2289}" srcOrd="0" destOrd="0" presId="urn:microsoft.com/office/officeart/2005/8/layout/orgChart1"/>
    <dgm:cxn modelId="{249F2645-9C37-4754-A22D-EB8EFD9AA755}" type="presOf" srcId="{CD93D0F1-2EC4-4BD4-9990-1661494AFEE1}" destId="{9352D793-1C05-409A-9218-B23F1144FBF2}" srcOrd="0" destOrd="0" presId="urn:microsoft.com/office/officeart/2005/8/layout/orgChart1"/>
    <dgm:cxn modelId="{CDCB5761-8CB9-41F2-88B2-0E7978703C76}" type="presOf" srcId="{EA35A95C-DA93-4471-BD6F-2E72F9CD419E}" destId="{28E43BA1-B1E0-469C-8BDF-462E62BBBB77}" srcOrd="1" destOrd="0" presId="urn:microsoft.com/office/officeart/2005/8/layout/orgChart1"/>
    <dgm:cxn modelId="{C87610B4-C8E3-4566-BD15-21DCDEA52A0C}" srcId="{EA35A95C-DA93-4471-BD6F-2E72F9CD419E}" destId="{64131857-5B38-43A6-9BA6-AC2BA4617B4A}" srcOrd="1" destOrd="0" parTransId="{2EED596B-12AE-438C-96BC-D574D670BD1E}" sibTransId="{EB4E601B-BB34-45FB-B8A8-BFF95A3EC5B3}"/>
    <dgm:cxn modelId="{BBB07669-E994-4449-A8E6-BAF24AF7E24C}" type="presOf" srcId="{64131857-5B38-43A6-9BA6-AC2BA4617B4A}" destId="{41E9162A-A76E-4D56-B4E3-CC4626C6E402}" srcOrd="0" destOrd="0" presId="urn:microsoft.com/office/officeart/2005/8/layout/orgChart1"/>
    <dgm:cxn modelId="{07803BEB-7858-424E-A106-FDB14AB21C67}" srcId="{EA35A95C-DA93-4471-BD6F-2E72F9CD419E}" destId="{9E967231-2262-4234-A014-CAF021B254D9}" srcOrd="2" destOrd="0" parTransId="{E4093F9E-06E3-4AFF-B5E0-2DD5C335DFF9}" sibTransId="{864C1544-D75F-4913-8C5A-BE2CEB4BB3E9}"/>
    <dgm:cxn modelId="{5C4495B1-F59E-4BCC-A26C-C3D777ACE50C}" type="presOf" srcId="{074A2E09-B72F-428A-A77C-CB2FDB76E9AC}" destId="{4CC4F6AA-08CB-49CF-B98B-3A571E26F64B}" srcOrd="0" destOrd="0" presId="urn:microsoft.com/office/officeart/2005/8/layout/orgChart1"/>
    <dgm:cxn modelId="{1AC4CD75-6CEF-438C-B599-D9D731F73CC5}" type="presOf" srcId="{B4EF4019-E81F-479F-A7EA-779061D5C3CD}" destId="{35733B29-0AB2-4B61-8C49-5D27648EC890}" srcOrd="0" destOrd="0" presId="urn:microsoft.com/office/officeart/2005/8/layout/orgChart1"/>
    <dgm:cxn modelId="{45395813-76B0-4DEA-9AA6-365454DDB73C}" srcId="{9F0B8332-3189-413F-9C3F-BA15CE5BE2A4}" destId="{AA78BEA8-87C5-484E-B50D-F5EBA6E861D9}" srcOrd="3" destOrd="0" parTransId="{D3D5D6C8-B554-4D84-A294-7736D2098A6D}" sibTransId="{A43DD70A-01C4-4E95-9672-F3A40B707BD6}"/>
    <dgm:cxn modelId="{1EA0A6F1-5377-46BF-A0F3-9A381CE2FF1C}" type="presParOf" srcId="{7A70CEA1-0AE1-4F2C-855A-E139E9294F4E}" destId="{0C379E31-E0D7-4457-A788-6656D7D86494}" srcOrd="0" destOrd="0" presId="urn:microsoft.com/office/officeart/2005/8/layout/orgChart1"/>
    <dgm:cxn modelId="{C52DE062-F730-4FEF-98BC-A8D244DCA7A6}" type="presParOf" srcId="{0C379E31-E0D7-4457-A788-6656D7D86494}" destId="{7DCB518E-4D95-4C61-B717-33A8A1D979E1}" srcOrd="0" destOrd="0" presId="urn:microsoft.com/office/officeart/2005/8/layout/orgChart1"/>
    <dgm:cxn modelId="{0E45B579-B2F8-43EB-82CC-CF32CC83FCE4}" type="presParOf" srcId="{7DCB518E-4D95-4C61-B717-33A8A1D979E1}" destId="{C465FE3D-315C-4EFD-AF49-571BE587E9A8}" srcOrd="0" destOrd="0" presId="urn:microsoft.com/office/officeart/2005/8/layout/orgChart1"/>
    <dgm:cxn modelId="{2096E2CF-A087-4CDC-A35E-248E4C28E81F}" type="presParOf" srcId="{7DCB518E-4D95-4C61-B717-33A8A1D979E1}" destId="{7466A73D-9B04-46DD-87DE-7B3CA74C9FAE}" srcOrd="1" destOrd="0" presId="urn:microsoft.com/office/officeart/2005/8/layout/orgChart1"/>
    <dgm:cxn modelId="{F6BBB8D1-1881-431E-BDD9-A374ED70E7F2}" type="presParOf" srcId="{0C379E31-E0D7-4457-A788-6656D7D86494}" destId="{924CEA75-FCFF-47A3-8D2F-33E90BE151C8}" srcOrd="1" destOrd="0" presId="urn:microsoft.com/office/officeart/2005/8/layout/orgChart1"/>
    <dgm:cxn modelId="{25AF5293-9AD2-44F6-B14A-BBBE836E4273}" type="presParOf" srcId="{924CEA75-FCFF-47A3-8D2F-33E90BE151C8}" destId="{962BD248-F31B-47E2-8413-60C69B07B9A5}" srcOrd="0" destOrd="0" presId="urn:microsoft.com/office/officeart/2005/8/layout/orgChart1"/>
    <dgm:cxn modelId="{517690C2-FA58-4E03-88ED-279C0E276A1F}" type="presParOf" srcId="{924CEA75-FCFF-47A3-8D2F-33E90BE151C8}" destId="{0206310E-531F-47B8-BCBF-EF93DA888317}" srcOrd="1" destOrd="0" presId="urn:microsoft.com/office/officeart/2005/8/layout/orgChart1"/>
    <dgm:cxn modelId="{7A849FA0-7250-4F07-B664-C91FB877032A}" type="presParOf" srcId="{0206310E-531F-47B8-BCBF-EF93DA888317}" destId="{A5B1EC7C-09B9-4345-815D-3CA87743A19B}" srcOrd="0" destOrd="0" presId="urn:microsoft.com/office/officeart/2005/8/layout/orgChart1"/>
    <dgm:cxn modelId="{3AB095E7-D370-4E94-ACF9-E9E9FED53A7D}" type="presParOf" srcId="{A5B1EC7C-09B9-4345-815D-3CA87743A19B}" destId="{8F81F114-0380-4226-8761-635FC38FCC95}" srcOrd="0" destOrd="0" presId="urn:microsoft.com/office/officeart/2005/8/layout/orgChart1"/>
    <dgm:cxn modelId="{CEC35130-4210-4D6D-9E91-8F031285BE45}" type="presParOf" srcId="{A5B1EC7C-09B9-4345-815D-3CA87743A19B}" destId="{C0128276-FFAF-45F7-901C-A316FA884F5E}" srcOrd="1" destOrd="0" presId="urn:microsoft.com/office/officeart/2005/8/layout/orgChart1"/>
    <dgm:cxn modelId="{1BF63194-989E-4241-A180-E491EA72897E}" type="presParOf" srcId="{0206310E-531F-47B8-BCBF-EF93DA888317}" destId="{0FCFBE1E-61C0-493C-9854-EC6AD0EC303B}" srcOrd="1" destOrd="0" presId="urn:microsoft.com/office/officeart/2005/8/layout/orgChart1"/>
    <dgm:cxn modelId="{0CDA3E18-ACD0-47BF-92A5-7BE92834DAE7}" type="presParOf" srcId="{0FCFBE1E-61C0-493C-9854-EC6AD0EC303B}" destId="{2DB805B1-8D20-4599-9F95-F07C15007029}" srcOrd="0" destOrd="0" presId="urn:microsoft.com/office/officeart/2005/8/layout/orgChart1"/>
    <dgm:cxn modelId="{6595D5F9-E9FE-4B08-B5EB-5D4EA3DEA8B1}" type="presParOf" srcId="{0FCFBE1E-61C0-493C-9854-EC6AD0EC303B}" destId="{229EB746-284B-4157-8B59-273D7B5658F5}" srcOrd="1" destOrd="0" presId="urn:microsoft.com/office/officeart/2005/8/layout/orgChart1"/>
    <dgm:cxn modelId="{A71585D6-C2BE-42D5-B9B3-193076CA9C09}" type="presParOf" srcId="{229EB746-284B-4157-8B59-273D7B5658F5}" destId="{E1F163DD-31CF-425A-B272-8A077FD3366D}" srcOrd="0" destOrd="0" presId="urn:microsoft.com/office/officeart/2005/8/layout/orgChart1"/>
    <dgm:cxn modelId="{D0697760-6804-478A-AD69-A15BFC5AFEE8}" type="presParOf" srcId="{E1F163DD-31CF-425A-B272-8A077FD3366D}" destId="{F35CA28D-2DE9-4DBB-8773-B1F03A8DAA6A}" srcOrd="0" destOrd="0" presId="urn:microsoft.com/office/officeart/2005/8/layout/orgChart1"/>
    <dgm:cxn modelId="{5EE6EF95-5A1D-467B-971D-CF025EC87CA1}" type="presParOf" srcId="{E1F163DD-31CF-425A-B272-8A077FD3366D}" destId="{4C0DB95F-EE16-4FD0-A074-B7BD2301F381}" srcOrd="1" destOrd="0" presId="urn:microsoft.com/office/officeart/2005/8/layout/orgChart1"/>
    <dgm:cxn modelId="{4F5500D4-6647-4CD2-9217-18E63F0C09E7}" type="presParOf" srcId="{229EB746-284B-4157-8B59-273D7B5658F5}" destId="{89C4028D-1CC7-4BE0-B271-45E173EDAA6D}" srcOrd="1" destOrd="0" presId="urn:microsoft.com/office/officeart/2005/8/layout/orgChart1"/>
    <dgm:cxn modelId="{56507CBB-B193-4471-87C8-6F83037438E7}" type="presParOf" srcId="{89C4028D-1CC7-4BE0-B271-45E173EDAA6D}" destId="{9352D793-1C05-409A-9218-B23F1144FBF2}" srcOrd="0" destOrd="0" presId="urn:microsoft.com/office/officeart/2005/8/layout/orgChart1"/>
    <dgm:cxn modelId="{DF8F7C6A-1FE4-4AAC-B43A-2E97FA8F775B}" type="presParOf" srcId="{89C4028D-1CC7-4BE0-B271-45E173EDAA6D}" destId="{E92C7899-067E-48FE-A549-B04551A3727A}" srcOrd="1" destOrd="0" presId="urn:microsoft.com/office/officeart/2005/8/layout/orgChart1"/>
    <dgm:cxn modelId="{4C0C394C-98C3-498E-84F9-CDEC2AC9AE06}" type="presParOf" srcId="{E92C7899-067E-48FE-A549-B04551A3727A}" destId="{2378564C-871B-427E-BEF2-05FA1AAF2F48}" srcOrd="0" destOrd="0" presId="urn:microsoft.com/office/officeart/2005/8/layout/orgChart1"/>
    <dgm:cxn modelId="{07A7F76B-7713-4901-B229-0F518E998EB0}" type="presParOf" srcId="{2378564C-871B-427E-BEF2-05FA1AAF2F48}" destId="{8F2780A9-F998-44BC-9EA8-86B5C62214B4}" srcOrd="0" destOrd="0" presId="urn:microsoft.com/office/officeart/2005/8/layout/orgChart1"/>
    <dgm:cxn modelId="{C5DFD016-13B6-462B-A6C3-60538604406F}" type="presParOf" srcId="{2378564C-871B-427E-BEF2-05FA1AAF2F48}" destId="{0E845B8E-8FB1-4E59-B7F1-DD47FAE487DC}" srcOrd="1" destOrd="0" presId="urn:microsoft.com/office/officeart/2005/8/layout/orgChart1"/>
    <dgm:cxn modelId="{2AA2B3DF-72EA-4E21-9E19-57462DA03FA5}" type="presParOf" srcId="{E92C7899-067E-48FE-A549-B04551A3727A}" destId="{E0E0A2BC-6BB6-4459-BBFA-4C4987EB702A}" srcOrd="1" destOrd="0" presId="urn:microsoft.com/office/officeart/2005/8/layout/orgChart1"/>
    <dgm:cxn modelId="{3BEB67C2-9AEE-4D4D-8FCE-D832B3D282E1}" type="presParOf" srcId="{E92C7899-067E-48FE-A549-B04551A3727A}" destId="{959657C8-8DC7-4BB4-BEDF-CB40A1132A61}" srcOrd="2" destOrd="0" presId="urn:microsoft.com/office/officeart/2005/8/layout/orgChart1"/>
    <dgm:cxn modelId="{5BA72E48-9DCC-4D90-8AFE-3A4E4D8894D8}" type="presParOf" srcId="{89C4028D-1CC7-4BE0-B271-45E173EDAA6D}" destId="{3D93C7CB-4338-492C-80B5-A09CA1522760}" srcOrd="2" destOrd="0" presId="urn:microsoft.com/office/officeart/2005/8/layout/orgChart1"/>
    <dgm:cxn modelId="{98731FEE-B11D-4C1B-A718-325EEDF70679}" type="presParOf" srcId="{89C4028D-1CC7-4BE0-B271-45E173EDAA6D}" destId="{E92E3621-5C2C-4682-901F-AFD1177B01E4}" srcOrd="3" destOrd="0" presId="urn:microsoft.com/office/officeart/2005/8/layout/orgChart1"/>
    <dgm:cxn modelId="{878B2299-870E-4692-A027-521050FF5813}" type="presParOf" srcId="{E92E3621-5C2C-4682-901F-AFD1177B01E4}" destId="{E62802C2-E4B7-4DD8-8B17-02333E8D71E1}" srcOrd="0" destOrd="0" presId="urn:microsoft.com/office/officeart/2005/8/layout/orgChart1"/>
    <dgm:cxn modelId="{330CAB53-A621-4964-863C-E9EC90033867}" type="presParOf" srcId="{E62802C2-E4B7-4DD8-8B17-02333E8D71E1}" destId="{4CC4F6AA-08CB-49CF-B98B-3A571E26F64B}" srcOrd="0" destOrd="0" presId="urn:microsoft.com/office/officeart/2005/8/layout/orgChart1"/>
    <dgm:cxn modelId="{4A46A79A-AD7C-4113-BBF7-6967F8CF7852}" type="presParOf" srcId="{E62802C2-E4B7-4DD8-8B17-02333E8D71E1}" destId="{EB347B8D-BAA0-4B5A-838D-FF4FC233C7EB}" srcOrd="1" destOrd="0" presId="urn:microsoft.com/office/officeart/2005/8/layout/orgChart1"/>
    <dgm:cxn modelId="{4AB3E205-74FF-4AE2-A6A2-C07EF5D4E5B8}" type="presParOf" srcId="{E92E3621-5C2C-4682-901F-AFD1177B01E4}" destId="{970A66E4-086B-4D5D-8F61-BB2E768AA3EB}" srcOrd="1" destOrd="0" presId="urn:microsoft.com/office/officeart/2005/8/layout/orgChart1"/>
    <dgm:cxn modelId="{0343A980-68BC-4187-97A0-CCCEACC3A6E9}" type="presParOf" srcId="{970A66E4-086B-4D5D-8F61-BB2E768AA3EB}" destId="{4E46A9CF-D7CA-44C7-B974-B193B7B7D008}" srcOrd="0" destOrd="0" presId="urn:microsoft.com/office/officeart/2005/8/layout/orgChart1"/>
    <dgm:cxn modelId="{65898335-2341-4B55-B8C8-EC96E017AEA7}" type="presParOf" srcId="{970A66E4-086B-4D5D-8F61-BB2E768AA3EB}" destId="{2C88B3DE-7E53-4486-B31E-4B335493DB34}" srcOrd="1" destOrd="0" presId="urn:microsoft.com/office/officeart/2005/8/layout/orgChart1"/>
    <dgm:cxn modelId="{784155D2-35C1-4308-B7C4-481FD39D123A}" type="presParOf" srcId="{2C88B3DE-7E53-4486-B31E-4B335493DB34}" destId="{8985B8DE-6F3E-4FD3-8C0D-E2ECCD6C09A9}" srcOrd="0" destOrd="0" presId="urn:microsoft.com/office/officeart/2005/8/layout/orgChart1"/>
    <dgm:cxn modelId="{C363C491-C099-4CAF-BE9F-BD223BBEF6FF}" type="presParOf" srcId="{8985B8DE-6F3E-4FD3-8C0D-E2ECCD6C09A9}" destId="{6A01B39D-DE50-4FB3-9220-A57D0E97462F}" srcOrd="0" destOrd="0" presId="urn:microsoft.com/office/officeart/2005/8/layout/orgChart1"/>
    <dgm:cxn modelId="{728C1715-F76A-4D91-BE87-867EC50E39B9}" type="presParOf" srcId="{8985B8DE-6F3E-4FD3-8C0D-E2ECCD6C09A9}" destId="{28E43BA1-B1E0-469C-8BDF-462E62BBBB77}" srcOrd="1" destOrd="0" presId="urn:microsoft.com/office/officeart/2005/8/layout/orgChart1"/>
    <dgm:cxn modelId="{D40F47C7-D063-4691-9280-6BD51D47E6C5}" type="presParOf" srcId="{2C88B3DE-7E53-4486-B31E-4B335493DB34}" destId="{6B117DF5-FBFD-4161-9993-98CDA9F0C328}" srcOrd="1" destOrd="0" presId="urn:microsoft.com/office/officeart/2005/8/layout/orgChart1"/>
    <dgm:cxn modelId="{F036EF82-E32E-47DB-B921-A913C0868AD1}" type="presParOf" srcId="{6B117DF5-FBFD-4161-9993-98CDA9F0C328}" destId="{136F07CB-29BC-4682-A3C9-750923F79F74}" srcOrd="0" destOrd="0" presId="urn:microsoft.com/office/officeart/2005/8/layout/orgChart1"/>
    <dgm:cxn modelId="{3DA7AB3C-E136-4D80-A23E-D9463C1BC8A8}" type="presParOf" srcId="{6B117DF5-FBFD-4161-9993-98CDA9F0C328}" destId="{EAC28386-EFF3-422C-BB2A-14ED6CA90471}" srcOrd="1" destOrd="0" presId="urn:microsoft.com/office/officeart/2005/8/layout/orgChart1"/>
    <dgm:cxn modelId="{F176D2FA-D2FD-4E64-A095-369C2A00227C}" type="presParOf" srcId="{EAC28386-EFF3-422C-BB2A-14ED6CA90471}" destId="{CF340048-EE7D-467F-B647-9DC06EFDF369}" srcOrd="0" destOrd="0" presId="urn:microsoft.com/office/officeart/2005/8/layout/orgChart1"/>
    <dgm:cxn modelId="{9642ED9D-58F3-4597-81D0-08B9B1FCF0EA}" type="presParOf" srcId="{CF340048-EE7D-467F-B647-9DC06EFDF369}" destId="{04C87572-900C-40DB-8EB7-2E96EA62FC91}" srcOrd="0" destOrd="0" presId="urn:microsoft.com/office/officeart/2005/8/layout/orgChart1"/>
    <dgm:cxn modelId="{683B7994-B42B-4390-B3D0-A70FA5ABF9CD}" type="presParOf" srcId="{CF340048-EE7D-467F-B647-9DC06EFDF369}" destId="{EA2F1A6F-FF28-4DBC-BB7A-22828D0D4F2C}" srcOrd="1" destOrd="0" presId="urn:microsoft.com/office/officeart/2005/8/layout/orgChart1"/>
    <dgm:cxn modelId="{A4CD242C-51E0-4E63-84A1-11B85D15EF37}" type="presParOf" srcId="{EAC28386-EFF3-422C-BB2A-14ED6CA90471}" destId="{6D5C8E7B-E037-4706-B578-E7C6AACD1CA2}" srcOrd="1" destOrd="0" presId="urn:microsoft.com/office/officeart/2005/8/layout/orgChart1"/>
    <dgm:cxn modelId="{B5AB3389-3ECF-47E4-9867-1BF7FAC04080}" type="presParOf" srcId="{6D5C8E7B-E037-4706-B578-E7C6AACD1CA2}" destId="{5C3DC5B3-1BD2-4F12-A370-91173A86A74B}" srcOrd="0" destOrd="0" presId="urn:microsoft.com/office/officeart/2005/8/layout/orgChart1"/>
    <dgm:cxn modelId="{F46BEC13-B5EF-422E-A3CC-4AB8E01B9CCB}" type="presParOf" srcId="{6D5C8E7B-E037-4706-B578-E7C6AACD1CA2}" destId="{3251CAD9-85FF-4CF4-8E55-6B3DBE9508E6}" srcOrd="1" destOrd="0" presId="urn:microsoft.com/office/officeart/2005/8/layout/orgChart1"/>
    <dgm:cxn modelId="{4D0FB221-E0DF-4BDD-AFEA-88398744F56F}" type="presParOf" srcId="{3251CAD9-85FF-4CF4-8E55-6B3DBE9508E6}" destId="{7FF90686-48C1-4F5D-B5B0-8545C41F7686}" srcOrd="0" destOrd="0" presId="urn:microsoft.com/office/officeart/2005/8/layout/orgChart1"/>
    <dgm:cxn modelId="{7EB9D375-CBD5-4EBF-AB3D-03BF047DF33A}" type="presParOf" srcId="{7FF90686-48C1-4F5D-B5B0-8545C41F7686}" destId="{0E095FE7-6D16-4ABD-892E-DC8371A50321}" srcOrd="0" destOrd="0" presId="urn:microsoft.com/office/officeart/2005/8/layout/orgChart1"/>
    <dgm:cxn modelId="{0309BD8C-6EAD-40F4-A97A-B48AA2A21D34}" type="presParOf" srcId="{7FF90686-48C1-4F5D-B5B0-8545C41F7686}" destId="{2D45AD9F-48B9-4767-A0C1-9367D2CF133F}" srcOrd="1" destOrd="0" presId="urn:microsoft.com/office/officeart/2005/8/layout/orgChart1"/>
    <dgm:cxn modelId="{3857AFF6-6B99-42A4-969E-F2927F789F63}" type="presParOf" srcId="{3251CAD9-85FF-4CF4-8E55-6B3DBE9508E6}" destId="{661D6BAF-8F52-47B9-9653-CA05FDD4D5A7}" srcOrd="1" destOrd="0" presId="urn:microsoft.com/office/officeart/2005/8/layout/orgChart1"/>
    <dgm:cxn modelId="{5F7F5EFB-4FF5-48EB-8B53-441201B58375}" type="presParOf" srcId="{661D6BAF-8F52-47B9-9653-CA05FDD4D5A7}" destId="{8818FA08-4E9F-46BE-8C38-25DA7BDFB3B3}" srcOrd="0" destOrd="0" presId="urn:microsoft.com/office/officeart/2005/8/layout/orgChart1"/>
    <dgm:cxn modelId="{16713660-13D8-4A1B-BE47-2FAF93D4B856}" type="presParOf" srcId="{661D6BAF-8F52-47B9-9653-CA05FDD4D5A7}" destId="{50C549D2-CA17-45B1-AC47-953D195B9123}" srcOrd="1" destOrd="0" presId="urn:microsoft.com/office/officeart/2005/8/layout/orgChart1"/>
    <dgm:cxn modelId="{B16E52B8-AE8D-4C04-907A-DFA610AE240D}" type="presParOf" srcId="{50C549D2-CA17-45B1-AC47-953D195B9123}" destId="{012FE6A6-C85A-4839-BCB2-47A7D6616217}" srcOrd="0" destOrd="0" presId="urn:microsoft.com/office/officeart/2005/8/layout/orgChart1"/>
    <dgm:cxn modelId="{849041D5-B31A-4369-9F0C-D5A9D1642808}" type="presParOf" srcId="{012FE6A6-C85A-4839-BCB2-47A7D6616217}" destId="{78872572-652F-4B88-9BBD-72DC4C03D1C9}" srcOrd="0" destOrd="0" presId="urn:microsoft.com/office/officeart/2005/8/layout/orgChart1"/>
    <dgm:cxn modelId="{0056F801-D234-46D0-934E-3D398867EC9B}" type="presParOf" srcId="{012FE6A6-C85A-4839-BCB2-47A7D6616217}" destId="{86CC05FA-A129-464A-883E-49A9135C1D0D}" srcOrd="1" destOrd="0" presId="urn:microsoft.com/office/officeart/2005/8/layout/orgChart1"/>
    <dgm:cxn modelId="{3F9A0FD0-4A2D-446C-9B86-FE6A1174FE97}" type="presParOf" srcId="{50C549D2-CA17-45B1-AC47-953D195B9123}" destId="{D8B2C19A-A015-42BF-8093-5183E2DFE392}" srcOrd="1" destOrd="0" presId="urn:microsoft.com/office/officeart/2005/8/layout/orgChart1"/>
    <dgm:cxn modelId="{2ECAD8CF-C202-4B1F-9134-A3A8DD461ACA}" type="presParOf" srcId="{50C549D2-CA17-45B1-AC47-953D195B9123}" destId="{418B1BF1-C11E-4D31-A5FF-0F33113EAD41}" srcOrd="2" destOrd="0" presId="urn:microsoft.com/office/officeart/2005/8/layout/orgChart1"/>
    <dgm:cxn modelId="{EC825784-BE04-453C-A158-F1C9EDA35A32}" type="presParOf" srcId="{661D6BAF-8F52-47B9-9653-CA05FDD4D5A7}" destId="{F0AE9A70-E50A-4A1A-918F-54F84770070C}" srcOrd="2" destOrd="0" presId="urn:microsoft.com/office/officeart/2005/8/layout/orgChart1"/>
    <dgm:cxn modelId="{7B06D69B-36CE-49B2-AD13-844FBC16B3E6}" type="presParOf" srcId="{661D6BAF-8F52-47B9-9653-CA05FDD4D5A7}" destId="{9B03C810-32A8-4B52-8BAF-F2F97CBF0128}" srcOrd="3" destOrd="0" presId="urn:microsoft.com/office/officeart/2005/8/layout/orgChart1"/>
    <dgm:cxn modelId="{B67BC75A-C607-4670-B480-A34AB0676D0A}" type="presParOf" srcId="{9B03C810-32A8-4B52-8BAF-F2F97CBF0128}" destId="{82121CC8-AC31-42D1-AA60-FAA7B0B4251F}" srcOrd="0" destOrd="0" presId="urn:microsoft.com/office/officeart/2005/8/layout/orgChart1"/>
    <dgm:cxn modelId="{F203CAAB-D3FE-4188-92D8-19C2983F9888}" type="presParOf" srcId="{82121CC8-AC31-42D1-AA60-FAA7B0B4251F}" destId="{4866AD26-A1AE-44AC-8AD1-48ABD8D24620}" srcOrd="0" destOrd="0" presId="urn:microsoft.com/office/officeart/2005/8/layout/orgChart1"/>
    <dgm:cxn modelId="{9FA0EB25-E221-4636-B9C0-6010EF2CAB8E}" type="presParOf" srcId="{82121CC8-AC31-42D1-AA60-FAA7B0B4251F}" destId="{B32F719D-F77D-4EA5-9A72-428BBEC2721C}" srcOrd="1" destOrd="0" presId="urn:microsoft.com/office/officeart/2005/8/layout/orgChart1"/>
    <dgm:cxn modelId="{A6479F07-2927-4722-AF4A-404E61F5281A}" type="presParOf" srcId="{9B03C810-32A8-4B52-8BAF-F2F97CBF0128}" destId="{E9044784-624A-42A7-B3B6-D821709FD643}" srcOrd="1" destOrd="0" presId="urn:microsoft.com/office/officeart/2005/8/layout/orgChart1"/>
    <dgm:cxn modelId="{3482EC64-AF78-4096-BDCF-3313E2C3680F}" type="presParOf" srcId="{9B03C810-32A8-4B52-8BAF-F2F97CBF0128}" destId="{CA861827-CC47-4CB1-8106-BD12D0C68DBE}" srcOrd="2" destOrd="0" presId="urn:microsoft.com/office/officeart/2005/8/layout/orgChart1"/>
    <dgm:cxn modelId="{29E44E61-13A7-4A8C-9A16-5E85BB05447A}" type="presParOf" srcId="{661D6BAF-8F52-47B9-9653-CA05FDD4D5A7}" destId="{C9572FB9-6183-4AC4-BD8F-6CE05E8DF7CF}" srcOrd="4" destOrd="0" presId="urn:microsoft.com/office/officeart/2005/8/layout/orgChart1"/>
    <dgm:cxn modelId="{779035DA-C626-435D-A1FA-F55A26F350FB}" type="presParOf" srcId="{661D6BAF-8F52-47B9-9653-CA05FDD4D5A7}" destId="{9C5D7E95-BAFB-40B0-998F-D043886FE4C1}" srcOrd="5" destOrd="0" presId="urn:microsoft.com/office/officeart/2005/8/layout/orgChart1"/>
    <dgm:cxn modelId="{6DC0E343-406A-404B-994B-687318A16641}" type="presParOf" srcId="{9C5D7E95-BAFB-40B0-998F-D043886FE4C1}" destId="{880D80F0-79E8-493B-A064-19242785FDFD}" srcOrd="0" destOrd="0" presId="urn:microsoft.com/office/officeart/2005/8/layout/orgChart1"/>
    <dgm:cxn modelId="{3257237D-D041-4EB4-A257-416E8B2EB291}" type="presParOf" srcId="{880D80F0-79E8-493B-A064-19242785FDFD}" destId="{6C3EDE31-7015-4369-9BC7-0AD90A610DFD}" srcOrd="0" destOrd="0" presId="urn:microsoft.com/office/officeart/2005/8/layout/orgChart1"/>
    <dgm:cxn modelId="{83A8D51A-2C2A-4609-B4C3-89E4FB3E4751}" type="presParOf" srcId="{880D80F0-79E8-493B-A064-19242785FDFD}" destId="{9438A5ED-0FE1-4BBC-BC0A-C5364CF25311}" srcOrd="1" destOrd="0" presId="urn:microsoft.com/office/officeart/2005/8/layout/orgChart1"/>
    <dgm:cxn modelId="{93A21DD2-AB0D-4084-AC4C-D0C0F7EAEF50}" type="presParOf" srcId="{9C5D7E95-BAFB-40B0-998F-D043886FE4C1}" destId="{28C29E7E-0ABE-4241-9B27-9CB8A7BDBFBF}" srcOrd="1" destOrd="0" presId="urn:microsoft.com/office/officeart/2005/8/layout/orgChart1"/>
    <dgm:cxn modelId="{FB276EEF-3405-4527-A2B8-605F08086D89}" type="presParOf" srcId="{9C5D7E95-BAFB-40B0-998F-D043886FE4C1}" destId="{2B0DA497-04F8-4513-A776-BBF9F1D1984F}" srcOrd="2" destOrd="0" presId="urn:microsoft.com/office/officeart/2005/8/layout/orgChart1"/>
    <dgm:cxn modelId="{5780B25D-48EC-4457-86D4-2FF31B19E603}" type="presParOf" srcId="{661D6BAF-8F52-47B9-9653-CA05FDD4D5A7}" destId="{8D3AFD5B-DBAA-4776-AA29-3366345B8A05}" srcOrd="6" destOrd="0" presId="urn:microsoft.com/office/officeart/2005/8/layout/orgChart1"/>
    <dgm:cxn modelId="{1DF5C833-FFAA-4FEC-AA2B-FB2EFB658A22}" type="presParOf" srcId="{661D6BAF-8F52-47B9-9653-CA05FDD4D5A7}" destId="{6C1AC63E-8D63-4B91-A6F6-A125CA266D8E}" srcOrd="7" destOrd="0" presId="urn:microsoft.com/office/officeart/2005/8/layout/orgChart1"/>
    <dgm:cxn modelId="{3013ECDD-3E42-4546-8349-17C37244B109}" type="presParOf" srcId="{6C1AC63E-8D63-4B91-A6F6-A125CA266D8E}" destId="{2EF874D3-28B5-4E3A-9C1C-9612F56019E0}" srcOrd="0" destOrd="0" presId="urn:microsoft.com/office/officeart/2005/8/layout/orgChart1"/>
    <dgm:cxn modelId="{57432B34-74FA-42A2-8DCD-F4BCF315E4C3}" type="presParOf" srcId="{2EF874D3-28B5-4E3A-9C1C-9612F56019E0}" destId="{45A0D3EF-201C-4CCD-B753-19738A18513C}" srcOrd="0" destOrd="0" presId="urn:microsoft.com/office/officeart/2005/8/layout/orgChart1"/>
    <dgm:cxn modelId="{D4B3E575-F736-4614-BFA0-C34AF6F82873}" type="presParOf" srcId="{2EF874D3-28B5-4E3A-9C1C-9612F56019E0}" destId="{6F4D7107-9CE1-4439-88D9-4140824AC42A}" srcOrd="1" destOrd="0" presId="urn:microsoft.com/office/officeart/2005/8/layout/orgChart1"/>
    <dgm:cxn modelId="{E47D25D5-7268-4D50-828A-74BAF86047AE}" type="presParOf" srcId="{6C1AC63E-8D63-4B91-A6F6-A125CA266D8E}" destId="{C8B464E6-0F7A-46BF-8B97-F6AF0446500B}" srcOrd="1" destOrd="0" presId="urn:microsoft.com/office/officeart/2005/8/layout/orgChart1"/>
    <dgm:cxn modelId="{06E44AEE-2036-46FE-98DC-0D5106AEC6AD}" type="presParOf" srcId="{C8B464E6-0F7A-46BF-8B97-F6AF0446500B}" destId="{4AF3D6CD-F17A-405F-B738-CE30A2E491FE}" srcOrd="0" destOrd="0" presId="urn:microsoft.com/office/officeart/2005/8/layout/orgChart1"/>
    <dgm:cxn modelId="{A46B184F-81B3-49E6-A752-A6F37884B094}" type="presParOf" srcId="{C8B464E6-0F7A-46BF-8B97-F6AF0446500B}" destId="{D196D9BE-E228-4B13-922A-307C3A836AC7}" srcOrd="1" destOrd="0" presId="urn:microsoft.com/office/officeart/2005/8/layout/orgChart1"/>
    <dgm:cxn modelId="{D5708D63-3229-41C2-8341-F1DDD8756720}" type="presParOf" srcId="{D196D9BE-E228-4B13-922A-307C3A836AC7}" destId="{8B144784-3DAA-4FAF-9D51-F30EC3D934EA}" srcOrd="0" destOrd="0" presId="urn:microsoft.com/office/officeart/2005/8/layout/orgChart1"/>
    <dgm:cxn modelId="{6529A090-4D2B-435A-90B0-6361362B480B}" type="presParOf" srcId="{8B144784-3DAA-4FAF-9D51-F30EC3D934EA}" destId="{3ACDCCFD-951E-4E1B-8EB9-F07CC85B46F6}" srcOrd="0" destOrd="0" presId="urn:microsoft.com/office/officeart/2005/8/layout/orgChart1"/>
    <dgm:cxn modelId="{26ED5EFE-FBC3-44B2-9BA3-A3BD6B22AD3E}" type="presParOf" srcId="{8B144784-3DAA-4FAF-9D51-F30EC3D934EA}" destId="{258D805D-E827-4130-9320-E6B7E9B51045}" srcOrd="1" destOrd="0" presId="urn:microsoft.com/office/officeart/2005/8/layout/orgChart1"/>
    <dgm:cxn modelId="{FD53E0A3-8E07-4362-A834-904754BA1339}" type="presParOf" srcId="{D196D9BE-E228-4B13-922A-307C3A836AC7}" destId="{59FC5697-0175-4A0F-9362-FAA49D341F93}" srcOrd="1" destOrd="0" presId="urn:microsoft.com/office/officeart/2005/8/layout/orgChart1"/>
    <dgm:cxn modelId="{3317D379-0625-4060-9276-E680015B6C39}" type="presParOf" srcId="{D196D9BE-E228-4B13-922A-307C3A836AC7}" destId="{276D8B35-A873-468A-809D-360F2D0F837B}" srcOrd="2" destOrd="0" presId="urn:microsoft.com/office/officeart/2005/8/layout/orgChart1"/>
    <dgm:cxn modelId="{21BC95EF-2C67-4886-BE53-4A62B9AAA603}" type="presParOf" srcId="{C8B464E6-0F7A-46BF-8B97-F6AF0446500B}" destId="{6A24C601-7478-42BD-8E64-472DDBB958F2}" srcOrd="2" destOrd="0" presId="urn:microsoft.com/office/officeart/2005/8/layout/orgChart1"/>
    <dgm:cxn modelId="{263C1C61-3BFB-49A0-B85A-D1D957A6B678}" type="presParOf" srcId="{C8B464E6-0F7A-46BF-8B97-F6AF0446500B}" destId="{49AF0B4F-B697-48BB-938B-0B57AF241677}" srcOrd="3" destOrd="0" presId="urn:microsoft.com/office/officeart/2005/8/layout/orgChart1"/>
    <dgm:cxn modelId="{F609F3D3-EBE8-491A-822D-5AC7129F2F4A}" type="presParOf" srcId="{49AF0B4F-B697-48BB-938B-0B57AF241677}" destId="{B7F778CD-BA9E-49A5-BE9B-8920E1578C87}" srcOrd="0" destOrd="0" presId="urn:microsoft.com/office/officeart/2005/8/layout/orgChart1"/>
    <dgm:cxn modelId="{D91C37A8-D308-4814-B9A3-7A26FC88D902}" type="presParOf" srcId="{B7F778CD-BA9E-49A5-BE9B-8920E1578C87}" destId="{35733B29-0AB2-4B61-8C49-5D27648EC890}" srcOrd="0" destOrd="0" presId="urn:microsoft.com/office/officeart/2005/8/layout/orgChart1"/>
    <dgm:cxn modelId="{DC782A92-9102-4B4D-8007-4FA708789026}" type="presParOf" srcId="{B7F778CD-BA9E-49A5-BE9B-8920E1578C87}" destId="{9FC8F0E9-27F0-4B84-AAD7-B1C6C853E595}" srcOrd="1" destOrd="0" presId="urn:microsoft.com/office/officeart/2005/8/layout/orgChart1"/>
    <dgm:cxn modelId="{6E4C4784-E60A-46B9-97DA-85AC2C3C6CE0}" type="presParOf" srcId="{49AF0B4F-B697-48BB-938B-0B57AF241677}" destId="{F2A9FA9F-8AB1-48EB-90F8-DD73A2A35997}" srcOrd="1" destOrd="0" presId="urn:microsoft.com/office/officeart/2005/8/layout/orgChart1"/>
    <dgm:cxn modelId="{3B6BD61E-2ED0-4265-90F6-3336ECAA5830}" type="presParOf" srcId="{49AF0B4F-B697-48BB-938B-0B57AF241677}" destId="{D1D888E0-8E62-4D05-9C9C-1A1D5D52C143}" srcOrd="2" destOrd="0" presId="urn:microsoft.com/office/officeart/2005/8/layout/orgChart1"/>
    <dgm:cxn modelId="{F881F2A2-838C-43A7-A499-5DDE7DE9C5B2}" type="presParOf" srcId="{6C1AC63E-8D63-4B91-A6F6-A125CA266D8E}" destId="{1FEB8477-8A16-47F5-9BB3-72716CB51885}" srcOrd="2" destOrd="0" presId="urn:microsoft.com/office/officeart/2005/8/layout/orgChart1"/>
    <dgm:cxn modelId="{AC522BB7-B636-4EC1-9938-3E99D4FFE2B4}" type="presParOf" srcId="{3251CAD9-85FF-4CF4-8E55-6B3DBE9508E6}" destId="{B2AC663F-7F10-441B-9241-FBC44D61AE01}" srcOrd="2" destOrd="0" presId="urn:microsoft.com/office/officeart/2005/8/layout/orgChart1"/>
    <dgm:cxn modelId="{F327AC91-6F0B-4644-B220-A6E686034AD4}" type="presParOf" srcId="{EAC28386-EFF3-422C-BB2A-14ED6CA90471}" destId="{0CD668B8-E543-42BC-86EB-46DC1CD86960}" srcOrd="2" destOrd="0" presId="urn:microsoft.com/office/officeart/2005/8/layout/orgChart1"/>
    <dgm:cxn modelId="{F5B16612-1DEB-4505-8955-0A7AE0358FAF}" type="presParOf" srcId="{6B117DF5-FBFD-4161-9993-98CDA9F0C328}" destId="{ECB3C025-DEE2-49CA-BD97-2772E7B6F58A}" srcOrd="2" destOrd="0" presId="urn:microsoft.com/office/officeart/2005/8/layout/orgChart1"/>
    <dgm:cxn modelId="{D3D611E2-198D-4AF8-BFAF-641B96B51982}" type="presParOf" srcId="{6B117DF5-FBFD-4161-9993-98CDA9F0C328}" destId="{557437EF-1F13-4C37-9383-C19289787514}" srcOrd="3" destOrd="0" presId="urn:microsoft.com/office/officeart/2005/8/layout/orgChart1"/>
    <dgm:cxn modelId="{2A56F428-EC80-4278-BA51-005F934DB398}" type="presParOf" srcId="{557437EF-1F13-4C37-9383-C19289787514}" destId="{2A78D8C0-E1B9-4E81-B1C4-89CB6CBB5C92}" srcOrd="0" destOrd="0" presId="urn:microsoft.com/office/officeart/2005/8/layout/orgChart1"/>
    <dgm:cxn modelId="{F4977C86-9335-4665-AF08-6BA81D2A39F6}" type="presParOf" srcId="{2A78D8C0-E1B9-4E81-B1C4-89CB6CBB5C92}" destId="{41E9162A-A76E-4D56-B4E3-CC4626C6E402}" srcOrd="0" destOrd="0" presId="urn:microsoft.com/office/officeart/2005/8/layout/orgChart1"/>
    <dgm:cxn modelId="{10BCB1BC-34C5-4183-A764-A270440A3504}" type="presParOf" srcId="{2A78D8C0-E1B9-4E81-B1C4-89CB6CBB5C92}" destId="{880A517E-DBA3-40B0-9742-62EE19E60B9E}" srcOrd="1" destOrd="0" presId="urn:microsoft.com/office/officeart/2005/8/layout/orgChart1"/>
    <dgm:cxn modelId="{007B252F-3AF7-4E45-BC54-D7BE1051429B}" type="presParOf" srcId="{557437EF-1F13-4C37-9383-C19289787514}" destId="{54E6C580-25E2-414E-932C-74027B739163}" srcOrd="1" destOrd="0" presId="urn:microsoft.com/office/officeart/2005/8/layout/orgChart1"/>
    <dgm:cxn modelId="{0FE2B6BA-308B-4D69-85B4-21EC86C5636A}" type="presParOf" srcId="{557437EF-1F13-4C37-9383-C19289787514}" destId="{4ED55376-BD25-409C-A9BD-FCB03FC3C0CC}" srcOrd="2" destOrd="0" presId="urn:microsoft.com/office/officeart/2005/8/layout/orgChart1"/>
    <dgm:cxn modelId="{92090C5A-EBDC-4442-B1D3-DD34AC2DDA8C}" type="presParOf" srcId="{6B117DF5-FBFD-4161-9993-98CDA9F0C328}" destId="{D596202B-8D80-402D-BEDA-3A294704B6C3}" srcOrd="4" destOrd="0" presId="urn:microsoft.com/office/officeart/2005/8/layout/orgChart1"/>
    <dgm:cxn modelId="{9260D31B-3440-4D69-B07F-6A22456E0B02}" type="presParOf" srcId="{6B117DF5-FBFD-4161-9993-98CDA9F0C328}" destId="{B00E854A-1DC6-41A7-8A91-6963E8BA8921}" srcOrd="5" destOrd="0" presId="urn:microsoft.com/office/officeart/2005/8/layout/orgChart1"/>
    <dgm:cxn modelId="{7B64A831-5ABA-4EE7-8690-202644ACDABB}" type="presParOf" srcId="{B00E854A-1DC6-41A7-8A91-6963E8BA8921}" destId="{7AAECD57-159A-4FE3-9F1A-693E73647AD6}" srcOrd="0" destOrd="0" presId="urn:microsoft.com/office/officeart/2005/8/layout/orgChart1"/>
    <dgm:cxn modelId="{70AC2B75-0A96-4A17-B0BD-285BA7A115DD}" type="presParOf" srcId="{7AAECD57-159A-4FE3-9F1A-693E73647AD6}" destId="{EE3ED6CE-FDB9-40F7-8425-EA8F55CF2289}" srcOrd="0" destOrd="0" presId="urn:microsoft.com/office/officeart/2005/8/layout/orgChart1"/>
    <dgm:cxn modelId="{2378BB58-AADE-43A7-876A-E08643461CDA}" type="presParOf" srcId="{7AAECD57-159A-4FE3-9F1A-693E73647AD6}" destId="{F0DF4E1E-27B0-4D7D-96FD-45267A0FB26D}" srcOrd="1" destOrd="0" presId="urn:microsoft.com/office/officeart/2005/8/layout/orgChart1"/>
    <dgm:cxn modelId="{60EF9063-CE8B-4E43-ABCA-39B62175E47E}" type="presParOf" srcId="{B00E854A-1DC6-41A7-8A91-6963E8BA8921}" destId="{4DE0B685-2162-48C9-A9E2-4318999F1EB0}" srcOrd="1" destOrd="0" presId="urn:microsoft.com/office/officeart/2005/8/layout/orgChart1"/>
    <dgm:cxn modelId="{E318E41D-F80A-4A2F-9F53-AE8C298C7622}" type="presParOf" srcId="{B00E854A-1DC6-41A7-8A91-6963E8BA8921}" destId="{75054117-99F3-461F-BC7A-09B8DD3BDD68}" srcOrd="2" destOrd="0" presId="urn:microsoft.com/office/officeart/2005/8/layout/orgChart1"/>
    <dgm:cxn modelId="{BA1139C5-E482-460A-A10C-468A5B0916AA}" type="presParOf" srcId="{2C88B3DE-7E53-4486-B31E-4B335493DB34}" destId="{9B98DDAA-3C80-4C58-A545-62AAD24F803D}" srcOrd="2" destOrd="0" presId="urn:microsoft.com/office/officeart/2005/8/layout/orgChart1"/>
    <dgm:cxn modelId="{346B0C9F-BF2C-4D9D-8292-87C6A0532728}" type="presParOf" srcId="{E92E3621-5C2C-4682-901F-AFD1177B01E4}" destId="{64677163-8BFA-4FBC-87EB-0AA57826025E}" srcOrd="2" destOrd="0" presId="urn:microsoft.com/office/officeart/2005/8/layout/orgChart1"/>
    <dgm:cxn modelId="{925559FB-C7B7-47B9-A2B5-4943BB32D41E}" type="presParOf" srcId="{229EB746-284B-4157-8B59-273D7B5658F5}" destId="{BDB82017-4D31-4C86-980C-48772CD52B4C}" srcOrd="2" destOrd="0" presId="urn:microsoft.com/office/officeart/2005/8/layout/orgChart1"/>
    <dgm:cxn modelId="{4BDCEC1C-17BF-428D-85A5-A52DDF0CAA15}" type="presParOf" srcId="{0206310E-531F-47B8-BCBF-EF93DA888317}" destId="{59B5E913-707D-4786-8FE6-59A8DA3F3941}" srcOrd="2" destOrd="0" presId="urn:microsoft.com/office/officeart/2005/8/layout/orgChart1"/>
    <dgm:cxn modelId="{015746AF-F27A-441B-9D1D-BA2FDF6F6207}" type="presParOf" srcId="{924CEA75-FCFF-47A3-8D2F-33E90BE151C8}" destId="{57AF095A-AC08-4A4B-9C66-47B0AB6A21A2}" srcOrd="2" destOrd="0" presId="urn:microsoft.com/office/officeart/2005/8/layout/orgChart1"/>
    <dgm:cxn modelId="{3382E61D-A84A-4D1F-BCDD-CB72A774A2D8}" type="presParOf" srcId="{924CEA75-FCFF-47A3-8D2F-33E90BE151C8}" destId="{839A24E4-9D33-471A-937A-FC30796E749E}" srcOrd="3" destOrd="0" presId="urn:microsoft.com/office/officeart/2005/8/layout/orgChart1"/>
    <dgm:cxn modelId="{C489E5E6-708C-4B16-88BB-922EF8B6ED2C}" type="presParOf" srcId="{839A24E4-9D33-471A-937A-FC30796E749E}" destId="{586D2E12-E2A1-4E44-9454-327C3A3B3063}" srcOrd="0" destOrd="0" presId="urn:microsoft.com/office/officeart/2005/8/layout/orgChart1"/>
    <dgm:cxn modelId="{9E9E8BDE-84EF-47DF-9C65-BE63BCA516DE}" type="presParOf" srcId="{586D2E12-E2A1-4E44-9454-327C3A3B3063}" destId="{0FBAB308-AA5C-4AFF-9C8D-4022DEDBA880}" srcOrd="0" destOrd="0" presId="urn:microsoft.com/office/officeart/2005/8/layout/orgChart1"/>
    <dgm:cxn modelId="{552E8B83-1C4D-4A88-9800-C6DE2E8C1EB9}" type="presParOf" srcId="{586D2E12-E2A1-4E44-9454-327C3A3B3063}" destId="{C7205AE6-8194-4256-AFAB-DB145B43A3DD}" srcOrd="1" destOrd="0" presId="urn:microsoft.com/office/officeart/2005/8/layout/orgChart1"/>
    <dgm:cxn modelId="{2A83B3C2-BFE7-408F-9C97-1AD3955062F1}" type="presParOf" srcId="{839A24E4-9D33-471A-937A-FC30796E749E}" destId="{4DE695AD-018C-408F-9BD3-8FF4B82EA43A}" srcOrd="1" destOrd="0" presId="urn:microsoft.com/office/officeart/2005/8/layout/orgChart1"/>
    <dgm:cxn modelId="{A6C53AB1-F792-4E68-ADF9-2469663FF115}" type="presParOf" srcId="{839A24E4-9D33-471A-937A-FC30796E749E}" destId="{6EAE4EAE-6775-49C2-9345-FDD161AF86AD}" srcOrd="2" destOrd="0" presId="urn:microsoft.com/office/officeart/2005/8/layout/orgChart1"/>
    <dgm:cxn modelId="{0E16B8B6-C651-4513-AE2E-E6435D950954}" type="presParOf" srcId="{0C379E31-E0D7-4457-A788-6656D7D86494}" destId="{802B72CE-F853-447A-B494-9375C42E59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FCA810-024E-4789-ACDB-14444292D5E3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394E7A46-88B4-4018-AE72-3005C8EE7D79}">
      <dgm:prSet phldrT="[Text]"/>
      <dgm:spPr/>
      <dgm:t>
        <a:bodyPr/>
        <a:lstStyle/>
        <a:p>
          <a:r>
            <a:rPr lang="id-ID" dirty="0" smtClean="0"/>
            <a:t>Informasi jika hasil Positif</a:t>
          </a:r>
          <a:endParaRPr lang="id-ID" dirty="0"/>
        </a:p>
      </dgm:t>
    </dgm:pt>
    <dgm:pt modelId="{EC6800EF-7455-474A-902C-F49B18F2147E}" type="parTrans" cxnId="{214B20ED-B34E-4473-B395-94AA20FDCCD9}">
      <dgm:prSet/>
      <dgm:spPr/>
      <dgm:t>
        <a:bodyPr/>
        <a:lstStyle/>
        <a:p>
          <a:endParaRPr lang="id-ID"/>
        </a:p>
      </dgm:t>
    </dgm:pt>
    <dgm:pt modelId="{EB60D1AB-4315-4FEA-BEDA-C10A7BE28CB8}" type="sibTrans" cxnId="{214B20ED-B34E-4473-B395-94AA20FDCCD9}">
      <dgm:prSet/>
      <dgm:spPr/>
      <dgm:t>
        <a:bodyPr/>
        <a:lstStyle/>
        <a:p>
          <a:endParaRPr lang="id-ID"/>
        </a:p>
      </dgm:t>
    </dgm:pt>
    <dgm:pt modelId="{C574729B-F8B9-43AC-AD97-65A8223CBBC1}">
      <dgm:prSet phldrT="[Text]" custT="1"/>
      <dgm:spPr/>
      <dgm:t>
        <a:bodyPr/>
        <a:lstStyle/>
        <a:p>
          <a:r>
            <a:rPr lang="id-ID" sz="1600" dirty="0" smtClean="0"/>
            <a:t>Tersedia fasilitas tindak lanjut &amp; dukungan</a:t>
          </a:r>
          <a:endParaRPr lang="id-ID" sz="1600" dirty="0"/>
        </a:p>
      </dgm:t>
    </dgm:pt>
    <dgm:pt modelId="{0721A9F8-75B2-4EF3-920A-D40459EB315C}" type="parTrans" cxnId="{1581BECE-B9D9-4B8B-9596-1F4A541789CC}">
      <dgm:prSet/>
      <dgm:spPr/>
      <dgm:t>
        <a:bodyPr/>
        <a:lstStyle/>
        <a:p>
          <a:endParaRPr lang="id-ID"/>
        </a:p>
      </dgm:t>
    </dgm:pt>
    <dgm:pt modelId="{916F3997-00CB-4747-9BC8-9E896AF80008}" type="sibTrans" cxnId="{1581BECE-B9D9-4B8B-9596-1F4A541789CC}">
      <dgm:prSet/>
      <dgm:spPr/>
      <dgm:t>
        <a:bodyPr/>
        <a:lstStyle/>
        <a:p>
          <a:endParaRPr lang="id-ID"/>
        </a:p>
      </dgm:t>
    </dgm:pt>
    <dgm:pt modelId="{CAC0CC89-A0B1-4275-85A0-0720241BEFFD}">
      <dgm:prSet phldrT="[Text]" custT="1"/>
      <dgm:spPr/>
      <dgm:t>
        <a:bodyPr/>
        <a:lstStyle/>
        <a:p>
          <a:r>
            <a:rPr lang="id-ID" sz="1600" dirty="0" smtClean="0"/>
            <a:t>24 jam pendampingan</a:t>
          </a:r>
          <a:endParaRPr lang="id-ID" sz="1600" dirty="0"/>
        </a:p>
      </dgm:t>
    </dgm:pt>
    <dgm:pt modelId="{28CE1933-F6F5-4558-A46A-EA06AFC8A9AC}" type="parTrans" cxnId="{D15F0FE0-B0AA-42DF-920C-644DFF8519EE}">
      <dgm:prSet/>
      <dgm:spPr/>
      <dgm:t>
        <a:bodyPr/>
        <a:lstStyle/>
        <a:p>
          <a:endParaRPr lang="id-ID"/>
        </a:p>
      </dgm:t>
    </dgm:pt>
    <dgm:pt modelId="{D2E77844-943C-427C-8E8D-48CB2CBDE2C5}" type="sibTrans" cxnId="{D15F0FE0-B0AA-42DF-920C-644DFF8519EE}">
      <dgm:prSet/>
      <dgm:spPr/>
      <dgm:t>
        <a:bodyPr/>
        <a:lstStyle/>
        <a:p>
          <a:endParaRPr lang="id-ID"/>
        </a:p>
      </dgm:t>
    </dgm:pt>
    <dgm:pt modelId="{E907DFDF-33CB-4E60-8071-4CA9EE073DD6}">
      <dgm:prSet phldrT="[Text]" custT="1"/>
      <dgm:spPr/>
      <dgm:t>
        <a:bodyPr/>
        <a:lstStyle/>
        <a:p>
          <a:r>
            <a:rPr lang="id-ID" sz="1600" dirty="0" smtClean="0"/>
            <a:t>Dukungan informasi tertulis</a:t>
          </a:r>
          <a:endParaRPr lang="id-ID" sz="1600" dirty="0"/>
        </a:p>
      </dgm:t>
    </dgm:pt>
    <dgm:pt modelId="{472EDFB4-CC4D-469C-B9FE-B443B7487C54}" type="parTrans" cxnId="{95166494-0CA2-4E53-BD18-F55A834D8B29}">
      <dgm:prSet/>
      <dgm:spPr/>
      <dgm:t>
        <a:bodyPr/>
        <a:lstStyle/>
        <a:p>
          <a:endParaRPr lang="id-ID"/>
        </a:p>
      </dgm:t>
    </dgm:pt>
    <dgm:pt modelId="{C35837A2-566D-48E9-8A8C-B9FFC57B1ACF}" type="sibTrans" cxnId="{95166494-0CA2-4E53-BD18-F55A834D8B29}">
      <dgm:prSet/>
      <dgm:spPr/>
      <dgm:t>
        <a:bodyPr/>
        <a:lstStyle/>
        <a:p>
          <a:endParaRPr lang="id-ID"/>
        </a:p>
      </dgm:t>
    </dgm:pt>
    <dgm:pt modelId="{659EDA50-8B15-4EA6-B163-D47D70C80C09}">
      <dgm:prSet phldrT="[Text]" custT="1"/>
      <dgm:spPr/>
      <dgm:t>
        <a:bodyPr/>
        <a:lstStyle/>
        <a:p>
          <a:r>
            <a:rPr lang="id-ID" sz="2000" dirty="0" smtClean="0"/>
            <a:t>Rencana nyata</a:t>
          </a:r>
          <a:endParaRPr lang="id-ID" sz="2000" dirty="0"/>
        </a:p>
      </dgm:t>
    </dgm:pt>
    <dgm:pt modelId="{E0E90E39-EA3E-4617-B6CB-6DE472D64074}" type="parTrans" cxnId="{27A55955-9BA1-4BA3-9929-A2FCA8123BBA}">
      <dgm:prSet/>
      <dgm:spPr/>
      <dgm:t>
        <a:bodyPr/>
        <a:lstStyle/>
        <a:p>
          <a:endParaRPr lang="id-ID"/>
        </a:p>
      </dgm:t>
    </dgm:pt>
    <dgm:pt modelId="{66CF13F7-F77B-4391-935A-2781BFF2AAED}" type="sibTrans" cxnId="{27A55955-9BA1-4BA3-9929-A2FCA8123BBA}">
      <dgm:prSet/>
      <dgm:spPr/>
      <dgm:t>
        <a:bodyPr/>
        <a:lstStyle/>
        <a:p>
          <a:endParaRPr lang="id-ID"/>
        </a:p>
      </dgm:t>
    </dgm:pt>
    <dgm:pt modelId="{4F00F68B-7D25-4BDE-A63E-015C2B6C90E9}">
      <dgm:prSet phldrT="[Text]" custT="1"/>
      <dgm:spPr/>
      <dgm:t>
        <a:bodyPr/>
        <a:lstStyle/>
        <a:p>
          <a:r>
            <a:rPr lang="id-ID" sz="1800" dirty="0" smtClean="0"/>
            <a:t>Dukungan dan orang dekat</a:t>
          </a:r>
          <a:endParaRPr lang="id-ID" sz="1800" dirty="0"/>
        </a:p>
      </dgm:t>
    </dgm:pt>
    <dgm:pt modelId="{A1AC4897-B2BC-4684-BED4-D82ABE170A34}" type="parTrans" cxnId="{66E3999A-56BF-4851-A91E-F2CC16B2C36A}">
      <dgm:prSet/>
      <dgm:spPr/>
      <dgm:t>
        <a:bodyPr/>
        <a:lstStyle/>
        <a:p>
          <a:endParaRPr lang="id-ID"/>
        </a:p>
      </dgm:t>
    </dgm:pt>
    <dgm:pt modelId="{5EDFEBEC-C940-405C-AFB8-EB5D07AB3AC6}" type="sibTrans" cxnId="{66E3999A-56BF-4851-A91E-F2CC16B2C36A}">
      <dgm:prSet/>
      <dgm:spPr/>
      <dgm:t>
        <a:bodyPr/>
        <a:lstStyle/>
        <a:p>
          <a:endParaRPr lang="id-ID"/>
        </a:p>
      </dgm:t>
    </dgm:pt>
    <dgm:pt modelId="{6F364AC8-A445-43E8-BAC0-772BDA36448B}">
      <dgm:prSet phldrT="[Text]" custT="1"/>
      <dgm:spPr/>
      <dgm:t>
        <a:bodyPr/>
        <a:lstStyle/>
        <a:p>
          <a:r>
            <a:rPr lang="id-ID" sz="1800" dirty="0" smtClean="0"/>
            <a:t>Yang dilakukan klien dalam 48 jam</a:t>
          </a:r>
          <a:endParaRPr lang="id-ID" sz="1800" dirty="0"/>
        </a:p>
      </dgm:t>
    </dgm:pt>
    <dgm:pt modelId="{59CAF917-3824-4F23-BBAD-D051341DA41B}" type="parTrans" cxnId="{708260A2-5F30-46C9-A445-1138456CC5D3}">
      <dgm:prSet/>
      <dgm:spPr/>
      <dgm:t>
        <a:bodyPr/>
        <a:lstStyle/>
        <a:p>
          <a:endParaRPr lang="id-ID"/>
        </a:p>
      </dgm:t>
    </dgm:pt>
    <dgm:pt modelId="{476838A1-40BC-416A-9CD7-C463152C2233}" type="sibTrans" cxnId="{708260A2-5F30-46C9-A445-1138456CC5D3}">
      <dgm:prSet/>
      <dgm:spPr/>
      <dgm:t>
        <a:bodyPr/>
        <a:lstStyle/>
        <a:p>
          <a:endParaRPr lang="id-ID"/>
        </a:p>
      </dgm:t>
    </dgm:pt>
    <dgm:pt modelId="{478674D8-8ECD-4CC4-A51A-D085065091A0}">
      <dgm:prSet phldrT="[Text]" custT="1"/>
      <dgm:spPr/>
      <dgm:t>
        <a:bodyPr/>
        <a:lstStyle/>
        <a:p>
          <a:r>
            <a:rPr lang="id-ID" sz="1600" dirty="0" smtClean="0"/>
            <a:t>Mekanisme penyesuaian diri</a:t>
          </a:r>
          <a:endParaRPr lang="id-ID" sz="1600" dirty="0"/>
        </a:p>
      </dgm:t>
    </dgm:pt>
    <dgm:pt modelId="{12CB3334-1073-4C74-8158-EDE138DBFF46}" type="parTrans" cxnId="{56BF2EE7-05F8-491B-82AE-F3FE67C63AD4}">
      <dgm:prSet/>
      <dgm:spPr/>
      <dgm:t>
        <a:bodyPr/>
        <a:lstStyle/>
        <a:p>
          <a:endParaRPr lang="id-ID"/>
        </a:p>
      </dgm:t>
    </dgm:pt>
    <dgm:pt modelId="{47BB7AD6-841F-4BB4-B1CF-08E2F04B3B99}" type="sibTrans" cxnId="{56BF2EE7-05F8-491B-82AE-F3FE67C63AD4}">
      <dgm:prSet/>
      <dgm:spPr/>
      <dgm:t>
        <a:bodyPr/>
        <a:lstStyle/>
        <a:p>
          <a:endParaRPr lang="id-ID"/>
        </a:p>
      </dgm:t>
    </dgm:pt>
    <dgm:pt modelId="{24B9CDAC-FBD2-4AD0-ACD3-8D4389F20010}">
      <dgm:prSet phldrT="[Text]"/>
      <dgm:spPr/>
      <dgm:t>
        <a:bodyPr/>
        <a:lstStyle/>
        <a:p>
          <a:r>
            <a:rPr lang="id-ID" dirty="0" smtClean="0"/>
            <a:t>Beri kesempatan bertanya kemudian hari</a:t>
          </a:r>
          <a:endParaRPr lang="id-ID" dirty="0"/>
        </a:p>
      </dgm:t>
    </dgm:pt>
    <dgm:pt modelId="{4627373F-C211-4B19-AF9B-2D035FC1E59D}" type="parTrans" cxnId="{A1545AB1-3E08-4D87-93A3-B6FA934A20A4}">
      <dgm:prSet/>
      <dgm:spPr/>
      <dgm:t>
        <a:bodyPr/>
        <a:lstStyle/>
        <a:p>
          <a:endParaRPr lang="id-ID"/>
        </a:p>
      </dgm:t>
    </dgm:pt>
    <dgm:pt modelId="{7D1D901F-22C1-4A11-B9CF-D0FC30A30708}" type="sibTrans" cxnId="{A1545AB1-3E08-4D87-93A3-B6FA934A20A4}">
      <dgm:prSet/>
      <dgm:spPr/>
      <dgm:t>
        <a:bodyPr/>
        <a:lstStyle/>
        <a:p>
          <a:endParaRPr lang="id-ID"/>
        </a:p>
      </dgm:t>
    </dgm:pt>
    <dgm:pt modelId="{AC1D3427-B7F8-4934-90F2-76EC3672D61E}">
      <dgm:prSet phldrT="[Text]"/>
      <dgm:spPr/>
      <dgm:t>
        <a:bodyPr/>
        <a:lstStyle/>
        <a:p>
          <a:r>
            <a:rPr lang="id-ID" dirty="0" smtClean="0"/>
            <a:t>Rencanakan tindak lanjut &amp; rujukan jika diperlukan</a:t>
          </a:r>
          <a:endParaRPr lang="id-ID" dirty="0"/>
        </a:p>
      </dgm:t>
    </dgm:pt>
    <dgm:pt modelId="{C169DA79-5754-451E-B78F-6F91A1194E57}" type="parTrans" cxnId="{C440CB23-DDF2-409E-B51A-28EDC1776B4E}">
      <dgm:prSet/>
      <dgm:spPr/>
      <dgm:t>
        <a:bodyPr/>
        <a:lstStyle/>
        <a:p>
          <a:endParaRPr lang="id-ID"/>
        </a:p>
      </dgm:t>
    </dgm:pt>
    <dgm:pt modelId="{2FAACA4F-17E9-42DB-A7B4-50631DE5CFFC}" type="sibTrans" cxnId="{C440CB23-DDF2-409E-B51A-28EDC1776B4E}">
      <dgm:prSet/>
      <dgm:spPr/>
      <dgm:t>
        <a:bodyPr/>
        <a:lstStyle/>
        <a:p>
          <a:endParaRPr lang="id-ID"/>
        </a:p>
      </dgm:t>
    </dgm:pt>
    <dgm:pt modelId="{B157C6C7-552A-4DBD-BDE9-C5DE1ED9C155}" type="pres">
      <dgm:prSet presAssocID="{ACFCA810-024E-4789-ACDB-14444292D5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ACBAA7E-3F83-4053-B74B-8B1A222BB48F}" type="pres">
      <dgm:prSet presAssocID="{394E7A46-88B4-4018-AE72-3005C8EE7D79}" presName="centerShape" presStyleLbl="node0" presStyleIdx="0" presStyleCnt="1"/>
      <dgm:spPr/>
      <dgm:t>
        <a:bodyPr/>
        <a:lstStyle/>
        <a:p>
          <a:endParaRPr lang="id-ID"/>
        </a:p>
      </dgm:t>
    </dgm:pt>
    <dgm:pt modelId="{1E2827C0-03DB-48B7-8523-E98A4443E44F}" type="pres">
      <dgm:prSet presAssocID="{0721A9F8-75B2-4EF3-920A-D40459EB315C}" presName="Name9" presStyleLbl="parChTrans1D2" presStyleIdx="0" presStyleCnt="9"/>
      <dgm:spPr/>
      <dgm:t>
        <a:bodyPr/>
        <a:lstStyle/>
        <a:p>
          <a:endParaRPr lang="id-ID"/>
        </a:p>
      </dgm:t>
    </dgm:pt>
    <dgm:pt modelId="{8308923C-9153-4E09-BEA1-204861B1B327}" type="pres">
      <dgm:prSet presAssocID="{0721A9F8-75B2-4EF3-920A-D40459EB315C}" presName="connTx" presStyleLbl="parChTrans1D2" presStyleIdx="0" presStyleCnt="9"/>
      <dgm:spPr/>
      <dgm:t>
        <a:bodyPr/>
        <a:lstStyle/>
        <a:p>
          <a:endParaRPr lang="id-ID"/>
        </a:p>
      </dgm:t>
    </dgm:pt>
    <dgm:pt modelId="{573AC708-1C01-40D5-9ABD-7AE8ACD705D0}" type="pres">
      <dgm:prSet presAssocID="{C574729B-F8B9-43AC-AD97-65A8223CBBC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A6BA2F-E75E-408D-A941-AD61CA316502}" type="pres">
      <dgm:prSet presAssocID="{28CE1933-F6F5-4558-A46A-EA06AFC8A9AC}" presName="Name9" presStyleLbl="parChTrans1D2" presStyleIdx="1" presStyleCnt="9"/>
      <dgm:spPr/>
      <dgm:t>
        <a:bodyPr/>
        <a:lstStyle/>
        <a:p>
          <a:endParaRPr lang="id-ID"/>
        </a:p>
      </dgm:t>
    </dgm:pt>
    <dgm:pt modelId="{8FCC4352-23B2-4067-AF01-3618BD6B15F5}" type="pres">
      <dgm:prSet presAssocID="{28CE1933-F6F5-4558-A46A-EA06AFC8A9AC}" presName="connTx" presStyleLbl="parChTrans1D2" presStyleIdx="1" presStyleCnt="9"/>
      <dgm:spPr/>
      <dgm:t>
        <a:bodyPr/>
        <a:lstStyle/>
        <a:p>
          <a:endParaRPr lang="id-ID"/>
        </a:p>
      </dgm:t>
    </dgm:pt>
    <dgm:pt modelId="{1EED2D5D-5E7F-4E1B-898D-05E894E1B493}" type="pres">
      <dgm:prSet presAssocID="{CAC0CC89-A0B1-4275-85A0-0720241BEFF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C99D31-0985-4BBB-8441-3B8B2CE31D09}" type="pres">
      <dgm:prSet presAssocID="{472EDFB4-CC4D-469C-B9FE-B443B7487C54}" presName="Name9" presStyleLbl="parChTrans1D2" presStyleIdx="2" presStyleCnt="9"/>
      <dgm:spPr/>
      <dgm:t>
        <a:bodyPr/>
        <a:lstStyle/>
        <a:p>
          <a:endParaRPr lang="id-ID"/>
        </a:p>
      </dgm:t>
    </dgm:pt>
    <dgm:pt modelId="{48E55B05-D2FE-4716-8197-26EA4C331CD3}" type="pres">
      <dgm:prSet presAssocID="{472EDFB4-CC4D-469C-B9FE-B443B7487C54}" presName="connTx" presStyleLbl="parChTrans1D2" presStyleIdx="2" presStyleCnt="9"/>
      <dgm:spPr/>
      <dgm:t>
        <a:bodyPr/>
        <a:lstStyle/>
        <a:p>
          <a:endParaRPr lang="id-ID"/>
        </a:p>
      </dgm:t>
    </dgm:pt>
    <dgm:pt modelId="{51D3DDB1-3B42-4267-99D5-82060B3086FD}" type="pres">
      <dgm:prSet presAssocID="{E907DFDF-33CB-4E60-8071-4CA9EE073DD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47480D-E339-4483-A51C-D5BAD886C6CF}" type="pres">
      <dgm:prSet presAssocID="{E0E90E39-EA3E-4617-B6CB-6DE472D64074}" presName="Name9" presStyleLbl="parChTrans1D2" presStyleIdx="3" presStyleCnt="9"/>
      <dgm:spPr/>
      <dgm:t>
        <a:bodyPr/>
        <a:lstStyle/>
        <a:p>
          <a:endParaRPr lang="id-ID"/>
        </a:p>
      </dgm:t>
    </dgm:pt>
    <dgm:pt modelId="{A51AF4A9-4E1A-480C-A9D7-534C46FCC8A8}" type="pres">
      <dgm:prSet presAssocID="{E0E90E39-EA3E-4617-B6CB-6DE472D64074}" presName="connTx" presStyleLbl="parChTrans1D2" presStyleIdx="3" presStyleCnt="9"/>
      <dgm:spPr/>
      <dgm:t>
        <a:bodyPr/>
        <a:lstStyle/>
        <a:p>
          <a:endParaRPr lang="id-ID"/>
        </a:p>
      </dgm:t>
    </dgm:pt>
    <dgm:pt modelId="{8070448E-DA8D-4FF5-AB0A-060C623FF6EA}" type="pres">
      <dgm:prSet presAssocID="{659EDA50-8B15-4EA6-B163-D47D70C80C0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348B0D-56EB-41CE-8D1B-816964990185}" type="pres">
      <dgm:prSet presAssocID="{A1AC4897-B2BC-4684-BED4-D82ABE170A34}" presName="Name9" presStyleLbl="parChTrans1D2" presStyleIdx="4" presStyleCnt="9"/>
      <dgm:spPr/>
      <dgm:t>
        <a:bodyPr/>
        <a:lstStyle/>
        <a:p>
          <a:endParaRPr lang="id-ID"/>
        </a:p>
      </dgm:t>
    </dgm:pt>
    <dgm:pt modelId="{C7C0CD2E-675D-4F89-AC25-4C31E0640E66}" type="pres">
      <dgm:prSet presAssocID="{A1AC4897-B2BC-4684-BED4-D82ABE170A34}" presName="connTx" presStyleLbl="parChTrans1D2" presStyleIdx="4" presStyleCnt="9"/>
      <dgm:spPr/>
      <dgm:t>
        <a:bodyPr/>
        <a:lstStyle/>
        <a:p>
          <a:endParaRPr lang="id-ID"/>
        </a:p>
      </dgm:t>
    </dgm:pt>
    <dgm:pt modelId="{5634A142-461A-4374-96EF-47B8001A1CE6}" type="pres">
      <dgm:prSet presAssocID="{4F00F68B-7D25-4BDE-A63E-015C2B6C90E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60370E-7C35-4962-A950-3624875A3DF9}" type="pres">
      <dgm:prSet presAssocID="{59CAF917-3824-4F23-BBAD-D051341DA41B}" presName="Name9" presStyleLbl="parChTrans1D2" presStyleIdx="5" presStyleCnt="9"/>
      <dgm:spPr/>
      <dgm:t>
        <a:bodyPr/>
        <a:lstStyle/>
        <a:p>
          <a:endParaRPr lang="id-ID"/>
        </a:p>
      </dgm:t>
    </dgm:pt>
    <dgm:pt modelId="{037EA7B5-49E4-4407-BC2E-704D4584C9BF}" type="pres">
      <dgm:prSet presAssocID="{59CAF917-3824-4F23-BBAD-D051341DA41B}" presName="connTx" presStyleLbl="parChTrans1D2" presStyleIdx="5" presStyleCnt="9"/>
      <dgm:spPr/>
      <dgm:t>
        <a:bodyPr/>
        <a:lstStyle/>
        <a:p>
          <a:endParaRPr lang="id-ID"/>
        </a:p>
      </dgm:t>
    </dgm:pt>
    <dgm:pt modelId="{19078D5B-EFA2-488D-8715-1CC93086274A}" type="pres">
      <dgm:prSet presAssocID="{6F364AC8-A445-43E8-BAC0-772BDA36448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853C3A-3AF4-40AE-80A4-AC0B25CEBDFD}" type="pres">
      <dgm:prSet presAssocID="{12CB3334-1073-4C74-8158-EDE138DBFF46}" presName="Name9" presStyleLbl="parChTrans1D2" presStyleIdx="6" presStyleCnt="9"/>
      <dgm:spPr/>
      <dgm:t>
        <a:bodyPr/>
        <a:lstStyle/>
        <a:p>
          <a:endParaRPr lang="id-ID"/>
        </a:p>
      </dgm:t>
    </dgm:pt>
    <dgm:pt modelId="{9B3B9B31-35A9-414E-881B-B6D086754F9B}" type="pres">
      <dgm:prSet presAssocID="{12CB3334-1073-4C74-8158-EDE138DBFF46}" presName="connTx" presStyleLbl="parChTrans1D2" presStyleIdx="6" presStyleCnt="9"/>
      <dgm:spPr/>
      <dgm:t>
        <a:bodyPr/>
        <a:lstStyle/>
        <a:p>
          <a:endParaRPr lang="id-ID"/>
        </a:p>
      </dgm:t>
    </dgm:pt>
    <dgm:pt modelId="{F7C79A56-629F-466B-BD17-A546F2E173A9}" type="pres">
      <dgm:prSet presAssocID="{478674D8-8ECD-4CC4-A51A-D085065091A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D7A8E3-A82E-404E-A01E-86D3E7F48540}" type="pres">
      <dgm:prSet presAssocID="{4627373F-C211-4B19-AF9B-2D035FC1E59D}" presName="Name9" presStyleLbl="parChTrans1D2" presStyleIdx="7" presStyleCnt="9"/>
      <dgm:spPr/>
      <dgm:t>
        <a:bodyPr/>
        <a:lstStyle/>
        <a:p>
          <a:endParaRPr lang="id-ID"/>
        </a:p>
      </dgm:t>
    </dgm:pt>
    <dgm:pt modelId="{1D450160-ABF5-49C0-B40F-0B466AACAE51}" type="pres">
      <dgm:prSet presAssocID="{4627373F-C211-4B19-AF9B-2D035FC1E59D}" presName="connTx" presStyleLbl="parChTrans1D2" presStyleIdx="7" presStyleCnt="9"/>
      <dgm:spPr/>
      <dgm:t>
        <a:bodyPr/>
        <a:lstStyle/>
        <a:p>
          <a:endParaRPr lang="id-ID"/>
        </a:p>
      </dgm:t>
    </dgm:pt>
    <dgm:pt modelId="{C5EE3571-A4E1-4A98-BCB3-23F2223D1927}" type="pres">
      <dgm:prSet presAssocID="{24B9CDAC-FBD2-4AD0-ACD3-8D4389F2001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C5FCF0-4708-419D-9416-684555F408AC}" type="pres">
      <dgm:prSet presAssocID="{C169DA79-5754-451E-B78F-6F91A1194E57}" presName="Name9" presStyleLbl="parChTrans1D2" presStyleIdx="8" presStyleCnt="9"/>
      <dgm:spPr/>
      <dgm:t>
        <a:bodyPr/>
        <a:lstStyle/>
        <a:p>
          <a:endParaRPr lang="id-ID"/>
        </a:p>
      </dgm:t>
    </dgm:pt>
    <dgm:pt modelId="{72D1C39E-8A0E-4CD3-9948-967F034EC93C}" type="pres">
      <dgm:prSet presAssocID="{C169DA79-5754-451E-B78F-6F91A1194E57}" presName="connTx" presStyleLbl="parChTrans1D2" presStyleIdx="8" presStyleCnt="9"/>
      <dgm:spPr/>
      <dgm:t>
        <a:bodyPr/>
        <a:lstStyle/>
        <a:p>
          <a:endParaRPr lang="id-ID"/>
        </a:p>
      </dgm:t>
    </dgm:pt>
    <dgm:pt modelId="{08B0A861-3879-419C-9D47-71C9426BB07C}" type="pres">
      <dgm:prSet presAssocID="{AC1D3427-B7F8-4934-90F2-76EC3672D61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1545AB1-3E08-4D87-93A3-B6FA934A20A4}" srcId="{394E7A46-88B4-4018-AE72-3005C8EE7D79}" destId="{24B9CDAC-FBD2-4AD0-ACD3-8D4389F20010}" srcOrd="7" destOrd="0" parTransId="{4627373F-C211-4B19-AF9B-2D035FC1E59D}" sibTransId="{7D1D901F-22C1-4A11-B9CF-D0FC30A30708}"/>
    <dgm:cxn modelId="{D15F0FE0-B0AA-42DF-920C-644DFF8519EE}" srcId="{394E7A46-88B4-4018-AE72-3005C8EE7D79}" destId="{CAC0CC89-A0B1-4275-85A0-0720241BEFFD}" srcOrd="1" destOrd="0" parTransId="{28CE1933-F6F5-4558-A46A-EA06AFC8A9AC}" sibTransId="{D2E77844-943C-427C-8E8D-48CB2CBDE2C5}"/>
    <dgm:cxn modelId="{A4AEDE08-C681-4AA7-9E43-61296C59D526}" type="presOf" srcId="{E0E90E39-EA3E-4617-B6CB-6DE472D64074}" destId="{5647480D-E339-4483-A51C-D5BAD886C6CF}" srcOrd="0" destOrd="0" presId="urn:microsoft.com/office/officeart/2005/8/layout/radial1"/>
    <dgm:cxn modelId="{73717AE9-B155-4547-BDFB-995481D18095}" type="presOf" srcId="{4F00F68B-7D25-4BDE-A63E-015C2B6C90E9}" destId="{5634A142-461A-4374-96EF-47B8001A1CE6}" srcOrd="0" destOrd="0" presId="urn:microsoft.com/office/officeart/2005/8/layout/radial1"/>
    <dgm:cxn modelId="{762C7BE4-DB5C-4674-88D5-C622AE8C0014}" type="presOf" srcId="{24B9CDAC-FBD2-4AD0-ACD3-8D4389F20010}" destId="{C5EE3571-A4E1-4A98-BCB3-23F2223D1927}" srcOrd="0" destOrd="0" presId="urn:microsoft.com/office/officeart/2005/8/layout/radial1"/>
    <dgm:cxn modelId="{56BF2EE7-05F8-491B-82AE-F3FE67C63AD4}" srcId="{394E7A46-88B4-4018-AE72-3005C8EE7D79}" destId="{478674D8-8ECD-4CC4-A51A-D085065091A0}" srcOrd="6" destOrd="0" parTransId="{12CB3334-1073-4C74-8158-EDE138DBFF46}" sibTransId="{47BB7AD6-841F-4BB4-B1CF-08E2F04B3B99}"/>
    <dgm:cxn modelId="{8E476F65-04BF-4656-8C07-7A87752A2D34}" type="presOf" srcId="{478674D8-8ECD-4CC4-A51A-D085065091A0}" destId="{F7C79A56-629F-466B-BD17-A546F2E173A9}" srcOrd="0" destOrd="0" presId="urn:microsoft.com/office/officeart/2005/8/layout/radial1"/>
    <dgm:cxn modelId="{708260A2-5F30-46C9-A445-1138456CC5D3}" srcId="{394E7A46-88B4-4018-AE72-3005C8EE7D79}" destId="{6F364AC8-A445-43E8-BAC0-772BDA36448B}" srcOrd="5" destOrd="0" parTransId="{59CAF917-3824-4F23-BBAD-D051341DA41B}" sibTransId="{476838A1-40BC-416A-9CD7-C463152C2233}"/>
    <dgm:cxn modelId="{D7F3A079-5B1A-413D-A520-B13AF7AB28D0}" type="presOf" srcId="{59CAF917-3824-4F23-BBAD-D051341DA41B}" destId="{9460370E-7C35-4962-A950-3624875A3DF9}" srcOrd="0" destOrd="0" presId="urn:microsoft.com/office/officeart/2005/8/layout/radial1"/>
    <dgm:cxn modelId="{DB495CC1-846F-48CF-B55D-F060117BDC37}" type="presOf" srcId="{12CB3334-1073-4C74-8158-EDE138DBFF46}" destId="{9B3B9B31-35A9-414E-881B-B6D086754F9B}" srcOrd="1" destOrd="0" presId="urn:microsoft.com/office/officeart/2005/8/layout/radial1"/>
    <dgm:cxn modelId="{A77262CC-2003-4FD3-8A94-C9013474565D}" type="presOf" srcId="{4627373F-C211-4B19-AF9B-2D035FC1E59D}" destId="{62D7A8E3-A82E-404E-A01E-86D3E7F48540}" srcOrd="0" destOrd="0" presId="urn:microsoft.com/office/officeart/2005/8/layout/radial1"/>
    <dgm:cxn modelId="{9E270C58-D4BF-44F2-8E45-05CD615B6553}" type="presOf" srcId="{659EDA50-8B15-4EA6-B163-D47D70C80C09}" destId="{8070448E-DA8D-4FF5-AB0A-060C623FF6EA}" srcOrd="0" destOrd="0" presId="urn:microsoft.com/office/officeart/2005/8/layout/radial1"/>
    <dgm:cxn modelId="{8B8F1900-52CA-4206-A520-025F064AB1F5}" type="presOf" srcId="{AC1D3427-B7F8-4934-90F2-76EC3672D61E}" destId="{08B0A861-3879-419C-9D47-71C9426BB07C}" srcOrd="0" destOrd="0" presId="urn:microsoft.com/office/officeart/2005/8/layout/radial1"/>
    <dgm:cxn modelId="{102B274B-7672-458A-A50E-D2CCAB8010C7}" type="presOf" srcId="{28CE1933-F6F5-4558-A46A-EA06AFC8A9AC}" destId="{98A6BA2F-E75E-408D-A941-AD61CA316502}" srcOrd="0" destOrd="0" presId="urn:microsoft.com/office/officeart/2005/8/layout/radial1"/>
    <dgm:cxn modelId="{2D7D113D-61D1-4903-AE55-D4FBF6F1E90C}" type="presOf" srcId="{472EDFB4-CC4D-469C-B9FE-B443B7487C54}" destId="{A6C99D31-0985-4BBB-8441-3B8B2CE31D09}" srcOrd="0" destOrd="0" presId="urn:microsoft.com/office/officeart/2005/8/layout/radial1"/>
    <dgm:cxn modelId="{0C0E10A0-E284-4429-9CE8-A7B177AC330D}" type="presOf" srcId="{28CE1933-F6F5-4558-A46A-EA06AFC8A9AC}" destId="{8FCC4352-23B2-4067-AF01-3618BD6B15F5}" srcOrd="1" destOrd="0" presId="urn:microsoft.com/office/officeart/2005/8/layout/radial1"/>
    <dgm:cxn modelId="{4F255473-1107-4D7A-BB57-089E6864810D}" type="presOf" srcId="{ACFCA810-024E-4789-ACDB-14444292D5E3}" destId="{B157C6C7-552A-4DBD-BDE9-C5DE1ED9C155}" srcOrd="0" destOrd="0" presId="urn:microsoft.com/office/officeart/2005/8/layout/radial1"/>
    <dgm:cxn modelId="{BEA0D2F0-EBBD-4304-9710-47C39867666C}" type="presOf" srcId="{C169DA79-5754-451E-B78F-6F91A1194E57}" destId="{9CC5FCF0-4708-419D-9416-684555F408AC}" srcOrd="0" destOrd="0" presId="urn:microsoft.com/office/officeart/2005/8/layout/radial1"/>
    <dgm:cxn modelId="{95166494-0CA2-4E53-BD18-F55A834D8B29}" srcId="{394E7A46-88B4-4018-AE72-3005C8EE7D79}" destId="{E907DFDF-33CB-4E60-8071-4CA9EE073DD6}" srcOrd="2" destOrd="0" parTransId="{472EDFB4-CC4D-469C-B9FE-B443B7487C54}" sibTransId="{C35837A2-566D-48E9-8A8C-B9FFC57B1ACF}"/>
    <dgm:cxn modelId="{04B6C657-1357-4F43-9794-FD2373053DC9}" type="presOf" srcId="{E907DFDF-33CB-4E60-8071-4CA9EE073DD6}" destId="{51D3DDB1-3B42-4267-99D5-82060B3086FD}" srcOrd="0" destOrd="0" presId="urn:microsoft.com/office/officeart/2005/8/layout/radial1"/>
    <dgm:cxn modelId="{B51D4B48-07B1-4F18-9FA0-40BD30CA4F79}" type="presOf" srcId="{6F364AC8-A445-43E8-BAC0-772BDA36448B}" destId="{19078D5B-EFA2-488D-8715-1CC93086274A}" srcOrd="0" destOrd="0" presId="urn:microsoft.com/office/officeart/2005/8/layout/radial1"/>
    <dgm:cxn modelId="{5096CBE7-9FE7-41BE-AB3D-66E09CA0B715}" type="presOf" srcId="{4627373F-C211-4B19-AF9B-2D035FC1E59D}" destId="{1D450160-ABF5-49C0-B40F-0B466AACAE51}" srcOrd="1" destOrd="0" presId="urn:microsoft.com/office/officeart/2005/8/layout/radial1"/>
    <dgm:cxn modelId="{C440CB23-DDF2-409E-B51A-28EDC1776B4E}" srcId="{394E7A46-88B4-4018-AE72-3005C8EE7D79}" destId="{AC1D3427-B7F8-4934-90F2-76EC3672D61E}" srcOrd="8" destOrd="0" parTransId="{C169DA79-5754-451E-B78F-6F91A1194E57}" sibTransId="{2FAACA4F-17E9-42DB-A7B4-50631DE5CFFC}"/>
    <dgm:cxn modelId="{61196499-84CA-4E64-AE8F-30CFE2C79216}" type="presOf" srcId="{394E7A46-88B4-4018-AE72-3005C8EE7D79}" destId="{CACBAA7E-3F83-4053-B74B-8B1A222BB48F}" srcOrd="0" destOrd="0" presId="urn:microsoft.com/office/officeart/2005/8/layout/radial1"/>
    <dgm:cxn modelId="{E0F56BA8-4937-4A59-B611-3DEB47B9ADD3}" type="presOf" srcId="{C574729B-F8B9-43AC-AD97-65A8223CBBC1}" destId="{573AC708-1C01-40D5-9ABD-7AE8ACD705D0}" srcOrd="0" destOrd="0" presId="urn:microsoft.com/office/officeart/2005/8/layout/radial1"/>
    <dgm:cxn modelId="{66E3999A-56BF-4851-A91E-F2CC16B2C36A}" srcId="{394E7A46-88B4-4018-AE72-3005C8EE7D79}" destId="{4F00F68B-7D25-4BDE-A63E-015C2B6C90E9}" srcOrd="4" destOrd="0" parTransId="{A1AC4897-B2BC-4684-BED4-D82ABE170A34}" sibTransId="{5EDFEBEC-C940-405C-AFB8-EB5D07AB3AC6}"/>
    <dgm:cxn modelId="{214B20ED-B34E-4473-B395-94AA20FDCCD9}" srcId="{ACFCA810-024E-4789-ACDB-14444292D5E3}" destId="{394E7A46-88B4-4018-AE72-3005C8EE7D79}" srcOrd="0" destOrd="0" parTransId="{EC6800EF-7455-474A-902C-F49B18F2147E}" sibTransId="{EB60D1AB-4315-4FEA-BEDA-C10A7BE28CB8}"/>
    <dgm:cxn modelId="{31B7824B-3335-4FC3-B458-102FEC04986D}" type="presOf" srcId="{0721A9F8-75B2-4EF3-920A-D40459EB315C}" destId="{1E2827C0-03DB-48B7-8523-E98A4443E44F}" srcOrd="0" destOrd="0" presId="urn:microsoft.com/office/officeart/2005/8/layout/radial1"/>
    <dgm:cxn modelId="{1581BECE-B9D9-4B8B-9596-1F4A541789CC}" srcId="{394E7A46-88B4-4018-AE72-3005C8EE7D79}" destId="{C574729B-F8B9-43AC-AD97-65A8223CBBC1}" srcOrd="0" destOrd="0" parTransId="{0721A9F8-75B2-4EF3-920A-D40459EB315C}" sibTransId="{916F3997-00CB-4747-9BC8-9E896AF80008}"/>
    <dgm:cxn modelId="{B0318CB6-4EB0-4FD3-8A6B-99C23B3E3280}" type="presOf" srcId="{A1AC4897-B2BC-4684-BED4-D82ABE170A34}" destId="{15348B0D-56EB-41CE-8D1B-816964990185}" srcOrd="0" destOrd="0" presId="urn:microsoft.com/office/officeart/2005/8/layout/radial1"/>
    <dgm:cxn modelId="{4B163890-E8FB-4542-808F-9EC14D354FD0}" type="presOf" srcId="{472EDFB4-CC4D-469C-B9FE-B443B7487C54}" destId="{48E55B05-D2FE-4716-8197-26EA4C331CD3}" srcOrd="1" destOrd="0" presId="urn:microsoft.com/office/officeart/2005/8/layout/radial1"/>
    <dgm:cxn modelId="{8F82C829-97F2-4E05-B73C-B0FFD343E54E}" type="presOf" srcId="{C169DA79-5754-451E-B78F-6F91A1194E57}" destId="{72D1C39E-8A0E-4CD3-9948-967F034EC93C}" srcOrd="1" destOrd="0" presId="urn:microsoft.com/office/officeart/2005/8/layout/radial1"/>
    <dgm:cxn modelId="{35300050-F451-449B-8DDF-169D8DB3F132}" type="presOf" srcId="{CAC0CC89-A0B1-4275-85A0-0720241BEFFD}" destId="{1EED2D5D-5E7F-4E1B-898D-05E894E1B493}" srcOrd="0" destOrd="0" presId="urn:microsoft.com/office/officeart/2005/8/layout/radial1"/>
    <dgm:cxn modelId="{7B82F34F-EDE4-4678-BCD1-09258E53B84F}" type="presOf" srcId="{59CAF917-3824-4F23-BBAD-D051341DA41B}" destId="{037EA7B5-49E4-4407-BC2E-704D4584C9BF}" srcOrd="1" destOrd="0" presId="urn:microsoft.com/office/officeart/2005/8/layout/radial1"/>
    <dgm:cxn modelId="{ED297B88-A1F6-44C5-B27B-26FCA0019521}" type="presOf" srcId="{0721A9F8-75B2-4EF3-920A-D40459EB315C}" destId="{8308923C-9153-4E09-BEA1-204861B1B327}" srcOrd="1" destOrd="0" presId="urn:microsoft.com/office/officeart/2005/8/layout/radial1"/>
    <dgm:cxn modelId="{D5576598-BFC1-4D0C-8C7A-BEFFC0B8500D}" type="presOf" srcId="{12CB3334-1073-4C74-8158-EDE138DBFF46}" destId="{67853C3A-3AF4-40AE-80A4-AC0B25CEBDFD}" srcOrd="0" destOrd="0" presId="urn:microsoft.com/office/officeart/2005/8/layout/radial1"/>
    <dgm:cxn modelId="{4E950C50-16AA-4B1D-B76E-E2240BD19252}" type="presOf" srcId="{E0E90E39-EA3E-4617-B6CB-6DE472D64074}" destId="{A51AF4A9-4E1A-480C-A9D7-534C46FCC8A8}" srcOrd="1" destOrd="0" presId="urn:microsoft.com/office/officeart/2005/8/layout/radial1"/>
    <dgm:cxn modelId="{27A55955-9BA1-4BA3-9929-A2FCA8123BBA}" srcId="{394E7A46-88B4-4018-AE72-3005C8EE7D79}" destId="{659EDA50-8B15-4EA6-B163-D47D70C80C09}" srcOrd="3" destOrd="0" parTransId="{E0E90E39-EA3E-4617-B6CB-6DE472D64074}" sibTransId="{66CF13F7-F77B-4391-935A-2781BFF2AAED}"/>
    <dgm:cxn modelId="{5BD552C5-7641-4951-BBE2-998DEA162BFA}" type="presOf" srcId="{A1AC4897-B2BC-4684-BED4-D82ABE170A34}" destId="{C7C0CD2E-675D-4F89-AC25-4C31E0640E66}" srcOrd="1" destOrd="0" presId="urn:microsoft.com/office/officeart/2005/8/layout/radial1"/>
    <dgm:cxn modelId="{F43DDD9C-5ED0-48C5-B3BC-C630CF9F9C4C}" type="presParOf" srcId="{B157C6C7-552A-4DBD-BDE9-C5DE1ED9C155}" destId="{CACBAA7E-3F83-4053-B74B-8B1A222BB48F}" srcOrd="0" destOrd="0" presId="urn:microsoft.com/office/officeart/2005/8/layout/radial1"/>
    <dgm:cxn modelId="{60EFD213-E53A-4535-8FF8-EF27230F4E05}" type="presParOf" srcId="{B157C6C7-552A-4DBD-BDE9-C5DE1ED9C155}" destId="{1E2827C0-03DB-48B7-8523-E98A4443E44F}" srcOrd="1" destOrd="0" presId="urn:microsoft.com/office/officeart/2005/8/layout/radial1"/>
    <dgm:cxn modelId="{1A540DED-4564-4BF0-B852-9E7383CBB24D}" type="presParOf" srcId="{1E2827C0-03DB-48B7-8523-E98A4443E44F}" destId="{8308923C-9153-4E09-BEA1-204861B1B327}" srcOrd="0" destOrd="0" presId="urn:microsoft.com/office/officeart/2005/8/layout/radial1"/>
    <dgm:cxn modelId="{69471655-B913-4F62-BA34-9D48CF881D9B}" type="presParOf" srcId="{B157C6C7-552A-4DBD-BDE9-C5DE1ED9C155}" destId="{573AC708-1C01-40D5-9ABD-7AE8ACD705D0}" srcOrd="2" destOrd="0" presId="urn:microsoft.com/office/officeart/2005/8/layout/radial1"/>
    <dgm:cxn modelId="{08CB96BB-2935-46B3-8F48-7FBA608FFB5D}" type="presParOf" srcId="{B157C6C7-552A-4DBD-BDE9-C5DE1ED9C155}" destId="{98A6BA2F-E75E-408D-A941-AD61CA316502}" srcOrd="3" destOrd="0" presId="urn:microsoft.com/office/officeart/2005/8/layout/radial1"/>
    <dgm:cxn modelId="{7CF0150A-E2CB-4BBD-A590-F660DA202F7B}" type="presParOf" srcId="{98A6BA2F-E75E-408D-A941-AD61CA316502}" destId="{8FCC4352-23B2-4067-AF01-3618BD6B15F5}" srcOrd="0" destOrd="0" presId="urn:microsoft.com/office/officeart/2005/8/layout/radial1"/>
    <dgm:cxn modelId="{6D6F9F0A-DDFC-473C-A515-CDEAFA04EAB1}" type="presParOf" srcId="{B157C6C7-552A-4DBD-BDE9-C5DE1ED9C155}" destId="{1EED2D5D-5E7F-4E1B-898D-05E894E1B493}" srcOrd="4" destOrd="0" presId="urn:microsoft.com/office/officeart/2005/8/layout/radial1"/>
    <dgm:cxn modelId="{9D3D66C9-13F5-4905-9D31-7FCA7BC26866}" type="presParOf" srcId="{B157C6C7-552A-4DBD-BDE9-C5DE1ED9C155}" destId="{A6C99D31-0985-4BBB-8441-3B8B2CE31D09}" srcOrd="5" destOrd="0" presId="urn:microsoft.com/office/officeart/2005/8/layout/radial1"/>
    <dgm:cxn modelId="{390FB9A1-D7F0-437E-B4B4-3B4154FBB1FD}" type="presParOf" srcId="{A6C99D31-0985-4BBB-8441-3B8B2CE31D09}" destId="{48E55B05-D2FE-4716-8197-26EA4C331CD3}" srcOrd="0" destOrd="0" presId="urn:microsoft.com/office/officeart/2005/8/layout/radial1"/>
    <dgm:cxn modelId="{7A84516A-FFA0-4445-B2A3-FE8AF431CD70}" type="presParOf" srcId="{B157C6C7-552A-4DBD-BDE9-C5DE1ED9C155}" destId="{51D3DDB1-3B42-4267-99D5-82060B3086FD}" srcOrd="6" destOrd="0" presId="urn:microsoft.com/office/officeart/2005/8/layout/radial1"/>
    <dgm:cxn modelId="{2D5F040A-145B-4D5C-BA81-50B0DB3C982A}" type="presParOf" srcId="{B157C6C7-552A-4DBD-BDE9-C5DE1ED9C155}" destId="{5647480D-E339-4483-A51C-D5BAD886C6CF}" srcOrd="7" destOrd="0" presId="urn:microsoft.com/office/officeart/2005/8/layout/radial1"/>
    <dgm:cxn modelId="{AE110C4D-0D66-4EE6-AEE8-684B0D9E1B6B}" type="presParOf" srcId="{5647480D-E339-4483-A51C-D5BAD886C6CF}" destId="{A51AF4A9-4E1A-480C-A9D7-534C46FCC8A8}" srcOrd="0" destOrd="0" presId="urn:microsoft.com/office/officeart/2005/8/layout/radial1"/>
    <dgm:cxn modelId="{070A01F1-E3CB-441A-B955-17716B7EDA1B}" type="presParOf" srcId="{B157C6C7-552A-4DBD-BDE9-C5DE1ED9C155}" destId="{8070448E-DA8D-4FF5-AB0A-060C623FF6EA}" srcOrd="8" destOrd="0" presId="urn:microsoft.com/office/officeart/2005/8/layout/radial1"/>
    <dgm:cxn modelId="{D7DB6554-B15B-4367-BE6A-737B3F40079E}" type="presParOf" srcId="{B157C6C7-552A-4DBD-BDE9-C5DE1ED9C155}" destId="{15348B0D-56EB-41CE-8D1B-816964990185}" srcOrd="9" destOrd="0" presId="urn:microsoft.com/office/officeart/2005/8/layout/radial1"/>
    <dgm:cxn modelId="{29213735-4270-40D1-8882-46C66C3C29E7}" type="presParOf" srcId="{15348B0D-56EB-41CE-8D1B-816964990185}" destId="{C7C0CD2E-675D-4F89-AC25-4C31E0640E66}" srcOrd="0" destOrd="0" presId="urn:microsoft.com/office/officeart/2005/8/layout/radial1"/>
    <dgm:cxn modelId="{0000EAA3-EBEF-461B-B111-CC4DC27F9BA7}" type="presParOf" srcId="{B157C6C7-552A-4DBD-BDE9-C5DE1ED9C155}" destId="{5634A142-461A-4374-96EF-47B8001A1CE6}" srcOrd="10" destOrd="0" presId="urn:microsoft.com/office/officeart/2005/8/layout/radial1"/>
    <dgm:cxn modelId="{2BFF4A96-66CF-4FF9-9C94-46844747F5B1}" type="presParOf" srcId="{B157C6C7-552A-4DBD-BDE9-C5DE1ED9C155}" destId="{9460370E-7C35-4962-A950-3624875A3DF9}" srcOrd="11" destOrd="0" presId="urn:microsoft.com/office/officeart/2005/8/layout/radial1"/>
    <dgm:cxn modelId="{D1E68EEB-4995-483E-AA60-284067EC6ABF}" type="presParOf" srcId="{9460370E-7C35-4962-A950-3624875A3DF9}" destId="{037EA7B5-49E4-4407-BC2E-704D4584C9BF}" srcOrd="0" destOrd="0" presId="urn:microsoft.com/office/officeart/2005/8/layout/radial1"/>
    <dgm:cxn modelId="{B023C117-425A-4984-B780-260842F216FE}" type="presParOf" srcId="{B157C6C7-552A-4DBD-BDE9-C5DE1ED9C155}" destId="{19078D5B-EFA2-488D-8715-1CC93086274A}" srcOrd="12" destOrd="0" presId="urn:microsoft.com/office/officeart/2005/8/layout/radial1"/>
    <dgm:cxn modelId="{82DD2F81-D46A-4056-8B16-98430757BDCA}" type="presParOf" srcId="{B157C6C7-552A-4DBD-BDE9-C5DE1ED9C155}" destId="{67853C3A-3AF4-40AE-80A4-AC0B25CEBDFD}" srcOrd="13" destOrd="0" presId="urn:microsoft.com/office/officeart/2005/8/layout/radial1"/>
    <dgm:cxn modelId="{07040CCF-9FE3-4DF7-9C95-591BE3389686}" type="presParOf" srcId="{67853C3A-3AF4-40AE-80A4-AC0B25CEBDFD}" destId="{9B3B9B31-35A9-414E-881B-B6D086754F9B}" srcOrd="0" destOrd="0" presId="urn:microsoft.com/office/officeart/2005/8/layout/radial1"/>
    <dgm:cxn modelId="{1FDA23CF-F9A8-4BE0-BA65-036556014B00}" type="presParOf" srcId="{B157C6C7-552A-4DBD-BDE9-C5DE1ED9C155}" destId="{F7C79A56-629F-466B-BD17-A546F2E173A9}" srcOrd="14" destOrd="0" presId="urn:microsoft.com/office/officeart/2005/8/layout/radial1"/>
    <dgm:cxn modelId="{8FD3DF63-BE02-4165-990E-FF69D2713426}" type="presParOf" srcId="{B157C6C7-552A-4DBD-BDE9-C5DE1ED9C155}" destId="{62D7A8E3-A82E-404E-A01E-86D3E7F48540}" srcOrd="15" destOrd="0" presId="urn:microsoft.com/office/officeart/2005/8/layout/radial1"/>
    <dgm:cxn modelId="{A4BE9756-17B9-4A90-A862-353596FAA4DF}" type="presParOf" srcId="{62D7A8E3-A82E-404E-A01E-86D3E7F48540}" destId="{1D450160-ABF5-49C0-B40F-0B466AACAE51}" srcOrd="0" destOrd="0" presId="urn:microsoft.com/office/officeart/2005/8/layout/radial1"/>
    <dgm:cxn modelId="{6464E62E-AACF-42BE-9C6B-D08EFC8FC4E4}" type="presParOf" srcId="{B157C6C7-552A-4DBD-BDE9-C5DE1ED9C155}" destId="{C5EE3571-A4E1-4A98-BCB3-23F2223D1927}" srcOrd="16" destOrd="0" presId="urn:microsoft.com/office/officeart/2005/8/layout/radial1"/>
    <dgm:cxn modelId="{CFB7B542-4C7A-4026-92D2-920FBE5BA4E8}" type="presParOf" srcId="{B157C6C7-552A-4DBD-BDE9-C5DE1ED9C155}" destId="{9CC5FCF0-4708-419D-9416-684555F408AC}" srcOrd="17" destOrd="0" presId="urn:microsoft.com/office/officeart/2005/8/layout/radial1"/>
    <dgm:cxn modelId="{658E9814-B3C9-44A8-9B9C-2A41E0FD2F4C}" type="presParOf" srcId="{9CC5FCF0-4708-419D-9416-684555F408AC}" destId="{72D1C39E-8A0E-4CD3-9948-967F034EC93C}" srcOrd="0" destOrd="0" presId="urn:microsoft.com/office/officeart/2005/8/layout/radial1"/>
    <dgm:cxn modelId="{D8C68FC9-7D8E-4C1A-B0AD-9A2E951DBC85}" type="presParOf" srcId="{B157C6C7-552A-4DBD-BDE9-C5DE1ED9C155}" destId="{08B0A861-3879-419C-9D47-71C9426BB07C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A9112-4F2D-4646-A639-74C71053436D}">
      <dsp:nvSpPr>
        <dsp:cNvPr id="0" name=""/>
        <dsp:cNvSpPr/>
      </dsp:nvSpPr>
      <dsp:spPr>
        <a:xfrm>
          <a:off x="5073444" y="2527245"/>
          <a:ext cx="1942016" cy="1942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/>
            <a:t>Fungsi VCT</a:t>
          </a:r>
          <a:endParaRPr lang="id-ID" sz="3800" kern="1200" dirty="0"/>
        </a:p>
      </dsp:txBody>
      <dsp:txXfrm>
        <a:off x="5357846" y="2811647"/>
        <a:ext cx="1373212" cy="1373212"/>
      </dsp:txXfrm>
    </dsp:sp>
    <dsp:sp modelId="{F92A0BF2-55E5-4E5C-AAD5-B8ADEA05E620}">
      <dsp:nvSpPr>
        <dsp:cNvPr id="0" name=""/>
        <dsp:cNvSpPr/>
      </dsp:nvSpPr>
      <dsp:spPr>
        <a:xfrm rot="16200000">
          <a:off x="5838870" y="1820847"/>
          <a:ext cx="411164" cy="660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>
        <a:off x="5900545" y="2014579"/>
        <a:ext cx="287815" cy="396171"/>
      </dsp:txXfrm>
    </dsp:sp>
    <dsp:sp modelId="{B6F14F8D-CDBF-4A7A-BE56-1AFCB340BD9C}">
      <dsp:nvSpPr>
        <dsp:cNvPr id="0" name=""/>
        <dsp:cNvSpPr/>
      </dsp:nvSpPr>
      <dsp:spPr>
        <a:xfrm>
          <a:off x="5170545" y="3648"/>
          <a:ext cx="1747814" cy="1747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Penerimaan sero-status, coping dan perawatan diri</a:t>
          </a:r>
          <a:endParaRPr lang="id-ID" sz="1800" kern="1200" dirty="0"/>
        </a:p>
      </dsp:txBody>
      <dsp:txXfrm>
        <a:off x="5426506" y="259609"/>
        <a:ext cx="1235892" cy="1235892"/>
      </dsp:txXfrm>
    </dsp:sp>
    <dsp:sp modelId="{9B480BA8-A7AD-458D-BDA1-CD9AA546572C}">
      <dsp:nvSpPr>
        <dsp:cNvPr id="0" name=""/>
        <dsp:cNvSpPr/>
      </dsp:nvSpPr>
      <dsp:spPr>
        <a:xfrm rot="19285714">
          <a:off x="6892203" y="2328106"/>
          <a:ext cx="411164" cy="660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>
        <a:off x="6905658" y="2498616"/>
        <a:ext cx="287815" cy="396171"/>
      </dsp:txXfrm>
    </dsp:sp>
    <dsp:sp modelId="{9A58AEA5-86BE-4D27-8E56-BAD739CD1FDB}">
      <dsp:nvSpPr>
        <dsp:cNvPr id="0" name=""/>
        <dsp:cNvSpPr/>
      </dsp:nvSpPr>
      <dsp:spPr>
        <a:xfrm>
          <a:off x="7219489" y="990367"/>
          <a:ext cx="1747814" cy="1747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Memfasilitasi perubahan perilaku</a:t>
          </a:r>
          <a:endParaRPr lang="id-ID" sz="1600" kern="1200" dirty="0"/>
        </a:p>
      </dsp:txBody>
      <dsp:txXfrm>
        <a:off x="7475450" y="1246328"/>
        <a:ext cx="1235892" cy="1235892"/>
      </dsp:txXfrm>
    </dsp:sp>
    <dsp:sp modelId="{D5B18B78-1F56-4EF3-9C38-E5073C2FBC55}">
      <dsp:nvSpPr>
        <dsp:cNvPr id="0" name=""/>
        <dsp:cNvSpPr/>
      </dsp:nvSpPr>
      <dsp:spPr>
        <a:xfrm rot="771429">
          <a:off x="7152354" y="3467904"/>
          <a:ext cx="411164" cy="660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>
        <a:off x="7153900" y="3586237"/>
        <a:ext cx="287815" cy="396171"/>
      </dsp:txXfrm>
    </dsp:sp>
    <dsp:sp modelId="{63AB3989-DAE0-4023-9988-2321795EFBA7}">
      <dsp:nvSpPr>
        <dsp:cNvPr id="0" name=""/>
        <dsp:cNvSpPr/>
      </dsp:nvSpPr>
      <dsp:spPr>
        <a:xfrm>
          <a:off x="7725536" y="3207505"/>
          <a:ext cx="1747814" cy="1747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Memfasilitasi intervensi MTCT (dari ibu ke anak)</a:t>
          </a:r>
          <a:endParaRPr lang="id-ID" sz="1600" kern="1200" dirty="0"/>
        </a:p>
      </dsp:txBody>
      <dsp:txXfrm>
        <a:off x="7981497" y="3463466"/>
        <a:ext cx="1235892" cy="1235892"/>
      </dsp:txXfrm>
    </dsp:sp>
    <dsp:sp modelId="{02BE9938-3109-4BFC-A511-25E956E58DE5}">
      <dsp:nvSpPr>
        <dsp:cNvPr id="0" name=""/>
        <dsp:cNvSpPr/>
      </dsp:nvSpPr>
      <dsp:spPr>
        <a:xfrm rot="3857143">
          <a:off x="6423426" y="4381952"/>
          <a:ext cx="411164" cy="660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>
        <a:off x="6458341" y="4458442"/>
        <a:ext cx="287815" cy="396171"/>
      </dsp:txXfrm>
    </dsp:sp>
    <dsp:sp modelId="{678A1416-58C1-4724-B2B9-F32CFD258044}">
      <dsp:nvSpPr>
        <dsp:cNvPr id="0" name=""/>
        <dsp:cNvSpPr/>
      </dsp:nvSpPr>
      <dsp:spPr>
        <a:xfrm>
          <a:off x="6307623" y="4985512"/>
          <a:ext cx="1747814" cy="1747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Manajemen dini infeksi oportunistik &amp; IMS serta Introduksi ARV</a:t>
          </a:r>
          <a:endParaRPr lang="id-ID" sz="1400" kern="1200" dirty="0"/>
        </a:p>
      </dsp:txBody>
      <dsp:txXfrm>
        <a:off x="6563584" y="5241473"/>
        <a:ext cx="1235892" cy="1235892"/>
      </dsp:txXfrm>
    </dsp:sp>
    <dsp:sp modelId="{104EC3C7-88B5-4B29-8257-16D0350E256A}">
      <dsp:nvSpPr>
        <dsp:cNvPr id="0" name=""/>
        <dsp:cNvSpPr/>
      </dsp:nvSpPr>
      <dsp:spPr>
        <a:xfrm rot="6942857">
          <a:off x="5254315" y="4381952"/>
          <a:ext cx="411164" cy="660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 rot="10800000">
        <a:off x="5342749" y="4458442"/>
        <a:ext cx="287815" cy="396171"/>
      </dsp:txXfrm>
    </dsp:sp>
    <dsp:sp modelId="{4B4D44B4-32B7-4855-8B8E-4162B0D81F00}">
      <dsp:nvSpPr>
        <dsp:cNvPr id="0" name=""/>
        <dsp:cNvSpPr/>
      </dsp:nvSpPr>
      <dsp:spPr>
        <a:xfrm>
          <a:off x="4033467" y="4985512"/>
          <a:ext cx="1747814" cy="1747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Terapi pencegahan &amp; perawatan reproduksi</a:t>
          </a:r>
          <a:endParaRPr lang="id-ID" sz="1800" kern="1200" dirty="0"/>
        </a:p>
      </dsp:txBody>
      <dsp:txXfrm>
        <a:off x="4289428" y="5241473"/>
        <a:ext cx="1235892" cy="1235892"/>
      </dsp:txXfrm>
    </dsp:sp>
    <dsp:sp modelId="{FF3A365B-EEB9-4F5D-A375-1A195432D128}">
      <dsp:nvSpPr>
        <dsp:cNvPr id="0" name=""/>
        <dsp:cNvSpPr/>
      </dsp:nvSpPr>
      <dsp:spPr>
        <a:xfrm rot="10028571">
          <a:off x="4525386" y="3467904"/>
          <a:ext cx="411164" cy="660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 rot="10800000">
        <a:off x="4647189" y="3586237"/>
        <a:ext cx="287815" cy="396171"/>
      </dsp:txXfrm>
    </dsp:sp>
    <dsp:sp modelId="{8A943E6A-F437-406D-A8E3-B920E1E5FBF8}">
      <dsp:nvSpPr>
        <dsp:cNvPr id="0" name=""/>
        <dsp:cNvSpPr/>
      </dsp:nvSpPr>
      <dsp:spPr>
        <a:xfrm>
          <a:off x="2615554" y="3207505"/>
          <a:ext cx="1747814" cy="1747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Normalisasi HIV/AIDS</a:t>
          </a:r>
          <a:endParaRPr lang="id-ID" sz="1800" kern="1200" dirty="0"/>
        </a:p>
      </dsp:txBody>
      <dsp:txXfrm>
        <a:off x="2871515" y="3463466"/>
        <a:ext cx="1235892" cy="1235892"/>
      </dsp:txXfrm>
    </dsp:sp>
    <dsp:sp modelId="{4AEC9ACC-C17B-478C-A03E-5BD86D232CD4}">
      <dsp:nvSpPr>
        <dsp:cNvPr id="0" name=""/>
        <dsp:cNvSpPr/>
      </dsp:nvSpPr>
      <dsp:spPr>
        <a:xfrm rot="13114286">
          <a:off x="4785538" y="2328106"/>
          <a:ext cx="411164" cy="660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 rot="10800000">
        <a:off x="4895432" y="2498616"/>
        <a:ext cx="287815" cy="396171"/>
      </dsp:txXfrm>
    </dsp:sp>
    <dsp:sp modelId="{17287C02-316C-4405-A52C-9096F0BE8951}">
      <dsp:nvSpPr>
        <dsp:cNvPr id="0" name=""/>
        <dsp:cNvSpPr/>
      </dsp:nvSpPr>
      <dsp:spPr>
        <a:xfrm>
          <a:off x="3121601" y="990367"/>
          <a:ext cx="1747814" cy="1747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Perencanaan masa depan; perawatan anak yatim piatu; Pewarisan</a:t>
          </a:r>
          <a:endParaRPr lang="id-ID" sz="1400" kern="1200" dirty="0"/>
        </a:p>
      </dsp:txBody>
      <dsp:txXfrm>
        <a:off x="3377562" y="1246328"/>
        <a:ext cx="1235892" cy="123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78D55-AE64-454C-8C4E-DB9EAFF44AA3}">
      <dsp:nvSpPr>
        <dsp:cNvPr id="0" name=""/>
        <dsp:cNvSpPr/>
      </dsp:nvSpPr>
      <dsp:spPr>
        <a:xfrm>
          <a:off x="746201" y="766372"/>
          <a:ext cx="5110102" cy="5110102"/>
        </a:xfrm>
        <a:prstGeom prst="blockArc">
          <a:avLst>
            <a:gd name="adj1" fmla="val 5400000"/>
            <a:gd name="adj2" fmla="val 162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70E89-40CD-4308-8C3A-989CAC60B48B}">
      <dsp:nvSpPr>
        <dsp:cNvPr id="0" name=""/>
        <dsp:cNvSpPr/>
      </dsp:nvSpPr>
      <dsp:spPr>
        <a:xfrm>
          <a:off x="746201" y="766372"/>
          <a:ext cx="5110102" cy="5110102"/>
        </a:xfrm>
        <a:prstGeom prst="blockArc">
          <a:avLst>
            <a:gd name="adj1" fmla="val 16200000"/>
            <a:gd name="adj2" fmla="val 54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22A9D-8997-41D6-9732-5A6A8ACF4E5B}">
      <dsp:nvSpPr>
        <dsp:cNvPr id="0" name=""/>
        <dsp:cNvSpPr/>
      </dsp:nvSpPr>
      <dsp:spPr>
        <a:xfrm>
          <a:off x="2124536" y="2144707"/>
          <a:ext cx="2353432" cy="2353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Model Pelayanan VCT</a:t>
          </a:r>
          <a:endParaRPr lang="id-ID" sz="3000" kern="1200" dirty="0"/>
        </a:p>
      </dsp:txBody>
      <dsp:txXfrm>
        <a:off x="2469188" y="2489359"/>
        <a:ext cx="1664128" cy="1664128"/>
      </dsp:txXfrm>
    </dsp:sp>
    <dsp:sp modelId="{080A8893-101D-43CE-8098-115911E04A2B}">
      <dsp:nvSpPr>
        <dsp:cNvPr id="0" name=""/>
        <dsp:cNvSpPr/>
      </dsp:nvSpPr>
      <dsp:spPr>
        <a:xfrm>
          <a:off x="2477551" y="1977"/>
          <a:ext cx="1647402" cy="1647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Mobile VCT</a:t>
          </a:r>
          <a:endParaRPr lang="id-ID" sz="2900" kern="1200" dirty="0"/>
        </a:p>
      </dsp:txBody>
      <dsp:txXfrm>
        <a:off x="2718807" y="243233"/>
        <a:ext cx="1164890" cy="1164890"/>
      </dsp:txXfrm>
    </dsp:sp>
    <dsp:sp modelId="{924C0B00-1336-4D64-A1AE-F6E12B97F1DA}">
      <dsp:nvSpPr>
        <dsp:cNvPr id="0" name=""/>
        <dsp:cNvSpPr/>
      </dsp:nvSpPr>
      <dsp:spPr>
        <a:xfrm>
          <a:off x="2477551" y="4993467"/>
          <a:ext cx="1647402" cy="1647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Statis VCT</a:t>
          </a:r>
          <a:endParaRPr lang="id-ID" sz="2900" kern="1200" dirty="0"/>
        </a:p>
      </dsp:txBody>
      <dsp:txXfrm>
        <a:off x="2718807" y="5234723"/>
        <a:ext cx="1164890" cy="1164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8846-98B7-48A1-B1C3-EAA5591D1DDD}" type="datetimeFigureOut">
              <a:rPr lang="id-ID" smtClean="0"/>
              <a:t>23/04/2018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23FF-0D79-4B27-857D-68688B17C8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074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8846-98B7-48A1-B1C3-EAA5591D1DDD}" type="datetimeFigureOut">
              <a:rPr lang="id-ID" smtClean="0"/>
              <a:t>23/04/2018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23FF-0D79-4B27-857D-68688B17C8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998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8846-98B7-48A1-B1C3-EAA5591D1DDD}" type="datetimeFigureOut">
              <a:rPr lang="id-ID" smtClean="0"/>
              <a:t>23/04/2018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23FF-0D79-4B27-857D-68688B17C8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946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8846-98B7-48A1-B1C3-EAA5591D1DDD}" type="datetimeFigureOut">
              <a:rPr lang="id-ID" smtClean="0"/>
              <a:t>23/04/2018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23FF-0D79-4B27-857D-68688B17C8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655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8846-98B7-48A1-B1C3-EAA5591D1DDD}" type="datetimeFigureOut">
              <a:rPr lang="id-ID" smtClean="0"/>
              <a:t>23/04/2018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23FF-0D79-4B27-857D-68688B17C8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01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8846-98B7-48A1-B1C3-EAA5591D1DDD}" type="datetimeFigureOut">
              <a:rPr lang="id-ID" smtClean="0"/>
              <a:t>23/04/2018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23FF-0D79-4B27-857D-68688B17C8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38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8846-98B7-48A1-B1C3-EAA5591D1DDD}" type="datetimeFigureOut">
              <a:rPr lang="id-ID" smtClean="0"/>
              <a:t>23/04/2018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23FF-0D79-4B27-857D-68688B17C8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057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8846-98B7-48A1-B1C3-EAA5591D1DDD}" type="datetimeFigureOut">
              <a:rPr lang="id-ID" smtClean="0"/>
              <a:t>23/04/2018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23FF-0D79-4B27-857D-68688B17C8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600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8846-98B7-48A1-B1C3-EAA5591D1DDD}" type="datetimeFigureOut">
              <a:rPr lang="id-ID" smtClean="0"/>
              <a:t>23/04/2018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23FF-0D79-4B27-857D-68688B17C8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903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8846-98B7-48A1-B1C3-EAA5591D1DDD}" type="datetimeFigureOut">
              <a:rPr lang="id-ID" smtClean="0"/>
              <a:t>23/04/2018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23FF-0D79-4B27-857D-68688B17C8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086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8846-98B7-48A1-B1C3-EAA5591D1DDD}" type="datetimeFigureOut">
              <a:rPr lang="id-ID" smtClean="0"/>
              <a:t>23/04/2018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23FF-0D79-4B27-857D-68688B17C8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497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8846-98B7-48A1-B1C3-EAA5591D1DDD}" type="datetimeFigureOut">
              <a:rPr lang="id-ID" smtClean="0"/>
              <a:t>23/04/2018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823FF-0D79-4B27-857D-68688B17C8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331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585" y="1122363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id-ID" sz="7200" b="1" dirty="0" smtClean="0"/>
              <a:t>Pelayanan VCT</a:t>
            </a:r>
            <a:endParaRPr lang="id-ID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585" y="3602038"/>
            <a:ext cx="9144000" cy="1655762"/>
          </a:xfrm>
        </p:spPr>
        <p:txBody>
          <a:bodyPr/>
          <a:lstStyle/>
          <a:p>
            <a:pPr algn="r"/>
            <a:r>
              <a:rPr lang="id-ID" dirty="0" smtClean="0"/>
              <a:t>Ade Heryana, SSt, MKM</a:t>
            </a:r>
          </a:p>
          <a:p>
            <a:pPr algn="r"/>
            <a:r>
              <a:rPr lang="id-ID" dirty="0" smtClean="0"/>
              <a:t>Disajikan dalam Capacity Building Kader LSM Kesehatan “YPM”</a:t>
            </a:r>
          </a:p>
          <a:p>
            <a:pPr algn="r"/>
            <a:r>
              <a:rPr lang="id-ID" dirty="0" smtClean="0"/>
              <a:t>Universitas Esa Unggul, 23 April 2018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4" y="196547"/>
            <a:ext cx="1837204" cy="18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75748"/>
              </p:ext>
            </p:extLst>
          </p:nvPr>
        </p:nvGraphicFramePr>
        <p:xfrm>
          <a:off x="94130" y="94128"/>
          <a:ext cx="6602506" cy="6642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36776" y="924"/>
            <a:ext cx="7055224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Penjangkauan (outreach) dan keliling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Dapat dilaksanakan oleh LSM atau layanan kesehatan bergerak ke masyarakat berisiko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Diawali dengan survey (kelompok masyarakat dan pelayanan kesehatan)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477871" y="578223"/>
            <a:ext cx="457200" cy="32272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5136776" y="5639728"/>
            <a:ext cx="707315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Terintegrasi dalam sarana pelayanan kesehatan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Merupakan bagian dari sarana pelayanan kesehatan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Misalnya: Rumah Sakit, Puskesmas, Layanan KB, Klinik KIA (untuk pencegahan ibu ke anak), Klinik IMS, Terapi TBC, LSM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491318" y="6078527"/>
            <a:ext cx="457200" cy="32272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7319682" y="2879914"/>
            <a:ext cx="2689412" cy="1358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Dikelola Pemerintah dan/atau Masyarakat</a:t>
            </a:r>
            <a:endParaRPr lang="id-ID" dirty="0"/>
          </a:p>
        </p:txBody>
      </p:sp>
      <p:sp>
        <p:nvSpPr>
          <p:cNvPr id="10" name="Up Arrow 9"/>
          <p:cNvSpPr/>
          <p:nvPr/>
        </p:nvSpPr>
        <p:spPr>
          <a:xfrm>
            <a:off x="8471646" y="1668753"/>
            <a:ext cx="385483" cy="968188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Up Arrow 10"/>
          <p:cNvSpPr/>
          <p:nvPr/>
        </p:nvSpPr>
        <p:spPr>
          <a:xfrm rot="10800000">
            <a:off x="8494057" y="4454803"/>
            <a:ext cx="385483" cy="968188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53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b="1" dirty="0" smtClean="0"/>
              <a:t>Sasaran Pelayanan VCT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7269"/>
            <a:ext cx="9829800" cy="4351338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chemeClr val="accent2">
                    <a:lumMod val="75000"/>
                  </a:schemeClr>
                </a:solidFill>
              </a:rPr>
              <a:t>Seluruh masyarakat </a:t>
            </a:r>
            <a:r>
              <a:rPr lang="id-ID" sz="3200" dirty="0" smtClean="0"/>
              <a:t>yang membutuhkan pemahaman akan status HIV</a:t>
            </a:r>
          </a:p>
          <a:p>
            <a:r>
              <a:rPr lang="id-ID" sz="3200" dirty="0" smtClean="0"/>
              <a:t>Masyarakat yang datang ke VCT disebut </a:t>
            </a:r>
            <a:r>
              <a:rPr lang="id-ID" sz="3200" b="1" dirty="0" smtClean="0">
                <a:solidFill>
                  <a:schemeClr val="accent2">
                    <a:lumMod val="75000"/>
                  </a:schemeClr>
                </a:solidFill>
              </a:rPr>
              <a:t>KLIEN</a:t>
            </a:r>
            <a:r>
              <a:rPr lang="id-ID" sz="3200" dirty="0" smtClean="0"/>
              <a:t> (bukan Pasien), karena akan ada peran aktif masyarakat dalam konseling</a:t>
            </a:r>
          </a:p>
          <a:p>
            <a:r>
              <a:rPr lang="id-ID" sz="3200" dirty="0" smtClean="0"/>
              <a:t>Tanggungjawab KLIEN </a:t>
            </a:r>
            <a:r>
              <a:rPr lang="id-ID" sz="3200" dirty="0" smtClean="0">
                <a:sym typeface="Wingdings" panose="05000000000000000000" pitchFamily="2" charset="2"/>
              </a:rPr>
              <a:t> </a:t>
            </a:r>
            <a:r>
              <a:rPr lang="id-ID" sz="3200" dirty="0">
                <a:sym typeface="Wingdings" panose="05000000000000000000" pitchFamily="2" charset="2"/>
              </a:rPr>
              <a:t>m</a:t>
            </a:r>
            <a:r>
              <a:rPr lang="id-ID" sz="3200" dirty="0" smtClean="0"/>
              <a:t>endiskusikan hal-hal yang terkait dengan informasi akurat dan lengkap tentang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HIV/AIDS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Perilaku berisiko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Testing HIV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Pertimbangan hasil negatif dan positif</a:t>
            </a:r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687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b="1" dirty="0" smtClean="0"/>
              <a:t>SARANA &amp; PRASARANA PELAYANAN VCT</a:t>
            </a:r>
            <a:endParaRPr lang="id-ID" b="1" dirty="0"/>
          </a:p>
        </p:txBody>
      </p:sp>
      <p:sp>
        <p:nvSpPr>
          <p:cNvPr id="4" name="Up Arrow 3"/>
          <p:cNvSpPr/>
          <p:nvPr/>
        </p:nvSpPr>
        <p:spPr>
          <a:xfrm>
            <a:off x="1237129" y="5069542"/>
            <a:ext cx="753036" cy="146573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MASUK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430306" y="3565712"/>
            <a:ext cx="2380129" cy="1062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Ruang Penerimaan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430306" y="2061883"/>
            <a:ext cx="2380129" cy="1062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Ruang Tunggu Konseling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3460377" y="2066366"/>
            <a:ext cx="1972236" cy="1062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Ruang KONSELING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5858431" y="2084296"/>
            <a:ext cx="1972236" cy="1062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Ruang Pengambilan Darah &amp; Lab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8243038" y="2088779"/>
            <a:ext cx="1972236" cy="1062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Ruang Staff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9740144" y="3328148"/>
            <a:ext cx="1972236" cy="746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Ruang Tunggu Hasil Testing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9740144" y="4334439"/>
            <a:ext cx="1972236" cy="7082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Ruang Kasir</a:t>
            </a:r>
            <a:endParaRPr lang="id-ID" dirty="0"/>
          </a:p>
        </p:txBody>
      </p:sp>
      <p:sp>
        <p:nvSpPr>
          <p:cNvPr id="13" name="Down Arrow 12"/>
          <p:cNvSpPr/>
          <p:nvPr/>
        </p:nvSpPr>
        <p:spPr>
          <a:xfrm>
            <a:off x="10529047" y="5244353"/>
            <a:ext cx="658906" cy="149262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Keluar</a:t>
            </a:r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>
            <a:off x="10560406" y="2061883"/>
            <a:ext cx="1151974" cy="1062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TOILET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3874989" y="3504361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Memiliki akses dengan unit rawat jalan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Letak ruang Konseling, tempat pengambilan darah &amp; Staf Medik berada di lokasi yang berdekatan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Pemeriksaan darah dirujuk ke lab terdekat</a:t>
            </a:r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3460377" y="5082989"/>
            <a:ext cx="5979458" cy="16674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/>
              <a:t>PRASARANA:</a:t>
            </a:r>
          </a:p>
          <a:p>
            <a:pPr marL="342900" indent="-342900">
              <a:buAutoNum type="arabicPeriod"/>
            </a:pPr>
            <a:r>
              <a:rPr lang="id-ID" dirty="0" smtClean="0"/>
              <a:t>Aliran Listrik</a:t>
            </a:r>
          </a:p>
          <a:p>
            <a:pPr marL="342900" indent="-342900">
              <a:buAutoNum type="arabicPeriod"/>
            </a:pPr>
            <a:r>
              <a:rPr lang="id-ID" dirty="0" smtClean="0"/>
              <a:t>Air</a:t>
            </a:r>
          </a:p>
          <a:p>
            <a:pPr marL="342900" indent="-342900">
              <a:buAutoNum type="arabicPeriod"/>
            </a:pPr>
            <a:r>
              <a:rPr lang="id-ID" dirty="0" smtClean="0"/>
              <a:t>Sambungan telepon</a:t>
            </a:r>
          </a:p>
          <a:p>
            <a:pPr marL="342900" indent="-342900">
              <a:buAutoNum type="arabicPeriod"/>
            </a:pPr>
            <a:r>
              <a:rPr lang="id-ID" dirty="0" smtClean="0"/>
              <a:t>Pembuangan limbah padat dan cair</a:t>
            </a:r>
          </a:p>
        </p:txBody>
      </p:sp>
    </p:spTree>
    <p:extLst>
      <p:ext uri="{BB962C8B-B14F-4D97-AF65-F5344CB8AC3E}">
        <p14:creationId xmlns:p14="http://schemas.microsoft.com/office/powerpoint/2010/main" val="26490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b="1" dirty="0" smtClean="0"/>
              <a:t>SDM Pelayanan VCT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653512"/>
              </p:ext>
            </p:extLst>
          </p:nvPr>
        </p:nvGraphicFramePr>
        <p:xfrm>
          <a:off x="972671" y="1692677"/>
          <a:ext cx="10443882" cy="42468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93059"/>
                <a:gridCol w="3012141"/>
                <a:gridCol w="6938682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Petugas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Keterangan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defTabSz="179388">
                        <a:tabLst/>
                      </a:pPr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Kepala Klinik VCT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 orang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Konselor VCT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 orang, terlatih sesuai standar WHO atau lebih, sesuai kebutuhan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Manajer</a:t>
                      </a:r>
                      <a:r>
                        <a:rPr lang="id-ID" baseline="0" dirty="0" smtClean="0"/>
                        <a:t> Kasus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 orang (sesuai kebutuhan)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Petugas laboratorium atau pengambil darah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 orang,</a:t>
                      </a:r>
                      <a:r>
                        <a:rPr lang="id-ID" baseline="0" dirty="0" smtClean="0"/>
                        <a:t> berlatarbelakang Perawat/Analis Kesehatan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Dokter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 orang, penanggung</a:t>
                      </a:r>
                      <a:r>
                        <a:rPr lang="id-ID" baseline="0" dirty="0" smtClean="0"/>
                        <a:t>jawab secara medis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Petugas Administrasi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Untuk pelaporan</a:t>
                      </a:r>
                      <a:r>
                        <a:rPr lang="id-ID" baseline="0" dirty="0" smtClean="0"/>
                        <a:t> data, sudah mengenal ruang lingkup VCT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Petugas Jasa Kantor atau Pekarya Kantor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Petugas keamanan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Sudah mengenal ruang lingkup pelayanan VCT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Tenaga</a:t>
                      </a:r>
                      <a:r>
                        <a:rPr lang="id-ID" baseline="0" dirty="0" smtClean="0"/>
                        <a:t> lain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Sesuai kebutuhan, misalnya Relawan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75" y="6306671"/>
            <a:ext cx="77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Tugas &amp; Tanggung Jawab dijelaskan dalam Kepmenkes No.1507 tahun 2015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122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9337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b="1" dirty="0" smtClean="0"/>
              <a:t>Konselor VCT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3376"/>
            <a:ext cx="12192000" cy="6064623"/>
          </a:xfrm>
        </p:spPr>
        <p:txBody>
          <a:bodyPr>
            <a:normAutofit lnSpcReduction="10000"/>
          </a:bodyPr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Tenaga kesehatan, atau Tenaga Non-Kesehatan yang telah mengikuti pelatihan VCT</a:t>
            </a:r>
          </a:p>
          <a:p>
            <a:r>
              <a:rPr lang="id-ID" dirty="0" smtClean="0"/>
              <a:t>Menangani 5-8 klien per hari (pre testing dan pasca testing)</a:t>
            </a:r>
          </a:p>
          <a:p>
            <a:r>
              <a:rPr lang="id-ID" dirty="0" smtClean="0"/>
              <a:t>Tugas: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Mengisi kelengkapan formulir klien, dokumentasi, dan pencatatatan konseling klien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Menyimpan dokumen agar terjaga kerahasiaannya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Membuat jaringan eksternal (layanan di masyarakat) dan internal (dengan 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Memberi informasi HIV/AIDS yang relevan dan akurat agar Klien mau testing HIV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Memberi informasi lebih lanjut pasca testing (mis: dukungan psikososial dan rujukan)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Memberi pelayanan khusus kepada kelompok rentan kekerasan dan diskriminasi (mis: perempuan dan kaum terpinggirkan) </a:t>
            </a:r>
          </a:p>
          <a:p>
            <a:r>
              <a:rPr lang="id-ID" dirty="0" smtClean="0"/>
              <a:t>Catatan khusus:</a:t>
            </a:r>
          </a:p>
          <a:p>
            <a:pPr lvl="1"/>
            <a:r>
              <a:rPr lang="id-ID" dirty="0" smtClean="0"/>
              <a:t>Jika konselor VCT bukan dokter </a:t>
            </a:r>
            <a:r>
              <a:rPr lang="id-ID" dirty="0" smtClean="0">
                <a:sym typeface="Wingdings" panose="05000000000000000000" pitchFamily="2" charset="2"/>
              </a:rPr>
              <a:t> tidak diperbolehkan melakukan tindakan medik</a:t>
            </a:r>
          </a:p>
          <a:p>
            <a:pPr lvl="1"/>
            <a:r>
              <a:rPr lang="id-ID" dirty="0" smtClean="0">
                <a:sym typeface="Wingdings" panose="05000000000000000000" pitchFamily="2" charset="2"/>
              </a:rPr>
              <a:t>Tidak melakukan pengambilan darah</a:t>
            </a:r>
          </a:p>
          <a:p>
            <a:pPr lvl="1"/>
            <a:r>
              <a:rPr lang="id-ID" dirty="0" smtClean="0">
                <a:sym typeface="Wingdings" panose="05000000000000000000" pitchFamily="2" charset="2"/>
              </a:rPr>
              <a:t>Tidak memaksa klien</a:t>
            </a:r>
          </a:p>
          <a:p>
            <a:pPr lvl="1"/>
            <a:r>
              <a:rPr lang="id-ID" dirty="0" smtClean="0">
                <a:sym typeface="Wingdings" panose="05000000000000000000" pitchFamily="2" charset="2"/>
              </a:rPr>
              <a:t>Pelimpahan petugas konselor VCT pasca testing  harus disetujui klien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303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9849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b="1" dirty="0" smtClean="0"/>
              <a:t>Tahapan Pelayanan VCT</a:t>
            </a:r>
            <a:endParaRPr lang="id-ID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505166"/>
              </p:ext>
            </p:extLst>
          </p:nvPr>
        </p:nvGraphicFramePr>
        <p:xfrm>
          <a:off x="134470" y="1506070"/>
          <a:ext cx="11914095" cy="535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3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750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b="1" dirty="0" smtClean="0"/>
              <a:t>Konseling Pra Testing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2318"/>
            <a:ext cx="12192000" cy="5567081"/>
          </a:xfrm>
        </p:spPr>
        <p:txBody>
          <a:bodyPr>
            <a:normAutofit lnSpcReduction="10000"/>
          </a:bodyPr>
          <a:lstStyle/>
          <a:p>
            <a:r>
              <a:rPr lang="id-ID" b="1" dirty="0" smtClean="0">
                <a:solidFill>
                  <a:schemeClr val="accent2">
                    <a:lumMod val="75000"/>
                  </a:schemeClr>
                </a:solidFill>
              </a:rPr>
              <a:t>Penerimaan Klien (dilakukan tanpa menyebutkan nama)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Informasikan tentang pelayanan 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Pastikan klien datang tepat waktu dan tidak menunggu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Jelaskan prosedur VCT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Buat catatan medik klien dan pastikan memiliki nomer kode tersendiri (Kartu Klien)</a:t>
            </a:r>
          </a:p>
          <a:p>
            <a:r>
              <a:rPr lang="id-ID" b="1" dirty="0" smtClean="0">
                <a:solidFill>
                  <a:schemeClr val="accent2">
                    <a:lumMod val="75000"/>
                  </a:schemeClr>
                </a:solidFill>
              </a:rPr>
              <a:t>Konseling Pra Testing HIV/AIDS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Periksa ulang kode klien dalam formulir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Perkenalan dan arahan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Membangun kepercayaan klien-konselor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Alasan kunjungan serta klarifikasi fakta/mitos HIV/Aids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Penilaian risiko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Penjelasan implikasi terinfeksi atau tidak terinfeksi 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Diskusi cara menyesuaikan diri dengan status HIV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Penilaian sistem pendukung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Klien memberikan informed consent</a:t>
            </a:r>
          </a:p>
          <a:p>
            <a:pPr marL="914400" lvl="1" indent="-457200">
              <a:buFont typeface="+mj-lt"/>
              <a:buAutoNum type="arabicPeriod"/>
            </a:pP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7987552" y="4044076"/>
            <a:ext cx="407446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b="1" dirty="0" smtClean="0"/>
              <a:t>KONDISI KHUSUS: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>
                <a:solidFill>
                  <a:schemeClr val="accent2">
                    <a:lumMod val="75000"/>
                  </a:schemeClr>
                </a:solidFill>
              </a:rPr>
              <a:t>Klien terbaring </a:t>
            </a:r>
            <a:r>
              <a:rPr lang="id-ID" b="1" dirty="0" smtClean="0">
                <a:sym typeface="Wingdings" panose="05000000000000000000" pitchFamily="2" charset="2"/>
              </a:rPr>
              <a:t> konseling disamping tempat tidur atau memindahkan ke ruangan nyaman dan terjaga kerahasiaan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Klien tidak stabil </a:t>
            </a:r>
            <a:r>
              <a:rPr lang="id-ID" b="1" dirty="0" smtClean="0">
                <a:sym typeface="Wingdings" panose="05000000000000000000" pitchFamily="2" charset="2"/>
              </a:rPr>
              <a:t> menunggu hingga stabil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Klien kritis tetapi stabil </a:t>
            </a:r>
            <a:r>
              <a:rPr lang="id-ID" b="1" dirty="0" smtClean="0">
                <a:sym typeface="Wingdings" panose="05000000000000000000" pitchFamily="2" charset="2"/>
              </a:rPr>
              <a:t> dapat dilakukan konseling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941379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5580528" cy="90095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b="1" dirty="0" smtClean="0"/>
              <a:t>Informed Consent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641127"/>
              </p:ext>
            </p:extLst>
          </p:nvPr>
        </p:nvGraphicFramePr>
        <p:xfrm>
          <a:off x="3630706" y="728599"/>
          <a:ext cx="7956176" cy="270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" y="3259102"/>
            <a:ext cx="117796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u="sng" dirty="0" smtClean="0"/>
              <a:t>KASUS KHUSUS: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Klien tidak mampu mengambil keputusan bagi dirinya karena keterbatasan memahami informasi </a:t>
            </a:r>
            <a:r>
              <a:rPr lang="id-ID" sz="2000" dirty="0" smtClean="0">
                <a:sym typeface="Wingdings" panose="05000000000000000000" pitchFamily="2" charset="2"/>
              </a:rPr>
              <a:t> konselor </a:t>
            </a:r>
            <a:r>
              <a:rPr lang="id-ID" sz="20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harus jujur dan obyektif </a:t>
            </a:r>
            <a:r>
              <a:rPr lang="id-ID" sz="2000" dirty="0" smtClean="0">
                <a:sym typeface="Wingdings" panose="05000000000000000000" pitchFamily="2" charset="2"/>
              </a:rPr>
              <a:t>sehingga klien memahami dengan benar dan dapat menyatakan persetujuan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Klien anak</a:t>
            </a:r>
            <a:r>
              <a:rPr lang="id-ID" sz="2000" dirty="0" smtClean="0">
                <a:sym typeface="Wingdings" panose="05000000000000000000" pitchFamily="2" charset="2"/>
              </a:rPr>
              <a:t>  didorong untuk menyertakan orangtua/wali, dibutuhkan persetujuan orang tua/wali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Anak tidak menghendaki orangtua/wali </a:t>
            </a:r>
            <a:r>
              <a:rPr lang="id-ID" sz="2000" dirty="0" smtClean="0">
                <a:sym typeface="Wingdings" panose="05000000000000000000" pitchFamily="2" charset="2"/>
              </a:rPr>
              <a:t> tetap harus mendapatkan informasi layanan yang tepat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>
                <a:sym typeface="Wingdings" panose="05000000000000000000" pitchFamily="2" charset="2"/>
              </a:rPr>
              <a:t>Definisi </a:t>
            </a:r>
            <a:r>
              <a:rPr lang="id-ID" sz="20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usia dewasa</a:t>
            </a:r>
            <a:r>
              <a:rPr lang="id-ID" sz="2000" dirty="0" smtClean="0">
                <a:sym typeface="Wingdings" panose="05000000000000000000" pitchFamily="2" charset="2"/>
              </a:rPr>
              <a:t>, jika telah = 19 tahun (laki-laki), 16 tahun (perempuan), atau sudah menikah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>
                <a:sym typeface="Wingdings" panose="05000000000000000000" pitchFamily="2" charset="2"/>
              </a:rPr>
              <a:t>Anak dibawah 12 tahun  orangtua dan pengampunya harus mendampingi penuh. Jika </a:t>
            </a:r>
            <a:r>
              <a:rPr lang="id-ID" sz="20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yatim piatu </a:t>
            </a:r>
            <a:r>
              <a:rPr lang="id-ID" sz="2000" dirty="0" smtClean="0">
                <a:sym typeface="Wingdings" panose="05000000000000000000" pitchFamily="2" charset="2"/>
              </a:rPr>
              <a:t> diwalikan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Anak usia 12-19 tahun </a:t>
            </a:r>
            <a:r>
              <a:rPr lang="id-ID" sz="2000" dirty="0" smtClean="0">
                <a:sym typeface="Wingdings" panose="05000000000000000000" pitchFamily="2" charset="2"/>
              </a:rPr>
              <a:t> persetujuan dilakukan dengan persetujuan orang tua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Usia 12 tahun </a:t>
            </a:r>
            <a:r>
              <a:rPr lang="id-ID" sz="2000" dirty="0" smtClean="0">
                <a:sym typeface="Wingdings" panose="05000000000000000000" pitchFamily="2" charset="2"/>
              </a:rPr>
              <a:t> batasan anak dapat menyatakan persetujuan secara logik (ketika berkembang pikian abstrak dan logika)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7116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3929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b="1" dirty="0" smtClean="0"/>
              <a:t>Testing HIV dalam VCT</a:t>
            </a:r>
            <a:endParaRPr lang="id-ID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75730" y="95299"/>
            <a:ext cx="6916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Strategi I</a:t>
            </a:r>
            <a:r>
              <a:rPr lang="id-ID" dirty="0" smtClean="0"/>
              <a:t> = daerah dengan prevalensi &gt; 30% (1 jenis testing)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Strategi II</a:t>
            </a:r>
            <a:r>
              <a:rPr lang="id-ID" dirty="0" smtClean="0"/>
              <a:t> = daerah dengan prevalensi 10-30% ( 2 jenis testing)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Strategi III</a:t>
            </a:r>
            <a:r>
              <a:rPr lang="id-ID" dirty="0" smtClean="0"/>
              <a:t> = daerah dengan prevalensi &lt; 10% (3 jenis testing)</a:t>
            </a:r>
            <a:endParaRPr lang="id-ID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60814645"/>
              </p:ext>
            </p:extLst>
          </p:nvPr>
        </p:nvGraphicFramePr>
        <p:xfrm>
          <a:off x="121024" y="1209228"/>
          <a:ext cx="5974976" cy="555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96343874"/>
              </p:ext>
            </p:extLst>
          </p:nvPr>
        </p:nvGraphicFramePr>
        <p:xfrm>
          <a:off x="6096000" y="1113928"/>
          <a:ext cx="5992906" cy="560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918" y="1250576"/>
            <a:ext cx="181535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b="1" dirty="0" smtClean="0"/>
              <a:t>STRATEGI II</a:t>
            </a:r>
            <a:endParaRPr lang="id-ID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53953" y="1250576"/>
            <a:ext cx="181535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b="1" dirty="0" smtClean="0"/>
              <a:t>STRATEGI III</a:t>
            </a:r>
            <a:endParaRPr lang="id-ID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58554" y="1936377"/>
            <a:ext cx="92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chemeClr val="accent2">
                    <a:lumMod val="75000"/>
                  </a:schemeClr>
                </a:solidFill>
              </a:rPr>
              <a:t>Laporkan negatif</a:t>
            </a:r>
            <a:endParaRPr lang="id-ID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647" y="3393142"/>
            <a:ext cx="92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chemeClr val="accent2">
                    <a:lumMod val="75000"/>
                  </a:schemeClr>
                </a:solidFill>
              </a:rPr>
              <a:t>Laporkan positif</a:t>
            </a:r>
            <a:endParaRPr lang="id-ID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5142" y="4796119"/>
            <a:ext cx="92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chemeClr val="accent2">
                    <a:lumMod val="75000"/>
                  </a:schemeClr>
                </a:solidFill>
              </a:rPr>
              <a:t>Laporkan positif</a:t>
            </a:r>
            <a:endParaRPr lang="id-ID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9625" y="5499846"/>
            <a:ext cx="132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chemeClr val="accent2">
                    <a:lumMod val="75000"/>
                  </a:schemeClr>
                </a:solidFill>
              </a:rPr>
              <a:t>Laporkan indeterminate</a:t>
            </a:r>
            <a:endParaRPr lang="id-ID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5142" y="6195575"/>
            <a:ext cx="92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chemeClr val="accent2">
                    <a:lumMod val="75000"/>
                  </a:schemeClr>
                </a:solidFill>
              </a:rPr>
              <a:t>Laporkan negatif</a:t>
            </a:r>
            <a:endParaRPr lang="id-ID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7647" y="1647873"/>
            <a:ext cx="122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chemeClr val="accent2">
                    <a:lumMod val="75000"/>
                  </a:schemeClr>
                </a:solidFill>
              </a:rPr>
              <a:t>Laporkan negatif</a:t>
            </a:r>
            <a:endParaRPr lang="id-ID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37261" y="3937286"/>
            <a:ext cx="108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chemeClr val="accent2">
                    <a:lumMod val="75000"/>
                  </a:schemeClr>
                </a:solidFill>
              </a:rPr>
              <a:t>Laporkan negatif</a:t>
            </a:r>
            <a:endParaRPr lang="id-ID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2654" y="5551332"/>
            <a:ext cx="107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chemeClr val="accent2">
                    <a:lumMod val="75000"/>
                  </a:schemeClr>
                </a:solidFill>
              </a:rPr>
              <a:t>Laporkan positif</a:t>
            </a:r>
            <a:endParaRPr lang="id-ID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6189" y="5557447"/>
            <a:ext cx="2030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 smtClean="0">
                <a:solidFill>
                  <a:schemeClr val="accent2">
                    <a:lumMod val="75000"/>
                  </a:schemeClr>
                </a:solidFill>
              </a:rPr>
              <a:t>Laporkan indeterminate</a:t>
            </a:r>
            <a:endParaRPr lang="id-ID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27979" y="5657402"/>
            <a:ext cx="132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chemeClr val="accent2">
                    <a:lumMod val="75000"/>
                  </a:schemeClr>
                </a:solidFill>
              </a:rPr>
              <a:t>Laporkan indeterminate</a:t>
            </a:r>
            <a:endParaRPr lang="id-ID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27979" y="6250707"/>
            <a:ext cx="108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chemeClr val="accent2">
                    <a:lumMod val="75000"/>
                  </a:schemeClr>
                </a:solidFill>
              </a:rPr>
              <a:t>Dianggap negatif</a:t>
            </a:r>
            <a:endParaRPr lang="id-ID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3953" y="1636623"/>
            <a:ext cx="24563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 i="1" dirty="0" smtClean="0">
                <a:solidFill>
                  <a:schemeClr val="accent2">
                    <a:lumMod val="75000"/>
                  </a:schemeClr>
                </a:solidFill>
              </a:rPr>
              <a:t>*Indeterminate = tidak dapat ditentukan, dilakukan konfimasi dengan metode Western Bolt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 i="1" dirty="0" smtClean="0">
                <a:solidFill>
                  <a:schemeClr val="accent2">
                    <a:lumMod val="75000"/>
                  </a:schemeClr>
                </a:solidFill>
              </a:rPr>
              <a:t>Bila masih meragukan dilanjutkan dengan testing 2 minngu, 4 minggu, 3 bulan, 6 bulan dan 12 bulan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 i="1" dirty="0" smtClean="0">
                <a:solidFill>
                  <a:schemeClr val="accent2">
                    <a:lumMod val="75000"/>
                  </a:schemeClr>
                </a:solidFill>
              </a:rPr>
              <a:t>Jika 12 bulan tetap indeterminate </a:t>
            </a:r>
            <a:r>
              <a:rPr lang="id-ID" sz="1600" i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 NEGATIF</a:t>
            </a:r>
            <a:endParaRPr lang="id-ID" sz="1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789" y="3964180"/>
            <a:ext cx="251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/>
              <a:t>Catatan khusus</a:t>
            </a:r>
            <a:r>
              <a:rPr lang="id-ID" i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id-ID" i="1" dirty="0" smtClean="0"/>
              <a:t>Hasil diberikan dalam amplop tertutup</a:t>
            </a:r>
          </a:p>
          <a:p>
            <a:pPr marL="285750" indent="-285750">
              <a:buFontTx/>
              <a:buChar char="-"/>
            </a:pPr>
            <a:r>
              <a:rPr lang="id-ID" i="1" dirty="0" smtClean="0"/>
              <a:t>Jangan ada TANDA KHUSUS untuk hasil positif &amp; negatif</a:t>
            </a:r>
          </a:p>
          <a:p>
            <a:pPr marL="285750" indent="-285750">
              <a:buFontTx/>
              <a:buChar char="-"/>
            </a:pPr>
            <a:r>
              <a:rPr lang="id-ID" i="1" dirty="0" smtClean="0"/>
              <a:t>Spesimen dari sarana kesehatan berbeda harus ada Informed Consent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763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4129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b="1" dirty="0" smtClean="0"/>
              <a:t>Konseling Pasca Testing (1)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1566"/>
            <a:ext cx="12075459" cy="5771964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Penerimaan Klien secara wajar</a:t>
            </a:r>
          </a:p>
          <a:p>
            <a:r>
              <a:rPr lang="id-ID" dirty="0" smtClean="0"/>
              <a:t>Penyampaian hasil testing negatif </a:t>
            </a:r>
            <a:r>
              <a:rPr lang="id-ID" dirty="0" smtClean="0">
                <a:sym typeface="Wingdings" panose="05000000000000000000" pitchFamily="2" charset="2"/>
              </a:rPr>
              <a:t> informasi perilaku aman</a:t>
            </a:r>
            <a:endParaRPr lang="id-ID" dirty="0" smtClean="0"/>
          </a:p>
          <a:p>
            <a:r>
              <a:rPr lang="id-ID" dirty="0" smtClean="0"/>
              <a:t>Penyampaian hasil testing positif</a:t>
            </a:r>
          </a:p>
          <a:p>
            <a:pPr lvl="1"/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Sediakan waktu untuk mempelajari informasi tentang hasil &amp; apa yang diketahui klien</a:t>
            </a:r>
          </a:p>
          <a:p>
            <a:pPr lvl="1"/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Perhatikan komunikasi non-verbal (bahasa tubuh dsb) saat memasuki ruang konseling</a:t>
            </a:r>
          </a:p>
          <a:p>
            <a:pPr lvl="1"/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Pastikan klien siap menerima hasil</a:t>
            </a:r>
          </a:p>
          <a:p>
            <a:pPr lvl="1"/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Tekankan kerahasiaan</a:t>
            </a:r>
          </a:p>
          <a:p>
            <a:pPr lvl="1"/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Penyampaian secara jelas dan langsung</a:t>
            </a:r>
          </a:p>
          <a:p>
            <a:pPr lvl="1"/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Bicarakan apa arti pemeriksaan dengan tenang</a:t>
            </a:r>
          </a:p>
          <a:p>
            <a:pPr lvl="1"/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Kendalikan emosi klien</a:t>
            </a:r>
          </a:p>
          <a:p>
            <a:r>
              <a:rPr lang="id-ID" b="1" dirty="0" smtClean="0">
                <a:solidFill>
                  <a:schemeClr val="accent2">
                    <a:lumMod val="75000"/>
                  </a:schemeClr>
                </a:solidFill>
              </a:rPr>
              <a:t>Berbagi Konfidensialitas </a:t>
            </a:r>
            <a:r>
              <a:rPr lang="id-ID" dirty="0" smtClean="0">
                <a:sym typeface="Wingdings" panose="05000000000000000000" pitchFamily="2" charset="2"/>
              </a:rPr>
              <a:t> menyampaikan status ke orang lain (anggota keluarga, orang yang dicintai, orang merawat, teman terpercaya atau rujukan pelayanan lainnya), diperbolehkan jika</a:t>
            </a:r>
            <a:endParaRPr lang="id-ID" dirty="0" smtClean="0"/>
          </a:p>
          <a:p>
            <a:pPr lvl="1"/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Dibicarakan terlebih dahulu dengan klien</a:t>
            </a:r>
          </a:p>
          <a:p>
            <a:pPr lvl="1"/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Diharuskan oleh hukum yang jelas (mis: perlindungan kepada korban perkosaan)</a:t>
            </a:r>
          </a:p>
        </p:txBody>
      </p:sp>
    </p:spTree>
    <p:extLst>
      <p:ext uri="{BB962C8B-B14F-4D97-AF65-F5344CB8AC3E}">
        <p14:creationId xmlns:p14="http://schemas.microsoft.com/office/powerpoint/2010/main" val="389392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17859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r"/>
            <a:r>
              <a:rPr lang="id-ID" b="1" dirty="0" smtClean="0">
                <a:solidFill>
                  <a:sysClr val="windowText" lastClr="000000"/>
                </a:solidFill>
              </a:rPr>
              <a:t>FAKTA VCT (1)</a:t>
            </a:r>
            <a:endParaRPr lang="id-ID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71193"/>
            <a:ext cx="6753295" cy="5064971"/>
          </a:xfrm>
        </p:spPr>
      </p:pic>
      <p:sp>
        <p:nvSpPr>
          <p:cNvPr id="4" name="TextBox 3"/>
          <p:cNvSpPr txBox="1"/>
          <p:nvPr/>
        </p:nvSpPr>
        <p:spPr>
          <a:xfrm>
            <a:off x="168088" y="544175"/>
            <a:ext cx="468854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i="1" dirty="0" smtClean="0"/>
              <a:t>Penelitian oleh Usnawati &amp; Zainafree (2013) pada </a:t>
            </a:r>
            <a:r>
              <a:rPr lang="id-ID" sz="2800" b="1" i="1" dirty="0" smtClean="0">
                <a:solidFill>
                  <a:schemeClr val="accent2">
                    <a:lumMod val="75000"/>
                  </a:schemeClr>
                </a:solidFill>
              </a:rPr>
              <a:t>WPS sepanjang jalan Stasiun Poncol </a:t>
            </a:r>
            <a:r>
              <a:rPr lang="id-ID" sz="2800" i="1" dirty="0" smtClean="0"/>
              <a:t>menunjukkan: WPS memiliki motivasi yang rendah untuk mengikuti VCT karena:</a:t>
            </a:r>
          </a:p>
          <a:p>
            <a:pPr marL="285750" indent="-285750">
              <a:buFontTx/>
              <a:buChar char="-"/>
            </a:pPr>
            <a:r>
              <a:rPr lang="id-ID" sz="2800" i="1" dirty="0" smtClean="0"/>
              <a:t>Ada anggapan dirinya tidak berisiko</a:t>
            </a:r>
          </a:p>
          <a:p>
            <a:pPr marL="285750" indent="-285750">
              <a:buFontTx/>
              <a:buChar char="-"/>
            </a:pPr>
            <a:r>
              <a:rPr lang="id-ID" sz="2800" i="1" dirty="0" smtClean="0"/>
              <a:t>VCT bukan kebutuhan utama WPS</a:t>
            </a:r>
          </a:p>
          <a:p>
            <a:pPr marL="285750" indent="-285750">
              <a:buFontTx/>
              <a:buChar char="-"/>
            </a:pPr>
            <a:r>
              <a:rPr lang="id-ID" sz="2800" i="1" dirty="0" smtClean="0"/>
              <a:t>Ada anggapan kurang penting tentang VCT</a:t>
            </a:r>
          </a:p>
          <a:p>
            <a:pPr marL="285750" indent="-285750">
              <a:buFontTx/>
              <a:buChar char="-"/>
            </a:pPr>
            <a:r>
              <a:rPr lang="id-ID" sz="2800" i="1" dirty="0" smtClean="0"/>
              <a:t>Kurangnya motivasi eksternal</a:t>
            </a:r>
            <a:endParaRPr lang="id-ID" sz="2800" i="1" dirty="0"/>
          </a:p>
        </p:txBody>
      </p:sp>
    </p:spTree>
    <p:extLst>
      <p:ext uri="{BB962C8B-B14F-4D97-AF65-F5344CB8AC3E}">
        <p14:creationId xmlns:p14="http://schemas.microsoft.com/office/powerpoint/2010/main" val="24157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3724835" cy="94129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d-ID" sz="3200" b="1" dirty="0" smtClean="0"/>
              <a:t>Konseling Pasca Testing (2)</a:t>
            </a:r>
            <a:endParaRPr lang="id-ID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804193"/>
              </p:ext>
            </p:extLst>
          </p:nvPr>
        </p:nvGraphicFramePr>
        <p:xfrm>
          <a:off x="0" y="1"/>
          <a:ext cx="12008224" cy="6710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587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b="1" dirty="0" smtClean="0"/>
              <a:t>Pelayanan Dukungan Berkelanjutan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554" y="1836551"/>
            <a:ext cx="10515600" cy="4351338"/>
          </a:xfrm>
        </p:spPr>
        <p:txBody>
          <a:bodyPr/>
          <a:lstStyle/>
          <a:p>
            <a:r>
              <a:rPr lang="id-ID" dirty="0" smtClean="0"/>
              <a:t>Konseling Lanjutan</a:t>
            </a:r>
          </a:p>
          <a:p>
            <a:r>
              <a:rPr lang="id-ID" dirty="0" smtClean="0"/>
              <a:t>Kelompok Dukungan VCT</a:t>
            </a:r>
          </a:p>
          <a:p>
            <a:pPr lvl="1"/>
            <a:r>
              <a:rPr lang="id-ID" dirty="0" smtClean="0"/>
              <a:t>Dapat dikembangkan oleh ODHA, OHIDHA, masyarakat peduli HIV/Aids, atau penyelenggara layanan VCT</a:t>
            </a:r>
          </a:p>
          <a:p>
            <a:r>
              <a:rPr lang="id-ID" dirty="0" smtClean="0"/>
              <a:t>Penanganan Manajemen Kasus</a:t>
            </a:r>
          </a:p>
          <a:p>
            <a:r>
              <a:rPr lang="id-ID" dirty="0" smtClean="0"/>
              <a:t>Perawatan dan Dukungan</a:t>
            </a:r>
          </a:p>
          <a:p>
            <a:r>
              <a:rPr lang="id-ID" dirty="0" smtClean="0"/>
              <a:t>Layanan Psikiatrik</a:t>
            </a:r>
          </a:p>
          <a:p>
            <a:r>
              <a:rPr lang="id-ID" dirty="0" smtClean="0"/>
              <a:t>Konseling Kepatuhan Berobat</a:t>
            </a:r>
          </a:p>
          <a:p>
            <a:r>
              <a:rPr lang="id-ID" dirty="0" smtClean="0"/>
              <a:t>Rujukan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01482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1" y="23956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6000" b="1" dirty="0" smtClean="0"/>
              <a:t>TERIMA KASIH</a:t>
            </a:r>
            <a:endParaRPr lang="id-ID" sz="6000" b="1" dirty="0"/>
          </a:p>
        </p:txBody>
      </p:sp>
    </p:spTree>
    <p:extLst>
      <p:ext uri="{BB962C8B-B14F-4D97-AF65-F5344CB8AC3E}">
        <p14:creationId xmlns:p14="http://schemas.microsoft.com/office/powerpoint/2010/main" val="353592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ysClr val="windowText" lastClr="000000"/>
                </a:solidFill>
              </a:rPr>
              <a:t>FAKTA VCT (2)</a:t>
            </a:r>
            <a:endParaRPr lang="id-ID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4930" y="40341"/>
            <a:ext cx="5697070" cy="67403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2400" i="1" dirty="0" smtClean="0"/>
              <a:t>Hasil penelitian pada </a:t>
            </a:r>
            <a:r>
              <a:rPr lang="id-ID" sz="2400" b="1" i="1" dirty="0" smtClean="0">
                <a:solidFill>
                  <a:schemeClr val="accent2">
                    <a:lumMod val="75000"/>
                  </a:schemeClr>
                </a:solidFill>
              </a:rPr>
              <a:t>90 WPS di lokalisasi Sunan Kuning</a:t>
            </a:r>
            <a:r>
              <a:rPr lang="id-ID" sz="2400" i="1" dirty="0" smtClean="0"/>
              <a:t> diperoleh:</a:t>
            </a:r>
          </a:p>
          <a:p>
            <a:pPr marL="342900" indent="-342900">
              <a:buFontTx/>
              <a:buChar char="-"/>
            </a:pPr>
            <a:r>
              <a:rPr lang="id-ID" sz="2400" i="1" dirty="0" smtClean="0"/>
              <a:t>Sebanyak 42,2% tidak melakukan VCT ulang</a:t>
            </a:r>
          </a:p>
          <a:p>
            <a:pPr marL="285750" indent="-285750">
              <a:buFontTx/>
              <a:buChar char="-"/>
            </a:pPr>
            <a:r>
              <a:rPr lang="id-ID" sz="2400" i="1" dirty="0"/>
              <a:t>Sebanyak </a:t>
            </a:r>
            <a:r>
              <a:rPr lang="id-ID" sz="2400" i="1" dirty="0" smtClean="0"/>
              <a:t>30% memiliki keyakinan kurang baik tentang VCT, karena</a:t>
            </a:r>
          </a:p>
          <a:p>
            <a:pPr marL="742950" lvl="1" indent="-285750">
              <a:buFontTx/>
              <a:buChar char="-"/>
            </a:pPr>
            <a:r>
              <a:rPr lang="id-ID" sz="2400" i="1" dirty="0" smtClean="0"/>
              <a:t>Perilaku seks tidak berisiko</a:t>
            </a:r>
          </a:p>
          <a:p>
            <a:pPr marL="742950" lvl="1" indent="-285750">
              <a:buFontTx/>
              <a:buChar char="-"/>
            </a:pPr>
            <a:r>
              <a:rPr lang="id-ID" sz="2400" i="1" dirty="0" smtClean="0"/>
              <a:t>Merasa dapat melindungi diri</a:t>
            </a:r>
          </a:p>
          <a:p>
            <a:pPr marL="742950" lvl="1" indent="-285750">
              <a:buFontTx/>
              <a:buChar char="-"/>
            </a:pPr>
            <a:r>
              <a:rPr lang="id-ID" sz="2400" i="1" dirty="0" smtClean="0"/>
              <a:t>Sering berganti pasangan tidak akan mengubah kesehatan dirinya</a:t>
            </a:r>
          </a:p>
          <a:p>
            <a:pPr marL="742950" lvl="1" indent="-285750">
              <a:buFontTx/>
              <a:buChar char="-"/>
            </a:pPr>
            <a:r>
              <a:rPr lang="id-ID" sz="2400" i="1" dirty="0" smtClean="0"/>
              <a:t>Banyak teman2 WPS yang tidak berubah perilaku seksnya meskipun telah VCT </a:t>
            </a:r>
          </a:p>
          <a:p>
            <a:pPr marL="285750" indent="-285750">
              <a:buFontTx/>
              <a:buChar char="-"/>
            </a:pPr>
            <a:r>
              <a:rPr lang="id-ID" sz="2400" i="1" dirty="0" smtClean="0"/>
              <a:t>Sebanyak 44,4% membutuhkan waktu lebih dari 1 jam menunggu konselor</a:t>
            </a:r>
          </a:p>
          <a:p>
            <a:pPr marL="285750" indent="-285750">
              <a:buFontTx/>
              <a:buChar char="-"/>
            </a:pPr>
            <a:r>
              <a:rPr lang="id-ID" sz="2400" i="1" dirty="0" smtClean="0"/>
              <a:t>Sebanyak 25% tidak mendapatkan informasi alur/prosedur VCT</a:t>
            </a:r>
          </a:p>
          <a:p>
            <a:r>
              <a:rPr lang="id-ID" sz="2400" i="1" dirty="0" smtClean="0"/>
              <a:t>(Widiyanto, Widjanarko &amp; Suryoputro, 2009)</a:t>
            </a:r>
            <a:endParaRPr lang="id-ID" sz="2400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1" y="2281965"/>
            <a:ext cx="6114822" cy="3433036"/>
          </a:xfrm>
        </p:spPr>
      </p:pic>
    </p:spTree>
    <p:extLst>
      <p:ext uri="{BB962C8B-B14F-4D97-AF65-F5344CB8AC3E}">
        <p14:creationId xmlns:p14="http://schemas.microsoft.com/office/powerpoint/2010/main" val="16074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ysClr val="windowText" lastClr="000000"/>
                </a:solidFill>
              </a:rPr>
              <a:t>FAKTA VCT (3)</a:t>
            </a:r>
            <a:endParaRPr lang="id-ID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3921" y="662781"/>
            <a:ext cx="5288079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2400" i="1" dirty="0" smtClean="0"/>
              <a:t>Hasil penelitian pada </a:t>
            </a:r>
            <a:r>
              <a:rPr lang="id-ID" sz="2400" b="1" i="1" dirty="0" smtClean="0">
                <a:solidFill>
                  <a:schemeClr val="accent2">
                    <a:lumMod val="75000"/>
                  </a:schemeClr>
                </a:solidFill>
              </a:rPr>
              <a:t>4 Konselor VCT RSUP Dr Kariadi</a:t>
            </a:r>
            <a:r>
              <a:rPr lang="id-ID" sz="2400" i="1" dirty="0" smtClean="0"/>
              <a:t> diperoleh faktor penghambat pelaksanaan VCT berdasarkan faktor konselor adalah:</a:t>
            </a:r>
          </a:p>
          <a:p>
            <a:pPr marL="342900" indent="-342900">
              <a:buFontTx/>
              <a:buChar char="-"/>
            </a:pPr>
            <a:r>
              <a:rPr lang="id-ID" sz="2400" i="1" dirty="0" smtClean="0">
                <a:solidFill>
                  <a:schemeClr val="accent2">
                    <a:lumMod val="75000"/>
                  </a:schemeClr>
                </a:solidFill>
              </a:rPr>
              <a:t>Kurang tenaga konselor</a:t>
            </a:r>
          </a:p>
          <a:p>
            <a:pPr marL="342900" indent="-342900">
              <a:buFontTx/>
              <a:buChar char="-"/>
            </a:pPr>
            <a:r>
              <a:rPr lang="id-ID" sz="2400" i="1" dirty="0" smtClean="0">
                <a:solidFill>
                  <a:schemeClr val="accent2">
                    <a:lumMod val="75000"/>
                  </a:schemeClr>
                </a:solidFill>
              </a:rPr>
              <a:t>Konsulan tidak tepat waktu</a:t>
            </a:r>
          </a:p>
          <a:p>
            <a:pPr marL="342900" indent="-342900">
              <a:buFontTx/>
              <a:buChar char="-"/>
            </a:pPr>
            <a:r>
              <a:rPr lang="id-ID" sz="2400" i="1" dirty="0" smtClean="0">
                <a:solidFill>
                  <a:schemeClr val="accent2">
                    <a:lumMod val="75000"/>
                  </a:schemeClr>
                </a:solidFill>
              </a:rPr>
              <a:t>Subyektifitas konselor</a:t>
            </a:r>
          </a:p>
          <a:p>
            <a:r>
              <a:rPr lang="id-ID" sz="2400" i="1" dirty="0" smtClean="0"/>
              <a:t>Berdasarkan faktor fasilitas VCT:</a:t>
            </a:r>
          </a:p>
          <a:p>
            <a:pPr marL="342900" indent="-342900">
              <a:buFontTx/>
              <a:buChar char="-"/>
            </a:pPr>
            <a:r>
              <a:rPr lang="id-ID" sz="2400" i="1" dirty="0" smtClean="0">
                <a:solidFill>
                  <a:schemeClr val="accent2">
                    <a:lumMod val="75000"/>
                  </a:schemeClr>
                </a:solidFill>
              </a:rPr>
              <a:t>Sifatnya pasif</a:t>
            </a:r>
          </a:p>
          <a:p>
            <a:pPr marL="342900" indent="-342900">
              <a:buFontTx/>
              <a:buChar char="-"/>
            </a:pPr>
            <a:r>
              <a:rPr lang="id-ID" sz="2400" i="1" dirty="0" smtClean="0">
                <a:solidFill>
                  <a:schemeClr val="accent2">
                    <a:lumMod val="75000"/>
                  </a:schemeClr>
                </a:solidFill>
              </a:rPr>
              <a:t>Promosi VCT kurang</a:t>
            </a:r>
          </a:p>
          <a:p>
            <a:pPr marL="342900" indent="-342900">
              <a:buFontTx/>
              <a:buChar char="-"/>
            </a:pPr>
            <a:r>
              <a:rPr lang="id-ID" sz="2400" i="1" dirty="0" smtClean="0">
                <a:solidFill>
                  <a:schemeClr val="accent2">
                    <a:lumMod val="75000"/>
                  </a:schemeClr>
                </a:solidFill>
              </a:rPr>
              <a:t>Tidak ada ruang khusus konseling di ruang rawat inap</a:t>
            </a:r>
          </a:p>
          <a:p>
            <a:pPr marL="342900" indent="-342900">
              <a:buFontTx/>
              <a:buChar char="-"/>
            </a:pPr>
            <a:r>
              <a:rPr lang="id-ID" sz="2400" i="1" dirty="0" smtClean="0">
                <a:solidFill>
                  <a:schemeClr val="accent2">
                    <a:lumMod val="75000"/>
                  </a:schemeClr>
                </a:solidFill>
              </a:rPr>
              <a:t>Setting ruang tunggu VCT kurang ideal</a:t>
            </a:r>
          </a:p>
          <a:p>
            <a:r>
              <a:rPr lang="id-ID" sz="2400" i="1" dirty="0" smtClean="0"/>
              <a:t>(Dayaningsih, 2009)</a:t>
            </a:r>
            <a:endParaRPr lang="id-ID" sz="24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6710590" cy="447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4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863" t="14706" r="13965" b="5514"/>
          <a:stretch/>
        </p:blipFill>
        <p:spPr>
          <a:xfrm>
            <a:off x="497539" y="0"/>
            <a:ext cx="11174506" cy="6849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36" y="121024"/>
            <a:ext cx="3299008" cy="991442"/>
          </a:xfrm>
        </p:spPr>
        <p:txBody>
          <a:bodyPr/>
          <a:lstStyle/>
          <a:p>
            <a:pPr algn="r"/>
            <a:r>
              <a:rPr lang="id-ID" b="1" dirty="0" smtClean="0">
                <a:solidFill>
                  <a:schemeClr val="accent2">
                    <a:lumMod val="75000"/>
                  </a:schemeClr>
                </a:solidFill>
              </a:rPr>
              <a:t>Dasar Hukum</a:t>
            </a:r>
            <a:endParaRPr lang="id-ID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707" y="2030506"/>
            <a:ext cx="8367058" cy="4706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b="1" dirty="0" smtClean="0"/>
              <a:t>Pembahasan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12" y="2105490"/>
            <a:ext cx="4191000" cy="4351338"/>
          </a:xfrm>
        </p:spPr>
        <p:txBody>
          <a:bodyPr>
            <a:noAutofit/>
          </a:bodyPr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Pengertian VCT</a:t>
            </a:r>
          </a:p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Fungsi VCT</a:t>
            </a:r>
          </a:p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Prinsip Layanan VCT</a:t>
            </a:r>
          </a:p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Model Layanan VCT </a:t>
            </a:r>
          </a:p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Sasaran Layanan VCT</a:t>
            </a:r>
          </a:p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Sarana dan Prasarana </a:t>
            </a:r>
          </a:p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Sumber Daya Manusia</a:t>
            </a:r>
          </a:p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Tahapan Layanan VCT </a:t>
            </a:r>
          </a:p>
          <a:p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2709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sz="4800" b="1" dirty="0" smtClean="0"/>
              <a:t>Voluntary Counselling and Testing (VCT) 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3600" dirty="0" smtClean="0"/>
              <a:t>Konseling dan Testing HIV/AIDS </a:t>
            </a:r>
            <a:r>
              <a:rPr lang="id-ID" sz="3600" b="1" dirty="0" smtClean="0">
                <a:solidFill>
                  <a:schemeClr val="accent2">
                    <a:lumMod val="75000"/>
                  </a:schemeClr>
                </a:solidFill>
              </a:rPr>
              <a:t>secara sukarela</a:t>
            </a:r>
          </a:p>
          <a:p>
            <a:r>
              <a:rPr lang="id-ID" sz="3600" dirty="0" smtClean="0"/>
              <a:t>Suatu prosedur </a:t>
            </a:r>
            <a:r>
              <a:rPr lang="id-ID" sz="3600" b="1" dirty="0" smtClean="0">
                <a:solidFill>
                  <a:schemeClr val="accent2">
                    <a:lumMod val="75000"/>
                  </a:schemeClr>
                </a:solidFill>
              </a:rPr>
              <a:t>diskusi pembelajaran</a:t>
            </a:r>
            <a:r>
              <a:rPr lang="id-ID" sz="3600" dirty="0" smtClean="0"/>
              <a:t> antara konselor dan klien</a:t>
            </a:r>
          </a:p>
          <a:p>
            <a:r>
              <a:rPr lang="id-ID" sz="3600" b="1" dirty="0" smtClean="0">
                <a:solidFill>
                  <a:schemeClr val="accent2">
                    <a:lumMod val="75000"/>
                  </a:schemeClr>
                </a:solidFill>
              </a:rPr>
              <a:t>Tujuan khusus:</a:t>
            </a:r>
            <a:r>
              <a:rPr lang="id-ID" sz="3600" dirty="0" smtClean="0"/>
              <a:t> memahami HIV/AIDS beserta risiko dan kosekuensi terhadap diri, pasangan dan keluarga serta orang di sekitarnya</a:t>
            </a:r>
          </a:p>
          <a:p>
            <a:r>
              <a:rPr lang="id-ID" sz="3600" b="1" dirty="0" smtClean="0">
                <a:solidFill>
                  <a:schemeClr val="accent2">
                    <a:lumMod val="75000"/>
                  </a:schemeClr>
                </a:solidFill>
              </a:rPr>
              <a:t>Tujuan utama:</a:t>
            </a:r>
            <a:r>
              <a:rPr lang="id-ID" sz="3600" dirty="0" smtClean="0"/>
              <a:t> perubahan perilaku ke arah perilaku lebih sehat dan aman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0341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384715"/>
              </p:ext>
            </p:extLst>
          </p:nvPr>
        </p:nvGraphicFramePr>
        <p:xfrm>
          <a:off x="26894" y="94130"/>
          <a:ext cx="12088906" cy="673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918" y="188259"/>
            <a:ext cx="3966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accent2">
                    <a:lumMod val="75000"/>
                  </a:schemeClr>
                </a:solidFill>
              </a:rPr>
              <a:t>VCT merupakan pintu masuk penting untuk pencegahan dan perawatan HIV</a:t>
            </a:r>
            <a:endParaRPr lang="id-ID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99493" y="6427694"/>
            <a:ext cx="272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Sumber: Kepmenkes 1507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00199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b="1" dirty="0" smtClean="0"/>
              <a:t>PRINSIP PELAYANAN VCT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54" y="1600200"/>
            <a:ext cx="11062446" cy="2679140"/>
          </a:xfrm>
        </p:spPr>
        <p:txBody>
          <a:bodyPr>
            <a:noAutofit/>
          </a:bodyPr>
          <a:lstStyle/>
          <a:p>
            <a:r>
              <a:rPr lang="id-ID" sz="3600" dirty="0" smtClean="0"/>
              <a:t>Sukarela, tanpa paksaan, tanpa tekanan</a:t>
            </a:r>
          </a:p>
          <a:p>
            <a:r>
              <a:rPr lang="id-ID" sz="3600" dirty="0" smtClean="0"/>
              <a:t>Saling mempercayai </a:t>
            </a:r>
            <a:r>
              <a:rPr lang="id-ID" sz="3600" dirty="0" smtClean="0">
                <a:sym typeface="Wingdings" panose="05000000000000000000" pitchFamily="2" charset="2"/>
              </a:rPr>
              <a:t> </a:t>
            </a:r>
            <a:r>
              <a:rPr lang="id-ID" sz="36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menghargai hak dan martabat klien</a:t>
            </a:r>
            <a:endParaRPr lang="id-ID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d-ID" sz="3600" dirty="0" smtClean="0"/>
              <a:t>Terjaminnya kerahasiaan </a:t>
            </a:r>
            <a:r>
              <a:rPr lang="id-ID" sz="3600" dirty="0" smtClean="0">
                <a:sym typeface="Wingdings" panose="05000000000000000000" pitchFamily="2" charset="2"/>
              </a:rPr>
              <a:t> </a:t>
            </a:r>
            <a:r>
              <a:rPr lang="id-ID" sz="36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tidak didiskusikan di luar kunjungan klien</a:t>
            </a:r>
            <a:r>
              <a:rPr lang="id-ID" sz="3600" dirty="0" smtClean="0">
                <a:sym typeface="Wingdings" panose="05000000000000000000" pitchFamily="2" charset="2"/>
              </a:rPr>
              <a:t> </a:t>
            </a:r>
            <a:endParaRPr lang="id-ID" sz="3600" dirty="0" smtClean="0"/>
          </a:p>
          <a:p>
            <a:r>
              <a:rPr lang="id-ID" sz="3600" dirty="0" smtClean="0"/>
              <a:t>Hubungan klien-konselor yang efektif </a:t>
            </a:r>
            <a:r>
              <a:rPr lang="id-ID" sz="3600" dirty="0" smtClean="0">
                <a:sym typeface="Wingdings" panose="05000000000000000000" pitchFamily="2" charset="2"/>
              </a:rPr>
              <a:t> </a:t>
            </a:r>
            <a:r>
              <a:rPr lang="id-ID" sz="36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mendukung dalam mengambil hasil testing, mendukung pertemuan setelah testing</a:t>
            </a:r>
            <a:endParaRPr lang="id-ID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d-ID" sz="3600" dirty="0" smtClean="0"/>
              <a:t>Testing &amp; konseling </a:t>
            </a:r>
            <a:r>
              <a:rPr lang="id-ID" sz="3600" dirty="0" smtClean="0">
                <a:sym typeface="Wingdings" panose="05000000000000000000" pitchFamily="2" charset="2"/>
              </a:rPr>
              <a:t> </a:t>
            </a:r>
            <a:r>
              <a:rPr lang="id-ID" sz="36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satu paket</a:t>
            </a:r>
            <a:endParaRPr lang="id-ID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1558</Words>
  <Application>Microsoft Office PowerPoint</Application>
  <PresentationFormat>Widescreen</PresentationFormat>
  <Paragraphs>274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Pelayanan VCT</vt:lpstr>
      <vt:lpstr>FAKTA VCT (1)</vt:lpstr>
      <vt:lpstr>PowerPoint Presentation</vt:lpstr>
      <vt:lpstr>PowerPoint Presentation</vt:lpstr>
      <vt:lpstr>Dasar Hukum</vt:lpstr>
      <vt:lpstr>Pembahasan</vt:lpstr>
      <vt:lpstr>Voluntary Counselling and Testing (VCT) </vt:lpstr>
      <vt:lpstr>PowerPoint Presentation</vt:lpstr>
      <vt:lpstr>PRINSIP PELAYANAN VCT</vt:lpstr>
      <vt:lpstr>PowerPoint Presentation</vt:lpstr>
      <vt:lpstr>Sasaran Pelayanan VCT</vt:lpstr>
      <vt:lpstr>SARANA &amp; PRASARANA PELAYANAN VCT</vt:lpstr>
      <vt:lpstr>SDM Pelayanan VCT</vt:lpstr>
      <vt:lpstr>Konselor VCT</vt:lpstr>
      <vt:lpstr>Tahapan Pelayanan VCT</vt:lpstr>
      <vt:lpstr>Konseling Pra Testing</vt:lpstr>
      <vt:lpstr>Informed Consent</vt:lpstr>
      <vt:lpstr>Testing HIV dalam VCT</vt:lpstr>
      <vt:lpstr>Konseling Pasca Testing (1)</vt:lpstr>
      <vt:lpstr>Konseling Pasca Testing (2)</vt:lpstr>
      <vt:lpstr>Pelayanan Dukungan Berkelanjutan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Pelayanan VCT</dc:title>
  <dc:creator>ASUS</dc:creator>
  <cp:lastModifiedBy>ASUS</cp:lastModifiedBy>
  <cp:revision>52</cp:revision>
  <dcterms:created xsi:type="dcterms:W3CDTF">2018-04-22T07:59:02Z</dcterms:created>
  <dcterms:modified xsi:type="dcterms:W3CDTF">2018-04-23T00:45:57Z</dcterms:modified>
</cp:coreProperties>
</file>