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85" r:id="rId3"/>
    <p:sldId id="390" r:id="rId4"/>
    <p:sldId id="396" r:id="rId5"/>
    <p:sldId id="393" r:id="rId6"/>
    <p:sldId id="397" r:id="rId7"/>
    <p:sldId id="389" r:id="rId8"/>
    <p:sldId id="398" r:id="rId9"/>
    <p:sldId id="392" r:id="rId10"/>
    <p:sldId id="399" r:id="rId11"/>
    <p:sldId id="394" r:id="rId12"/>
    <p:sldId id="400" r:id="rId13"/>
    <p:sldId id="395" r:id="rId14"/>
    <p:sldId id="401" r:id="rId15"/>
    <p:sldId id="379" r:id="rId16"/>
    <p:sldId id="402" r:id="rId17"/>
    <p:sldId id="380" r:id="rId18"/>
    <p:sldId id="381" r:id="rId19"/>
    <p:sldId id="382" r:id="rId20"/>
    <p:sldId id="403" r:id="rId21"/>
    <p:sldId id="378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31782-8098-492B-9FD3-ED5845EAB829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641957F6-3F84-4555-99BB-E4947FF6F11A}">
      <dgm:prSet phldrT="[Text]"/>
      <dgm:spPr/>
      <dgm:t>
        <a:bodyPr/>
        <a:lstStyle/>
        <a:p>
          <a:r>
            <a:rPr lang="id-ID"/>
            <a:t>Statutory training</a:t>
          </a:r>
        </a:p>
      </dgm:t>
    </dgm:pt>
    <dgm:pt modelId="{FD741DE8-B83D-4E99-9AA8-99DC66F45638}" type="parTrans" cxnId="{90EA6A1F-4A5B-44D4-99CA-EB0F884E5BBA}">
      <dgm:prSet/>
      <dgm:spPr/>
      <dgm:t>
        <a:bodyPr/>
        <a:lstStyle/>
        <a:p>
          <a:endParaRPr lang="id-ID"/>
        </a:p>
      </dgm:t>
    </dgm:pt>
    <dgm:pt modelId="{34695A0E-B72E-4189-8898-FF64A833480B}" type="sibTrans" cxnId="{90EA6A1F-4A5B-44D4-99CA-EB0F884E5BBA}">
      <dgm:prSet/>
      <dgm:spPr/>
      <dgm:t>
        <a:bodyPr/>
        <a:lstStyle/>
        <a:p>
          <a:endParaRPr lang="id-ID"/>
        </a:p>
      </dgm:t>
    </dgm:pt>
    <dgm:pt modelId="{43806A2B-5741-424B-AFCE-F335B2126E0E}">
      <dgm:prSet phldrT="[Text]"/>
      <dgm:spPr/>
      <dgm:t>
        <a:bodyPr/>
        <a:lstStyle/>
        <a:p>
          <a:r>
            <a:rPr lang="id-ID"/>
            <a:t>Mandatory training</a:t>
          </a:r>
        </a:p>
      </dgm:t>
    </dgm:pt>
    <dgm:pt modelId="{C9107688-F43F-484C-A986-F5BAD8721359}" type="parTrans" cxnId="{462067CC-C607-4897-96AD-687F234DAE5A}">
      <dgm:prSet/>
      <dgm:spPr/>
      <dgm:t>
        <a:bodyPr/>
        <a:lstStyle/>
        <a:p>
          <a:endParaRPr lang="id-ID"/>
        </a:p>
      </dgm:t>
    </dgm:pt>
    <dgm:pt modelId="{AD3273FD-7F0A-45EF-A389-46DBFD1EDCEF}" type="sibTrans" cxnId="{462067CC-C607-4897-96AD-687F234DAE5A}">
      <dgm:prSet/>
      <dgm:spPr/>
      <dgm:t>
        <a:bodyPr/>
        <a:lstStyle/>
        <a:p>
          <a:endParaRPr lang="id-ID"/>
        </a:p>
      </dgm:t>
    </dgm:pt>
    <dgm:pt modelId="{08AEE32C-29AB-472F-817D-6F2F32803A36}">
      <dgm:prSet phldrT="[Text]"/>
      <dgm:spPr/>
      <dgm:t>
        <a:bodyPr/>
        <a:lstStyle/>
        <a:p>
          <a:r>
            <a:rPr lang="id-ID"/>
            <a:t>Voluntary training</a:t>
          </a:r>
        </a:p>
      </dgm:t>
    </dgm:pt>
    <dgm:pt modelId="{E73A5E21-F25B-4C61-B801-D239293EB79F}" type="parTrans" cxnId="{435F9DB0-F1DB-45D1-A21D-E4931A108D1F}">
      <dgm:prSet/>
      <dgm:spPr/>
      <dgm:t>
        <a:bodyPr/>
        <a:lstStyle/>
        <a:p>
          <a:endParaRPr lang="id-ID"/>
        </a:p>
      </dgm:t>
    </dgm:pt>
    <dgm:pt modelId="{80024CD5-6500-4E2E-9962-DB7C4B44DB42}" type="sibTrans" cxnId="{435F9DB0-F1DB-45D1-A21D-E4931A108D1F}">
      <dgm:prSet/>
      <dgm:spPr/>
      <dgm:t>
        <a:bodyPr/>
        <a:lstStyle/>
        <a:p>
          <a:endParaRPr lang="id-ID"/>
        </a:p>
      </dgm:t>
    </dgm:pt>
    <dgm:pt modelId="{10E1EC9C-780A-4FF0-A082-4A6AD87283B6}" type="pres">
      <dgm:prSet presAssocID="{3C531782-8098-492B-9FD3-ED5845EAB8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55C8CAB-893C-4B28-921E-79D8AC4F706B}" type="pres">
      <dgm:prSet presAssocID="{641957F6-3F84-4555-99BB-E4947FF6F1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B8BE2B-8012-4B66-8CBA-78C2DA18D7BD}" type="pres">
      <dgm:prSet presAssocID="{34695A0E-B72E-4189-8898-FF64A833480B}" presName="sibTrans" presStyleLbl="sibTrans2D1" presStyleIdx="0" presStyleCnt="3"/>
      <dgm:spPr/>
      <dgm:t>
        <a:bodyPr/>
        <a:lstStyle/>
        <a:p>
          <a:endParaRPr lang="id-ID"/>
        </a:p>
      </dgm:t>
    </dgm:pt>
    <dgm:pt modelId="{1C514587-475F-443E-AD1E-2BDBD439A4E0}" type="pres">
      <dgm:prSet presAssocID="{34695A0E-B72E-4189-8898-FF64A833480B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AA8F33DB-9D03-4D5F-987D-D96DF33ABEE7}" type="pres">
      <dgm:prSet presAssocID="{43806A2B-5741-424B-AFCE-F335B2126E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775CEB-2009-4BCE-8A0A-0F1A4FD59C43}" type="pres">
      <dgm:prSet presAssocID="{AD3273FD-7F0A-45EF-A389-46DBFD1EDCEF}" presName="sibTrans" presStyleLbl="sibTrans2D1" presStyleIdx="1" presStyleCnt="3"/>
      <dgm:spPr/>
      <dgm:t>
        <a:bodyPr/>
        <a:lstStyle/>
        <a:p>
          <a:endParaRPr lang="id-ID"/>
        </a:p>
      </dgm:t>
    </dgm:pt>
    <dgm:pt modelId="{795B5BB0-24CC-4D6F-B19B-2C48EF97A967}" type="pres">
      <dgm:prSet presAssocID="{AD3273FD-7F0A-45EF-A389-46DBFD1EDCEF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4944E136-077E-4B09-8B40-F6777D30BCDD}" type="pres">
      <dgm:prSet presAssocID="{08AEE32C-29AB-472F-817D-6F2F32803A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F3D28C-A39E-45B1-A046-04BBF8C855CD}" type="pres">
      <dgm:prSet presAssocID="{80024CD5-6500-4E2E-9962-DB7C4B44DB42}" presName="sibTrans" presStyleLbl="sibTrans2D1" presStyleIdx="2" presStyleCnt="3"/>
      <dgm:spPr/>
      <dgm:t>
        <a:bodyPr/>
        <a:lstStyle/>
        <a:p>
          <a:endParaRPr lang="id-ID"/>
        </a:p>
      </dgm:t>
    </dgm:pt>
    <dgm:pt modelId="{DEEE9273-3C99-45AF-A5E0-AA4B709EFD2D}" type="pres">
      <dgm:prSet presAssocID="{80024CD5-6500-4E2E-9962-DB7C4B44DB42}" presName="connectorText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E3C618E7-DBC4-4DA3-98B9-5B50B7C72857}" type="presOf" srcId="{641957F6-3F84-4555-99BB-E4947FF6F11A}" destId="{455C8CAB-893C-4B28-921E-79D8AC4F706B}" srcOrd="0" destOrd="0" presId="urn:microsoft.com/office/officeart/2005/8/layout/cycle7"/>
    <dgm:cxn modelId="{435F9DB0-F1DB-45D1-A21D-E4931A108D1F}" srcId="{3C531782-8098-492B-9FD3-ED5845EAB829}" destId="{08AEE32C-29AB-472F-817D-6F2F32803A36}" srcOrd="2" destOrd="0" parTransId="{E73A5E21-F25B-4C61-B801-D239293EB79F}" sibTransId="{80024CD5-6500-4E2E-9962-DB7C4B44DB42}"/>
    <dgm:cxn modelId="{60B67EFD-ED0E-4EEE-BB2A-F0CD8635E126}" type="presOf" srcId="{34695A0E-B72E-4189-8898-FF64A833480B}" destId="{7EB8BE2B-8012-4B66-8CBA-78C2DA18D7BD}" srcOrd="0" destOrd="0" presId="urn:microsoft.com/office/officeart/2005/8/layout/cycle7"/>
    <dgm:cxn modelId="{1E41A63B-6526-43C3-AA0F-1F706B173A53}" type="presOf" srcId="{08AEE32C-29AB-472F-817D-6F2F32803A36}" destId="{4944E136-077E-4B09-8B40-F6777D30BCDD}" srcOrd="0" destOrd="0" presId="urn:microsoft.com/office/officeart/2005/8/layout/cycle7"/>
    <dgm:cxn modelId="{462067CC-C607-4897-96AD-687F234DAE5A}" srcId="{3C531782-8098-492B-9FD3-ED5845EAB829}" destId="{43806A2B-5741-424B-AFCE-F335B2126E0E}" srcOrd="1" destOrd="0" parTransId="{C9107688-F43F-484C-A986-F5BAD8721359}" sibTransId="{AD3273FD-7F0A-45EF-A389-46DBFD1EDCEF}"/>
    <dgm:cxn modelId="{897DA3B6-1631-4E11-87E9-6A60887B14C2}" type="presOf" srcId="{34695A0E-B72E-4189-8898-FF64A833480B}" destId="{1C514587-475F-443E-AD1E-2BDBD439A4E0}" srcOrd="1" destOrd="0" presId="urn:microsoft.com/office/officeart/2005/8/layout/cycle7"/>
    <dgm:cxn modelId="{9955F105-0A15-427F-8CCD-65DA8D70EA83}" type="presOf" srcId="{80024CD5-6500-4E2E-9962-DB7C4B44DB42}" destId="{69F3D28C-A39E-45B1-A046-04BBF8C855CD}" srcOrd="0" destOrd="0" presId="urn:microsoft.com/office/officeart/2005/8/layout/cycle7"/>
    <dgm:cxn modelId="{6503A8ED-ABC0-4D55-9ECA-0ACF1AF3EFAE}" type="presOf" srcId="{AD3273FD-7F0A-45EF-A389-46DBFD1EDCEF}" destId="{795B5BB0-24CC-4D6F-B19B-2C48EF97A967}" srcOrd="1" destOrd="0" presId="urn:microsoft.com/office/officeart/2005/8/layout/cycle7"/>
    <dgm:cxn modelId="{D81A0021-34BE-4879-8EA1-CA9196EE6059}" type="presOf" srcId="{AD3273FD-7F0A-45EF-A389-46DBFD1EDCEF}" destId="{29775CEB-2009-4BCE-8A0A-0F1A4FD59C43}" srcOrd="0" destOrd="0" presId="urn:microsoft.com/office/officeart/2005/8/layout/cycle7"/>
    <dgm:cxn modelId="{79000E2B-D7DB-449D-AA37-ABA271E66153}" type="presOf" srcId="{80024CD5-6500-4E2E-9962-DB7C4B44DB42}" destId="{DEEE9273-3C99-45AF-A5E0-AA4B709EFD2D}" srcOrd="1" destOrd="0" presId="urn:microsoft.com/office/officeart/2005/8/layout/cycle7"/>
    <dgm:cxn modelId="{90EA6A1F-4A5B-44D4-99CA-EB0F884E5BBA}" srcId="{3C531782-8098-492B-9FD3-ED5845EAB829}" destId="{641957F6-3F84-4555-99BB-E4947FF6F11A}" srcOrd="0" destOrd="0" parTransId="{FD741DE8-B83D-4E99-9AA8-99DC66F45638}" sibTransId="{34695A0E-B72E-4189-8898-FF64A833480B}"/>
    <dgm:cxn modelId="{37AB87E3-409D-4814-9230-619525FA7843}" type="presOf" srcId="{3C531782-8098-492B-9FD3-ED5845EAB829}" destId="{10E1EC9C-780A-4FF0-A082-4A6AD87283B6}" srcOrd="0" destOrd="0" presId="urn:microsoft.com/office/officeart/2005/8/layout/cycle7"/>
    <dgm:cxn modelId="{5A992423-9103-4EFB-B270-8A0DC3C87404}" type="presOf" srcId="{43806A2B-5741-424B-AFCE-F335B2126E0E}" destId="{AA8F33DB-9D03-4D5F-987D-D96DF33ABEE7}" srcOrd="0" destOrd="0" presId="urn:microsoft.com/office/officeart/2005/8/layout/cycle7"/>
    <dgm:cxn modelId="{2318C038-CBDA-43F1-80E9-59A02B40452C}" type="presParOf" srcId="{10E1EC9C-780A-4FF0-A082-4A6AD87283B6}" destId="{455C8CAB-893C-4B28-921E-79D8AC4F706B}" srcOrd="0" destOrd="0" presId="urn:microsoft.com/office/officeart/2005/8/layout/cycle7"/>
    <dgm:cxn modelId="{A336EE15-62D2-45FE-9EF7-B96E74ECE245}" type="presParOf" srcId="{10E1EC9C-780A-4FF0-A082-4A6AD87283B6}" destId="{7EB8BE2B-8012-4B66-8CBA-78C2DA18D7BD}" srcOrd="1" destOrd="0" presId="urn:microsoft.com/office/officeart/2005/8/layout/cycle7"/>
    <dgm:cxn modelId="{F51AFE9A-02C6-4A07-8065-F590A604EAD1}" type="presParOf" srcId="{7EB8BE2B-8012-4B66-8CBA-78C2DA18D7BD}" destId="{1C514587-475F-443E-AD1E-2BDBD439A4E0}" srcOrd="0" destOrd="0" presId="urn:microsoft.com/office/officeart/2005/8/layout/cycle7"/>
    <dgm:cxn modelId="{9F0A2A4E-BF49-45F3-937B-D5C9D5BAC2F8}" type="presParOf" srcId="{10E1EC9C-780A-4FF0-A082-4A6AD87283B6}" destId="{AA8F33DB-9D03-4D5F-987D-D96DF33ABEE7}" srcOrd="2" destOrd="0" presId="urn:microsoft.com/office/officeart/2005/8/layout/cycle7"/>
    <dgm:cxn modelId="{93408DAD-5E95-4354-8483-9DED2C45D670}" type="presParOf" srcId="{10E1EC9C-780A-4FF0-A082-4A6AD87283B6}" destId="{29775CEB-2009-4BCE-8A0A-0F1A4FD59C43}" srcOrd="3" destOrd="0" presId="urn:microsoft.com/office/officeart/2005/8/layout/cycle7"/>
    <dgm:cxn modelId="{5A7C66FA-7E06-4840-85C1-AEC055E1C3C2}" type="presParOf" srcId="{29775CEB-2009-4BCE-8A0A-0F1A4FD59C43}" destId="{795B5BB0-24CC-4D6F-B19B-2C48EF97A967}" srcOrd="0" destOrd="0" presId="urn:microsoft.com/office/officeart/2005/8/layout/cycle7"/>
    <dgm:cxn modelId="{EFD03507-D9F9-46D8-9FA9-2DE837B9469F}" type="presParOf" srcId="{10E1EC9C-780A-4FF0-A082-4A6AD87283B6}" destId="{4944E136-077E-4B09-8B40-F6777D30BCDD}" srcOrd="4" destOrd="0" presId="urn:microsoft.com/office/officeart/2005/8/layout/cycle7"/>
    <dgm:cxn modelId="{D3D3EBBB-F104-460E-B741-8D529B478870}" type="presParOf" srcId="{10E1EC9C-780A-4FF0-A082-4A6AD87283B6}" destId="{69F3D28C-A39E-45B1-A046-04BBF8C855CD}" srcOrd="5" destOrd="0" presId="urn:microsoft.com/office/officeart/2005/8/layout/cycle7"/>
    <dgm:cxn modelId="{778F97C6-2444-42A8-A5E1-FE4B6A42ECAA}" type="presParOf" srcId="{69F3D28C-A39E-45B1-A046-04BBF8C855CD}" destId="{DEEE9273-3C99-45AF-A5E0-AA4B709EFD2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742F2-808A-4D50-80F1-2E3B1308FD38}" type="doc">
      <dgm:prSet loTypeId="urn:diagrams.loki3.com/Bracke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AE21C5D7-2D5D-4606-BC76-03F4A153105B}">
      <dgm:prSet phldrT="[Text]"/>
      <dgm:spPr/>
      <dgm:t>
        <a:bodyPr/>
        <a:lstStyle/>
        <a:p>
          <a:r>
            <a:rPr lang="id-ID" dirty="0" smtClean="0"/>
            <a:t>Policy making volunteers</a:t>
          </a:r>
          <a:endParaRPr lang="id-ID" dirty="0"/>
        </a:p>
      </dgm:t>
    </dgm:pt>
    <dgm:pt modelId="{1E0FCB62-30C0-4719-9B55-CDC08948771F}" type="parTrans" cxnId="{268A317F-79C0-447C-96BB-08B171D49493}">
      <dgm:prSet/>
      <dgm:spPr/>
      <dgm:t>
        <a:bodyPr/>
        <a:lstStyle/>
        <a:p>
          <a:endParaRPr lang="id-ID"/>
        </a:p>
      </dgm:t>
    </dgm:pt>
    <dgm:pt modelId="{E4FCFA3C-7A25-4A75-BD3E-4A3822A9A44F}" type="sibTrans" cxnId="{268A317F-79C0-447C-96BB-08B171D49493}">
      <dgm:prSet/>
      <dgm:spPr/>
      <dgm:t>
        <a:bodyPr/>
        <a:lstStyle/>
        <a:p>
          <a:endParaRPr lang="id-ID"/>
        </a:p>
      </dgm:t>
    </dgm:pt>
    <dgm:pt modelId="{D0EBB409-D715-4C11-9BFD-7D09A0636698}">
      <dgm:prSet phldrT="[Text]"/>
      <dgm:spPr/>
      <dgm:t>
        <a:bodyPr/>
        <a:lstStyle/>
        <a:p>
          <a:r>
            <a:rPr lang="id-ID" dirty="0" smtClean="0"/>
            <a:t>Membuat kebijakan</a:t>
          </a:r>
          <a:endParaRPr lang="id-ID" dirty="0"/>
        </a:p>
      </dgm:t>
    </dgm:pt>
    <dgm:pt modelId="{5AE91760-B07B-4E53-8236-30F9EB2D070A}" type="parTrans" cxnId="{0A6A6ADA-4A59-4EDB-9908-9E70CB21FEF0}">
      <dgm:prSet/>
      <dgm:spPr/>
      <dgm:t>
        <a:bodyPr/>
        <a:lstStyle/>
        <a:p>
          <a:endParaRPr lang="id-ID"/>
        </a:p>
      </dgm:t>
    </dgm:pt>
    <dgm:pt modelId="{3BD87102-F416-4AE6-B521-4DF74D58A78F}" type="sibTrans" cxnId="{0A6A6ADA-4A59-4EDB-9908-9E70CB21FEF0}">
      <dgm:prSet/>
      <dgm:spPr/>
      <dgm:t>
        <a:bodyPr/>
        <a:lstStyle/>
        <a:p>
          <a:endParaRPr lang="id-ID"/>
        </a:p>
      </dgm:t>
    </dgm:pt>
    <dgm:pt modelId="{9F24ED32-0D90-4D63-B3FA-19F9852E2831}">
      <dgm:prSet phldrT="[Text]"/>
      <dgm:spPr/>
      <dgm:t>
        <a:bodyPr/>
        <a:lstStyle/>
        <a:p>
          <a:r>
            <a:rPr lang="id-ID" dirty="0" smtClean="0"/>
            <a:t>Administration volunteers</a:t>
          </a:r>
          <a:endParaRPr lang="id-ID" dirty="0"/>
        </a:p>
      </dgm:t>
    </dgm:pt>
    <dgm:pt modelId="{165F77F5-5DE5-4A6B-809B-A9A1F6C41A4B}" type="parTrans" cxnId="{A3BDE22B-6D33-4EDE-948B-29C3383A6567}">
      <dgm:prSet/>
      <dgm:spPr/>
      <dgm:t>
        <a:bodyPr/>
        <a:lstStyle/>
        <a:p>
          <a:endParaRPr lang="id-ID"/>
        </a:p>
      </dgm:t>
    </dgm:pt>
    <dgm:pt modelId="{A1D448A9-3BAF-4B25-B23E-C177D83597F1}" type="sibTrans" cxnId="{A3BDE22B-6D33-4EDE-948B-29C3383A6567}">
      <dgm:prSet/>
      <dgm:spPr/>
      <dgm:t>
        <a:bodyPr/>
        <a:lstStyle/>
        <a:p>
          <a:endParaRPr lang="id-ID"/>
        </a:p>
      </dgm:t>
    </dgm:pt>
    <dgm:pt modelId="{7EDFDF3D-CF3B-4E4C-90F5-57D60B943329}">
      <dgm:prSet phldrT="[Text]"/>
      <dgm:spPr/>
      <dgm:t>
        <a:bodyPr/>
        <a:lstStyle/>
        <a:p>
          <a:r>
            <a:rPr lang="id-ID" dirty="0" smtClean="0"/>
            <a:t>Mendukung perkantoran/ administrasi</a:t>
          </a:r>
          <a:endParaRPr lang="id-ID" dirty="0"/>
        </a:p>
      </dgm:t>
    </dgm:pt>
    <dgm:pt modelId="{8EB5C073-541C-4B65-B533-993D90AE6D10}" type="parTrans" cxnId="{721D6C1F-C42B-4CD3-83BA-2B16C787E130}">
      <dgm:prSet/>
      <dgm:spPr/>
      <dgm:t>
        <a:bodyPr/>
        <a:lstStyle/>
        <a:p>
          <a:endParaRPr lang="id-ID"/>
        </a:p>
      </dgm:t>
    </dgm:pt>
    <dgm:pt modelId="{28966E34-987D-4D32-BC65-02856F2404CC}" type="sibTrans" cxnId="{721D6C1F-C42B-4CD3-83BA-2B16C787E130}">
      <dgm:prSet/>
      <dgm:spPr/>
      <dgm:t>
        <a:bodyPr/>
        <a:lstStyle/>
        <a:p>
          <a:endParaRPr lang="id-ID"/>
        </a:p>
      </dgm:t>
    </dgm:pt>
    <dgm:pt modelId="{1A5B2C31-18AC-4D26-9107-25776FB9E8EF}">
      <dgm:prSet phldrT="[Text]"/>
      <dgm:spPr/>
      <dgm:t>
        <a:bodyPr/>
        <a:lstStyle/>
        <a:p>
          <a:r>
            <a:rPr lang="id-ID" dirty="0" smtClean="0"/>
            <a:t>Direct service volunteers</a:t>
          </a:r>
          <a:endParaRPr lang="id-ID" dirty="0"/>
        </a:p>
      </dgm:t>
    </dgm:pt>
    <dgm:pt modelId="{6E0EE336-9BE0-4B46-A9D0-751E348F80D6}" type="parTrans" cxnId="{8CECA069-ECB9-4497-8D63-B7937B0E7F5C}">
      <dgm:prSet/>
      <dgm:spPr/>
      <dgm:t>
        <a:bodyPr/>
        <a:lstStyle/>
        <a:p>
          <a:endParaRPr lang="id-ID"/>
        </a:p>
      </dgm:t>
    </dgm:pt>
    <dgm:pt modelId="{EBB5CEB6-D00A-4DF4-A189-F595345BE4C0}" type="sibTrans" cxnId="{8CECA069-ECB9-4497-8D63-B7937B0E7F5C}">
      <dgm:prSet/>
      <dgm:spPr/>
      <dgm:t>
        <a:bodyPr/>
        <a:lstStyle/>
        <a:p>
          <a:endParaRPr lang="id-ID"/>
        </a:p>
      </dgm:t>
    </dgm:pt>
    <dgm:pt modelId="{2C85D319-2BB9-4852-8AEC-9356349602B9}">
      <dgm:prSet phldrT="[Text]"/>
      <dgm:spPr/>
      <dgm:t>
        <a:bodyPr/>
        <a:lstStyle/>
        <a:p>
          <a:r>
            <a:rPr lang="id-ID" dirty="0" smtClean="0"/>
            <a:t>Advocacy volunteers</a:t>
          </a:r>
          <a:endParaRPr lang="id-ID" dirty="0"/>
        </a:p>
      </dgm:t>
    </dgm:pt>
    <dgm:pt modelId="{23CBB9AA-1A7F-4D70-9F62-268773A12449}" type="parTrans" cxnId="{741A48BC-C7DE-4536-B44C-E60FDC138D72}">
      <dgm:prSet/>
      <dgm:spPr/>
      <dgm:t>
        <a:bodyPr/>
        <a:lstStyle/>
        <a:p>
          <a:endParaRPr lang="id-ID"/>
        </a:p>
      </dgm:t>
    </dgm:pt>
    <dgm:pt modelId="{E6E9DCBA-0E07-475C-81C2-DD00DFD10849}" type="sibTrans" cxnId="{741A48BC-C7DE-4536-B44C-E60FDC138D72}">
      <dgm:prSet/>
      <dgm:spPr/>
      <dgm:t>
        <a:bodyPr/>
        <a:lstStyle/>
        <a:p>
          <a:endParaRPr lang="id-ID"/>
        </a:p>
      </dgm:t>
    </dgm:pt>
    <dgm:pt modelId="{90A2FB7D-5EA9-4C51-BF95-14295DA2A045}">
      <dgm:prSet phldrT="[Text]"/>
      <dgm:spPr/>
      <dgm:t>
        <a:bodyPr/>
        <a:lstStyle/>
        <a:p>
          <a:r>
            <a:rPr lang="id-ID" dirty="0" smtClean="0"/>
            <a:t>Memberi dukungan dalam tugas-tugas yang relatif sulit</a:t>
          </a:r>
          <a:endParaRPr lang="id-ID" dirty="0"/>
        </a:p>
      </dgm:t>
    </dgm:pt>
    <dgm:pt modelId="{6C248901-A2B6-42FB-AF00-443C6BF831BE}" type="parTrans" cxnId="{0D2BAAB4-9F12-4CA4-9648-020C5A52BA85}">
      <dgm:prSet/>
      <dgm:spPr/>
      <dgm:t>
        <a:bodyPr/>
        <a:lstStyle/>
        <a:p>
          <a:endParaRPr lang="id-ID"/>
        </a:p>
      </dgm:t>
    </dgm:pt>
    <dgm:pt modelId="{57A96089-606E-4D39-A43C-325C431CFC7C}" type="sibTrans" cxnId="{0D2BAAB4-9F12-4CA4-9648-020C5A52BA85}">
      <dgm:prSet/>
      <dgm:spPr/>
      <dgm:t>
        <a:bodyPr/>
        <a:lstStyle/>
        <a:p>
          <a:endParaRPr lang="id-ID"/>
        </a:p>
      </dgm:t>
    </dgm:pt>
    <dgm:pt modelId="{70028D87-CEA0-4617-9673-9F9A3B2CFCC4}">
      <dgm:prSet phldrT="[Text]"/>
      <dgm:spPr/>
      <dgm:t>
        <a:bodyPr/>
        <a:lstStyle/>
        <a:p>
          <a:r>
            <a:rPr lang="id-ID" dirty="0" smtClean="0"/>
            <a:t>Melayani langsung masyarakat</a:t>
          </a:r>
          <a:endParaRPr lang="id-ID" dirty="0"/>
        </a:p>
      </dgm:t>
    </dgm:pt>
    <dgm:pt modelId="{AFED9151-405B-40F8-A1D7-F62F1D96F06E}" type="parTrans" cxnId="{E8DC9622-A4F3-41E8-B05C-5BA9E66A9E12}">
      <dgm:prSet/>
      <dgm:spPr/>
      <dgm:t>
        <a:bodyPr/>
        <a:lstStyle/>
        <a:p>
          <a:endParaRPr lang="id-ID"/>
        </a:p>
      </dgm:t>
    </dgm:pt>
    <dgm:pt modelId="{7B6CE29A-A0EF-4502-86D9-73A4754E0741}" type="sibTrans" cxnId="{E8DC9622-A4F3-41E8-B05C-5BA9E66A9E12}">
      <dgm:prSet/>
      <dgm:spPr/>
      <dgm:t>
        <a:bodyPr/>
        <a:lstStyle/>
        <a:p>
          <a:endParaRPr lang="id-ID"/>
        </a:p>
      </dgm:t>
    </dgm:pt>
    <dgm:pt modelId="{DB2A2BDA-9EB5-4E65-98EE-8D74AD79E90A}" type="pres">
      <dgm:prSet presAssocID="{1D6742F2-808A-4D50-80F1-2E3B1308FD38}" presName="Name0" presStyleCnt="0">
        <dgm:presLayoutVars>
          <dgm:dir/>
          <dgm:animLvl val="lvl"/>
          <dgm:resizeHandles val="exact"/>
        </dgm:presLayoutVars>
      </dgm:prSet>
      <dgm:spPr/>
    </dgm:pt>
    <dgm:pt modelId="{726AE590-E1BD-4F3E-B6CE-E4FDF868C7AC}" type="pres">
      <dgm:prSet presAssocID="{AE21C5D7-2D5D-4606-BC76-03F4A153105B}" presName="linNode" presStyleCnt="0"/>
      <dgm:spPr/>
    </dgm:pt>
    <dgm:pt modelId="{B8FE6EC2-2386-4677-ABAA-AB42471B26CB}" type="pres">
      <dgm:prSet presAssocID="{AE21C5D7-2D5D-4606-BC76-03F4A153105B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4CEA16-0BDC-4E50-8054-B340177C02D4}" type="pres">
      <dgm:prSet presAssocID="{AE21C5D7-2D5D-4606-BC76-03F4A153105B}" presName="bracket" presStyleLbl="parChTrans1D1" presStyleIdx="0" presStyleCnt="4"/>
      <dgm:spPr/>
    </dgm:pt>
    <dgm:pt modelId="{6B6BAF74-7258-479C-80A7-F12853C99D57}" type="pres">
      <dgm:prSet presAssocID="{AE21C5D7-2D5D-4606-BC76-03F4A153105B}" presName="spH" presStyleCnt="0"/>
      <dgm:spPr/>
    </dgm:pt>
    <dgm:pt modelId="{F68A1063-326D-4791-ADE6-A8933FB791AA}" type="pres">
      <dgm:prSet presAssocID="{AE21C5D7-2D5D-4606-BC76-03F4A153105B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FB02E8-7657-48B4-B727-9A92CA832214}" type="pres">
      <dgm:prSet presAssocID="{E4FCFA3C-7A25-4A75-BD3E-4A3822A9A44F}" presName="spV" presStyleCnt="0"/>
      <dgm:spPr/>
    </dgm:pt>
    <dgm:pt modelId="{08D9E25A-6D6B-4C44-8041-046B2E5EDA42}" type="pres">
      <dgm:prSet presAssocID="{9F24ED32-0D90-4D63-B3FA-19F9852E2831}" presName="linNode" presStyleCnt="0"/>
      <dgm:spPr/>
    </dgm:pt>
    <dgm:pt modelId="{F7660DEA-9161-4DD9-93F1-59DBA7EDECFD}" type="pres">
      <dgm:prSet presAssocID="{9F24ED32-0D90-4D63-B3FA-19F9852E2831}" presName="parTx" presStyleLbl="revTx" presStyleIdx="1" presStyleCnt="4">
        <dgm:presLayoutVars>
          <dgm:chMax val="1"/>
          <dgm:bulletEnabled val="1"/>
        </dgm:presLayoutVars>
      </dgm:prSet>
      <dgm:spPr/>
    </dgm:pt>
    <dgm:pt modelId="{FA27EA58-A8E8-42E3-98B4-B61225DE6163}" type="pres">
      <dgm:prSet presAssocID="{9F24ED32-0D90-4D63-B3FA-19F9852E2831}" presName="bracket" presStyleLbl="parChTrans1D1" presStyleIdx="1" presStyleCnt="4"/>
      <dgm:spPr/>
    </dgm:pt>
    <dgm:pt modelId="{B009B755-5C9B-4E66-B4C9-F69E21D8EFF9}" type="pres">
      <dgm:prSet presAssocID="{9F24ED32-0D90-4D63-B3FA-19F9852E2831}" presName="spH" presStyleCnt="0"/>
      <dgm:spPr/>
    </dgm:pt>
    <dgm:pt modelId="{86E278E9-7B35-41BC-97E2-8150C4786B15}" type="pres">
      <dgm:prSet presAssocID="{9F24ED32-0D90-4D63-B3FA-19F9852E2831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18FA74-7430-4664-8B82-0F6B9C246F65}" type="pres">
      <dgm:prSet presAssocID="{A1D448A9-3BAF-4B25-B23E-C177D83597F1}" presName="spV" presStyleCnt="0"/>
      <dgm:spPr/>
    </dgm:pt>
    <dgm:pt modelId="{0AF97044-C540-4290-8D72-954D5218612C}" type="pres">
      <dgm:prSet presAssocID="{2C85D319-2BB9-4852-8AEC-9356349602B9}" presName="linNode" presStyleCnt="0"/>
      <dgm:spPr/>
    </dgm:pt>
    <dgm:pt modelId="{C697F0A1-52E8-48D0-9CB3-2FDA8EF7CADB}" type="pres">
      <dgm:prSet presAssocID="{2C85D319-2BB9-4852-8AEC-9356349602B9}" presName="parTx" presStyleLbl="revTx" presStyleIdx="2" presStyleCnt="4">
        <dgm:presLayoutVars>
          <dgm:chMax val="1"/>
          <dgm:bulletEnabled val="1"/>
        </dgm:presLayoutVars>
      </dgm:prSet>
      <dgm:spPr/>
    </dgm:pt>
    <dgm:pt modelId="{6527B349-9A70-4D54-A6F8-321957CCF00C}" type="pres">
      <dgm:prSet presAssocID="{2C85D319-2BB9-4852-8AEC-9356349602B9}" presName="bracket" presStyleLbl="parChTrans1D1" presStyleIdx="2" presStyleCnt="4"/>
      <dgm:spPr/>
    </dgm:pt>
    <dgm:pt modelId="{53C8BF37-319C-4F12-94C7-C1423585202F}" type="pres">
      <dgm:prSet presAssocID="{2C85D319-2BB9-4852-8AEC-9356349602B9}" presName="spH" presStyleCnt="0"/>
      <dgm:spPr/>
    </dgm:pt>
    <dgm:pt modelId="{E5C574FD-3DC7-4B26-BE14-119E8E12674E}" type="pres">
      <dgm:prSet presAssocID="{2C85D319-2BB9-4852-8AEC-9356349602B9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440F6F-DCD3-4AD5-AD22-E9A9ABB1A09C}" type="pres">
      <dgm:prSet presAssocID="{E6E9DCBA-0E07-475C-81C2-DD00DFD10849}" presName="spV" presStyleCnt="0"/>
      <dgm:spPr/>
    </dgm:pt>
    <dgm:pt modelId="{664BC5D9-7B5E-44DF-8CBF-D46B09DD768F}" type="pres">
      <dgm:prSet presAssocID="{1A5B2C31-18AC-4D26-9107-25776FB9E8EF}" presName="linNode" presStyleCnt="0"/>
      <dgm:spPr/>
    </dgm:pt>
    <dgm:pt modelId="{33511193-B930-4916-BEB7-76606D9F2FB8}" type="pres">
      <dgm:prSet presAssocID="{1A5B2C31-18AC-4D26-9107-25776FB9E8EF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D7B459-60F6-4E77-BE01-7A24C7BFEAE2}" type="pres">
      <dgm:prSet presAssocID="{1A5B2C31-18AC-4D26-9107-25776FB9E8EF}" presName="bracket" presStyleLbl="parChTrans1D1" presStyleIdx="3" presStyleCnt="4"/>
      <dgm:spPr/>
    </dgm:pt>
    <dgm:pt modelId="{29FEF647-35AF-42D2-82C4-E2DA1F9F8F18}" type="pres">
      <dgm:prSet presAssocID="{1A5B2C31-18AC-4D26-9107-25776FB9E8EF}" presName="spH" presStyleCnt="0"/>
      <dgm:spPr/>
    </dgm:pt>
    <dgm:pt modelId="{F3825C34-FEC4-4A51-86BD-3D51FA1B7E5E}" type="pres">
      <dgm:prSet presAssocID="{1A5B2C31-18AC-4D26-9107-25776FB9E8EF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1A48BC-C7DE-4536-B44C-E60FDC138D72}" srcId="{1D6742F2-808A-4D50-80F1-2E3B1308FD38}" destId="{2C85D319-2BB9-4852-8AEC-9356349602B9}" srcOrd="2" destOrd="0" parTransId="{23CBB9AA-1A7F-4D70-9F62-268773A12449}" sibTransId="{E6E9DCBA-0E07-475C-81C2-DD00DFD10849}"/>
    <dgm:cxn modelId="{E8DC9622-A4F3-41E8-B05C-5BA9E66A9E12}" srcId="{1A5B2C31-18AC-4D26-9107-25776FB9E8EF}" destId="{70028D87-CEA0-4617-9673-9F9A3B2CFCC4}" srcOrd="0" destOrd="0" parTransId="{AFED9151-405B-40F8-A1D7-F62F1D96F06E}" sibTransId="{7B6CE29A-A0EF-4502-86D9-73A4754E0741}"/>
    <dgm:cxn modelId="{721D6C1F-C42B-4CD3-83BA-2B16C787E130}" srcId="{9F24ED32-0D90-4D63-B3FA-19F9852E2831}" destId="{7EDFDF3D-CF3B-4E4C-90F5-57D60B943329}" srcOrd="0" destOrd="0" parTransId="{8EB5C073-541C-4B65-B533-993D90AE6D10}" sibTransId="{28966E34-987D-4D32-BC65-02856F2404CC}"/>
    <dgm:cxn modelId="{3613374B-6320-422A-8956-663517EF591B}" type="presOf" srcId="{7EDFDF3D-CF3B-4E4C-90F5-57D60B943329}" destId="{86E278E9-7B35-41BC-97E2-8150C4786B15}" srcOrd="0" destOrd="0" presId="urn:diagrams.loki3.com/BracketList"/>
    <dgm:cxn modelId="{63517C43-2AD7-4F00-97DB-B3A5EFD3F566}" type="presOf" srcId="{2C85D319-2BB9-4852-8AEC-9356349602B9}" destId="{C697F0A1-52E8-48D0-9CB3-2FDA8EF7CADB}" srcOrd="0" destOrd="0" presId="urn:diagrams.loki3.com/BracketList"/>
    <dgm:cxn modelId="{268A317F-79C0-447C-96BB-08B171D49493}" srcId="{1D6742F2-808A-4D50-80F1-2E3B1308FD38}" destId="{AE21C5D7-2D5D-4606-BC76-03F4A153105B}" srcOrd="0" destOrd="0" parTransId="{1E0FCB62-30C0-4719-9B55-CDC08948771F}" sibTransId="{E4FCFA3C-7A25-4A75-BD3E-4A3822A9A44F}"/>
    <dgm:cxn modelId="{60CE09D1-A2F5-499C-8A2F-353726171B4E}" type="presOf" srcId="{AE21C5D7-2D5D-4606-BC76-03F4A153105B}" destId="{B8FE6EC2-2386-4677-ABAA-AB42471B26CB}" srcOrd="0" destOrd="0" presId="urn:diagrams.loki3.com/BracketList"/>
    <dgm:cxn modelId="{691F9CD6-A18F-4FBE-BCE4-DB9E35F10A6B}" type="presOf" srcId="{1D6742F2-808A-4D50-80F1-2E3B1308FD38}" destId="{DB2A2BDA-9EB5-4E65-98EE-8D74AD79E90A}" srcOrd="0" destOrd="0" presId="urn:diagrams.loki3.com/BracketList"/>
    <dgm:cxn modelId="{94EF1D49-11E5-424E-BCC3-A3EC91311850}" type="presOf" srcId="{9F24ED32-0D90-4D63-B3FA-19F9852E2831}" destId="{F7660DEA-9161-4DD9-93F1-59DBA7EDECFD}" srcOrd="0" destOrd="0" presId="urn:diagrams.loki3.com/BracketList"/>
    <dgm:cxn modelId="{A3BDE22B-6D33-4EDE-948B-29C3383A6567}" srcId="{1D6742F2-808A-4D50-80F1-2E3B1308FD38}" destId="{9F24ED32-0D90-4D63-B3FA-19F9852E2831}" srcOrd="1" destOrd="0" parTransId="{165F77F5-5DE5-4A6B-809B-A9A1F6C41A4B}" sibTransId="{A1D448A9-3BAF-4B25-B23E-C177D83597F1}"/>
    <dgm:cxn modelId="{51FD314D-E1CE-4E88-BFC8-5F680C92BDC5}" type="presOf" srcId="{90A2FB7D-5EA9-4C51-BF95-14295DA2A045}" destId="{E5C574FD-3DC7-4B26-BE14-119E8E12674E}" srcOrd="0" destOrd="0" presId="urn:diagrams.loki3.com/BracketList"/>
    <dgm:cxn modelId="{8CECA069-ECB9-4497-8D63-B7937B0E7F5C}" srcId="{1D6742F2-808A-4D50-80F1-2E3B1308FD38}" destId="{1A5B2C31-18AC-4D26-9107-25776FB9E8EF}" srcOrd="3" destOrd="0" parTransId="{6E0EE336-9BE0-4B46-A9D0-751E348F80D6}" sibTransId="{EBB5CEB6-D00A-4DF4-A189-F595345BE4C0}"/>
    <dgm:cxn modelId="{CF17CD28-0A45-4A4E-A631-F62DC0DD69A0}" type="presOf" srcId="{1A5B2C31-18AC-4D26-9107-25776FB9E8EF}" destId="{33511193-B930-4916-BEB7-76606D9F2FB8}" srcOrd="0" destOrd="0" presId="urn:diagrams.loki3.com/BracketList"/>
    <dgm:cxn modelId="{0A6A6ADA-4A59-4EDB-9908-9E70CB21FEF0}" srcId="{AE21C5D7-2D5D-4606-BC76-03F4A153105B}" destId="{D0EBB409-D715-4C11-9BFD-7D09A0636698}" srcOrd="0" destOrd="0" parTransId="{5AE91760-B07B-4E53-8236-30F9EB2D070A}" sibTransId="{3BD87102-F416-4AE6-B521-4DF74D58A78F}"/>
    <dgm:cxn modelId="{0D2BAAB4-9F12-4CA4-9648-020C5A52BA85}" srcId="{2C85D319-2BB9-4852-8AEC-9356349602B9}" destId="{90A2FB7D-5EA9-4C51-BF95-14295DA2A045}" srcOrd="0" destOrd="0" parTransId="{6C248901-A2B6-42FB-AF00-443C6BF831BE}" sibTransId="{57A96089-606E-4D39-A43C-325C431CFC7C}"/>
    <dgm:cxn modelId="{8B091486-B4E2-4973-AFA9-17585B6E3725}" type="presOf" srcId="{70028D87-CEA0-4617-9673-9F9A3B2CFCC4}" destId="{F3825C34-FEC4-4A51-86BD-3D51FA1B7E5E}" srcOrd="0" destOrd="0" presId="urn:diagrams.loki3.com/BracketList"/>
    <dgm:cxn modelId="{F4EF7195-BF2B-42D0-A7FC-1676991B01BF}" type="presOf" srcId="{D0EBB409-D715-4C11-9BFD-7D09A0636698}" destId="{F68A1063-326D-4791-ADE6-A8933FB791AA}" srcOrd="0" destOrd="0" presId="urn:diagrams.loki3.com/BracketList"/>
    <dgm:cxn modelId="{BFB97E19-789A-4747-AF53-ABFCAE413DA7}" type="presParOf" srcId="{DB2A2BDA-9EB5-4E65-98EE-8D74AD79E90A}" destId="{726AE590-E1BD-4F3E-B6CE-E4FDF868C7AC}" srcOrd="0" destOrd="0" presId="urn:diagrams.loki3.com/BracketList"/>
    <dgm:cxn modelId="{6C227B55-0AF8-4AF2-BAB7-FF6B946C8E9B}" type="presParOf" srcId="{726AE590-E1BD-4F3E-B6CE-E4FDF868C7AC}" destId="{B8FE6EC2-2386-4677-ABAA-AB42471B26CB}" srcOrd="0" destOrd="0" presId="urn:diagrams.loki3.com/BracketList"/>
    <dgm:cxn modelId="{0035653B-FF48-4DE9-965F-D1433B94FCA4}" type="presParOf" srcId="{726AE590-E1BD-4F3E-B6CE-E4FDF868C7AC}" destId="{A04CEA16-0BDC-4E50-8054-B340177C02D4}" srcOrd="1" destOrd="0" presId="urn:diagrams.loki3.com/BracketList"/>
    <dgm:cxn modelId="{C14F8A27-61F3-45CB-964A-2F3420D9BE17}" type="presParOf" srcId="{726AE590-E1BD-4F3E-B6CE-E4FDF868C7AC}" destId="{6B6BAF74-7258-479C-80A7-F12853C99D57}" srcOrd="2" destOrd="0" presId="urn:diagrams.loki3.com/BracketList"/>
    <dgm:cxn modelId="{1CE0B4D4-A7FC-4174-9B07-DBFCAF895F9C}" type="presParOf" srcId="{726AE590-E1BD-4F3E-B6CE-E4FDF868C7AC}" destId="{F68A1063-326D-4791-ADE6-A8933FB791AA}" srcOrd="3" destOrd="0" presId="urn:diagrams.loki3.com/BracketList"/>
    <dgm:cxn modelId="{5E388783-84C5-4DC6-ACDD-3104024AFEF3}" type="presParOf" srcId="{DB2A2BDA-9EB5-4E65-98EE-8D74AD79E90A}" destId="{4EFB02E8-7657-48B4-B727-9A92CA832214}" srcOrd="1" destOrd="0" presId="urn:diagrams.loki3.com/BracketList"/>
    <dgm:cxn modelId="{FC8A60BC-A549-44B9-B0DF-DD740BAAF568}" type="presParOf" srcId="{DB2A2BDA-9EB5-4E65-98EE-8D74AD79E90A}" destId="{08D9E25A-6D6B-4C44-8041-046B2E5EDA42}" srcOrd="2" destOrd="0" presId="urn:diagrams.loki3.com/BracketList"/>
    <dgm:cxn modelId="{78BB6E87-7D72-4718-BE8D-E12585C16E4C}" type="presParOf" srcId="{08D9E25A-6D6B-4C44-8041-046B2E5EDA42}" destId="{F7660DEA-9161-4DD9-93F1-59DBA7EDECFD}" srcOrd="0" destOrd="0" presId="urn:diagrams.loki3.com/BracketList"/>
    <dgm:cxn modelId="{95DE853F-39A0-447D-B8C4-465E7564D521}" type="presParOf" srcId="{08D9E25A-6D6B-4C44-8041-046B2E5EDA42}" destId="{FA27EA58-A8E8-42E3-98B4-B61225DE6163}" srcOrd="1" destOrd="0" presId="urn:diagrams.loki3.com/BracketList"/>
    <dgm:cxn modelId="{C5583D8E-55F5-4034-BD2C-5873CA218A8A}" type="presParOf" srcId="{08D9E25A-6D6B-4C44-8041-046B2E5EDA42}" destId="{B009B755-5C9B-4E66-B4C9-F69E21D8EFF9}" srcOrd="2" destOrd="0" presId="urn:diagrams.loki3.com/BracketList"/>
    <dgm:cxn modelId="{4568DC57-D80F-4194-87FF-A8AE51A21697}" type="presParOf" srcId="{08D9E25A-6D6B-4C44-8041-046B2E5EDA42}" destId="{86E278E9-7B35-41BC-97E2-8150C4786B15}" srcOrd="3" destOrd="0" presId="urn:diagrams.loki3.com/BracketList"/>
    <dgm:cxn modelId="{D6ED3985-5BEB-4182-A62F-E84B761D412A}" type="presParOf" srcId="{DB2A2BDA-9EB5-4E65-98EE-8D74AD79E90A}" destId="{9E18FA74-7430-4664-8B82-0F6B9C246F65}" srcOrd="3" destOrd="0" presId="urn:diagrams.loki3.com/BracketList"/>
    <dgm:cxn modelId="{E2A519EC-17A0-4AE3-91B2-4C4EC42DB34A}" type="presParOf" srcId="{DB2A2BDA-9EB5-4E65-98EE-8D74AD79E90A}" destId="{0AF97044-C540-4290-8D72-954D5218612C}" srcOrd="4" destOrd="0" presId="urn:diagrams.loki3.com/BracketList"/>
    <dgm:cxn modelId="{C2FFE6AC-2FF3-4B95-A66D-8C83C328DE25}" type="presParOf" srcId="{0AF97044-C540-4290-8D72-954D5218612C}" destId="{C697F0A1-52E8-48D0-9CB3-2FDA8EF7CADB}" srcOrd="0" destOrd="0" presId="urn:diagrams.loki3.com/BracketList"/>
    <dgm:cxn modelId="{3A3A1BEF-040A-4208-9ADD-E2D85071C267}" type="presParOf" srcId="{0AF97044-C540-4290-8D72-954D5218612C}" destId="{6527B349-9A70-4D54-A6F8-321957CCF00C}" srcOrd="1" destOrd="0" presId="urn:diagrams.loki3.com/BracketList"/>
    <dgm:cxn modelId="{9C45F15F-3DAC-477A-9BB7-A5E909008472}" type="presParOf" srcId="{0AF97044-C540-4290-8D72-954D5218612C}" destId="{53C8BF37-319C-4F12-94C7-C1423585202F}" srcOrd="2" destOrd="0" presId="urn:diagrams.loki3.com/BracketList"/>
    <dgm:cxn modelId="{D379C300-2ECA-4299-9D2E-91DA585FDEAD}" type="presParOf" srcId="{0AF97044-C540-4290-8D72-954D5218612C}" destId="{E5C574FD-3DC7-4B26-BE14-119E8E12674E}" srcOrd="3" destOrd="0" presId="urn:diagrams.loki3.com/BracketList"/>
    <dgm:cxn modelId="{9CBA39D7-7045-4112-814B-3E335E19DD09}" type="presParOf" srcId="{DB2A2BDA-9EB5-4E65-98EE-8D74AD79E90A}" destId="{9A440F6F-DCD3-4AD5-AD22-E9A9ABB1A09C}" srcOrd="5" destOrd="0" presId="urn:diagrams.loki3.com/BracketList"/>
    <dgm:cxn modelId="{A93DF0F5-844F-4CD3-A72B-4853A104D66F}" type="presParOf" srcId="{DB2A2BDA-9EB5-4E65-98EE-8D74AD79E90A}" destId="{664BC5D9-7B5E-44DF-8CBF-D46B09DD768F}" srcOrd="6" destOrd="0" presId="urn:diagrams.loki3.com/BracketList"/>
    <dgm:cxn modelId="{5647FBDE-19B0-4F90-82CB-008D637B3756}" type="presParOf" srcId="{664BC5D9-7B5E-44DF-8CBF-D46B09DD768F}" destId="{33511193-B930-4916-BEB7-76606D9F2FB8}" srcOrd="0" destOrd="0" presId="urn:diagrams.loki3.com/BracketList"/>
    <dgm:cxn modelId="{FBFF0612-281D-419B-B666-7DC742B833A3}" type="presParOf" srcId="{664BC5D9-7B5E-44DF-8CBF-D46B09DD768F}" destId="{EAD7B459-60F6-4E77-BE01-7A24C7BFEAE2}" srcOrd="1" destOrd="0" presId="urn:diagrams.loki3.com/BracketList"/>
    <dgm:cxn modelId="{2D38A21E-A0EA-4D68-BC46-6586AE7A53A7}" type="presParOf" srcId="{664BC5D9-7B5E-44DF-8CBF-D46B09DD768F}" destId="{29FEF647-35AF-42D2-82C4-E2DA1F9F8F18}" srcOrd="2" destOrd="0" presId="urn:diagrams.loki3.com/BracketList"/>
    <dgm:cxn modelId="{F62AA374-BDDD-4534-B68B-8A587A0B5543}" type="presParOf" srcId="{664BC5D9-7B5E-44DF-8CBF-D46B09DD768F}" destId="{F3825C34-FEC4-4A51-86BD-3D51FA1B7E5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0F644-A623-4FC8-B31D-36A9F5222E53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1E05D295-2B50-4465-98BE-8263B95CDD3B}">
      <dgm:prSet phldrT="[Text]"/>
      <dgm:spPr/>
      <dgm:t>
        <a:bodyPr/>
        <a:lstStyle/>
        <a:p>
          <a:r>
            <a:rPr lang="id-ID" dirty="0" smtClean="0"/>
            <a:t>Pembina</a:t>
          </a:r>
          <a:endParaRPr lang="id-ID" dirty="0"/>
        </a:p>
      </dgm:t>
    </dgm:pt>
    <dgm:pt modelId="{77E0C011-43D5-4A12-9545-68BD73091B3D}" type="parTrans" cxnId="{9CA36E29-F187-4F0A-AA6C-06852D39B5C4}">
      <dgm:prSet/>
      <dgm:spPr/>
      <dgm:t>
        <a:bodyPr/>
        <a:lstStyle/>
        <a:p>
          <a:endParaRPr lang="id-ID"/>
        </a:p>
      </dgm:t>
    </dgm:pt>
    <dgm:pt modelId="{DA4D964E-704D-4F7C-B8B7-C4B845189985}" type="sibTrans" cxnId="{9CA36E29-F187-4F0A-AA6C-06852D39B5C4}">
      <dgm:prSet/>
      <dgm:spPr/>
      <dgm:t>
        <a:bodyPr/>
        <a:lstStyle/>
        <a:p>
          <a:endParaRPr lang="id-ID"/>
        </a:p>
      </dgm:t>
    </dgm:pt>
    <dgm:pt modelId="{44C7E859-B43C-4193-A43A-96C03A6BA4FD}">
      <dgm:prSet phldrT="[Text]"/>
      <dgm:spPr/>
      <dgm:t>
        <a:bodyPr/>
        <a:lstStyle/>
        <a:p>
          <a:r>
            <a:rPr lang="id-ID" dirty="0" smtClean="0"/>
            <a:t>Motivator</a:t>
          </a:r>
          <a:endParaRPr lang="id-ID" dirty="0"/>
        </a:p>
      </dgm:t>
    </dgm:pt>
    <dgm:pt modelId="{25AB4A55-77CC-421A-BC78-BC05C5CF2D2C}" type="parTrans" cxnId="{9725E53D-0341-4C65-8EE0-EF2060F04F87}">
      <dgm:prSet/>
      <dgm:spPr/>
      <dgm:t>
        <a:bodyPr/>
        <a:lstStyle/>
        <a:p>
          <a:endParaRPr lang="id-ID"/>
        </a:p>
      </dgm:t>
    </dgm:pt>
    <dgm:pt modelId="{0E4F6CA4-219C-421F-8F38-36DD5CA4DE07}" type="sibTrans" cxnId="{9725E53D-0341-4C65-8EE0-EF2060F04F87}">
      <dgm:prSet/>
      <dgm:spPr/>
      <dgm:t>
        <a:bodyPr/>
        <a:lstStyle/>
        <a:p>
          <a:endParaRPr lang="id-ID"/>
        </a:p>
      </dgm:t>
    </dgm:pt>
    <dgm:pt modelId="{DBF34959-02F2-48CC-86AA-EFD68A8D4D32}">
      <dgm:prSet phldrT="[Text]"/>
      <dgm:spPr/>
      <dgm:t>
        <a:bodyPr/>
        <a:lstStyle/>
        <a:p>
          <a:r>
            <a:rPr lang="id-ID" dirty="0" smtClean="0"/>
            <a:t>Fasilitator</a:t>
          </a:r>
          <a:endParaRPr lang="id-ID" dirty="0"/>
        </a:p>
      </dgm:t>
    </dgm:pt>
    <dgm:pt modelId="{4ECAA4AC-3D36-43BC-89AE-7F54A97F7B0C}" type="parTrans" cxnId="{596F1567-89B9-4020-B63E-89D134562075}">
      <dgm:prSet/>
      <dgm:spPr/>
      <dgm:t>
        <a:bodyPr/>
        <a:lstStyle/>
        <a:p>
          <a:endParaRPr lang="id-ID"/>
        </a:p>
      </dgm:t>
    </dgm:pt>
    <dgm:pt modelId="{A50BDD65-EE87-47A9-BCB1-B8D8163F32AD}" type="sibTrans" cxnId="{596F1567-89B9-4020-B63E-89D134562075}">
      <dgm:prSet/>
      <dgm:spPr/>
      <dgm:t>
        <a:bodyPr/>
        <a:lstStyle/>
        <a:p>
          <a:endParaRPr lang="id-ID"/>
        </a:p>
      </dgm:t>
    </dgm:pt>
    <dgm:pt modelId="{7FEB60A5-92CB-4C1F-813F-4C51034CA0D5}">
      <dgm:prSet phldrT="[Text]"/>
      <dgm:spPr/>
      <dgm:t>
        <a:bodyPr/>
        <a:lstStyle/>
        <a:p>
          <a:r>
            <a:rPr lang="id-ID" dirty="0" smtClean="0"/>
            <a:t>Katalisator</a:t>
          </a:r>
          <a:endParaRPr lang="id-ID" dirty="0"/>
        </a:p>
      </dgm:t>
    </dgm:pt>
    <dgm:pt modelId="{C353D8FD-D96A-4845-86C4-6A0ECABAFAE2}" type="parTrans" cxnId="{6ED4FB9F-F22B-43D4-9B3E-CD24621EE8CE}">
      <dgm:prSet/>
      <dgm:spPr/>
      <dgm:t>
        <a:bodyPr/>
        <a:lstStyle/>
        <a:p>
          <a:endParaRPr lang="id-ID"/>
        </a:p>
      </dgm:t>
    </dgm:pt>
    <dgm:pt modelId="{CC41A7F3-CC90-40A8-A5AE-C2D6819D5716}" type="sibTrans" cxnId="{6ED4FB9F-F22B-43D4-9B3E-CD24621EE8CE}">
      <dgm:prSet/>
      <dgm:spPr/>
      <dgm:t>
        <a:bodyPr/>
        <a:lstStyle/>
        <a:p>
          <a:endParaRPr lang="id-ID"/>
        </a:p>
      </dgm:t>
    </dgm:pt>
    <dgm:pt modelId="{DEF262A8-6DBB-4A03-A735-470503856690}">
      <dgm:prSet phldrT="[Text]"/>
      <dgm:spPr/>
      <dgm:t>
        <a:bodyPr/>
        <a:lstStyle/>
        <a:p>
          <a:r>
            <a:rPr lang="id-ID" dirty="0" smtClean="0"/>
            <a:t>Perencanaan</a:t>
          </a:r>
          <a:endParaRPr lang="id-ID" dirty="0"/>
        </a:p>
      </dgm:t>
    </dgm:pt>
    <dgm:pt modelId="{906139CD-4D39-48B0-80C9-B90DBD060FC1}" type="parTrans" cxnId="{66008DA6-304B-4D30-9352-9E5549C727CE}">
      <dgm:prSet/>
      <dgm:spPr/>
      <dgm:t>
        <a:bodyPr/>
        <a:lstStyle/>
        <a:p>
          <a:endParaRPr lang="id-ID"/>
        </a:p>
      </dgm:t>
    </dgm:pt>
    <dgm:pt modelId="{CAA98886-B251-455F-A934-D499E0AA6AAE}" type="sibTrans" cxnId="{66008DA6-304B-4D30-9352-9E5549C727CE}">
      <dgm:prSet/>
      <dgm:spPr/>
      <dgm:t>
        <a:bodyPr/>
        <a:lstStyle/>
        <a:p>
          <a:endParaRPr lang="id-ID"/>
        </a:p>
      </dgm:t>
    </dgm:pt>
    <dgm:pt modelId="{B9AA4EF2-18C9-4169-AEA1-2854F9D58E25}" type="pres">
      <dgm:prSet presAssocID="{7040F644-A623-4FC8-B31D-36A9F5222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6B92759-D725-4697-9F4C-281B59D0A166}" type="pres">
      <dgm:prSet presAssocID="{1E05D295-2B50-4465-98BE-8263B95CDD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0BDF4C-B106-4015-9D2C-264F05ABA64D}" type="pres">
      <dgm:prSet presAssocID="{DA4D964E-704D-4F7C-B8B7-C4B845189985}" presName="sibTrans" presStyleCnt="0"/>
      <dgm:spPr/>
    </dgm:pt>
    <dgm:pt modelId="{F0410120-D6C5-4607-9281-E4D9DE166950}" type="pres">
      <dgm:prSet presAssocID="{44C7E859-B43C-4193-A43A-96C03A6BA4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9645ED-E3BA-4EC1-B8CD-E436ABF11239}" type="pres">
      <dgm:prSet presAssocID="{0E4F6CA4-219C-421F-8F38-36DD5CA4DE07}" presName="sibTrans" presStyleCnt="0"/>
      <dgm:spPr/>
    </dgm:pt>
    <dgm:pt modelId="{EA1E8147-D137-4CA2-8839-C4B6F07D5EBC}" type="pres">
      <dgm:prSet presAssocID="{DBF34959-02F2-48CC-86AA-EFD68A8D4D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310821-2AC9-4025-BA05-2F007CA23829}" type="pres">
      <dgm:prSet presAssocID="{A50BDD65-EE87-47A9-BCB1-B8D8163F32AD}" presName="sibTrans" presStyleCnt="0"/>
      <dgm:spPr/>
    </dgm:pt>
    <dgm:pt modelId="{748D00C5-6FC5-4466-8180-AF4063CA2B4E}" type="pres">
      <dgm:prSet presAssocID="{7FEB60A5-92CB-4C1F-813F-4C51034CA0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263876-53F8-4244-A189-3F0450C8D19B}" type="pres">
      <dgm:prSet presAssocID="{CC41A7F3-CC90-40A8-A5AE-C2D6819D5716}" presName="sibTrans" presStyleCnt="0"/>
      <dgm:spPr/>
    </dgm:pt>
    <dgm:pt modelId="{83680798-8FB7-4D4A-B627-5B60482A9D8B}" type="pres">
      <dgm:prSet presAssocID="{DEF262A8-6DBB-4A03-A735-4705038566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25E53D-0341-4C65-8EE0-EF2060F04F87}" srcId="{7040F644-A623-4FC8-B31D-36A9F5222E53}" destId="{44C7E859-B43C-4193-A43A-96C03A6BA4FD}" srcOrd="1" destOrd="0" parTransId="{25AB4A55-77CC-421A-BC78-BC05C5CF2D2C}" sibTransId="{0E4F6CA4-219C-421F-8F38-36DD5CA4DE07}"/>
    <dgm:cxn modelId="{596F1567-89B9-4020-B63E-89D134562075}" srcId="{7040F644-A623-4FC8-B31D-36A9F5222E53}" destId="{DBF34959-02F2-48CC-86AA-EFD68A8D4D32}" srcOrd="2" destOrd="0" parTransId="{4ECAA4AC-3D36-43BC-89AE-7F54A97F7B0C}" sibTransId="{A50BDD65-EE87-47A9-BCB1-B8D8163F32AD}"/>
    <dgm:cxn modelId="{6ED4FB9F-F22B-43D4-9B3E-CD24621EE8CE}" srcId="{7040F644-A623-4FC8-B31D-36A9F5222E53}" destId="{7FEB60A5-92CB-4C1F-813F-4C51034CA0D5}" srcOrd="3" destOrd="0" parTransId="{C353D8FD-D96A-4845-86C4-6A0ECABAFAE2}" sibTransId="{CC41A7F3-CC90-40A8-A5AE-C2D6819D5716}"/>
    <dgm:cxn modelId="{3FC28D6D-E9B0-4DD4-AE12-E22B7F8D4B06}" type="presOf" srcId="{DEF262A8-6DBB-4A03-A735-470503856690}" destId="{83680798-8FB7-4D4A-B627-5B60482A9D8B}" srcOrd="0" destOrd="0" presId="urn:microsoft.com/office/officeart/2005/8/layout/default"/>
    <dgm:cxn modelId="{66008DA6-304B-4D30-9352-9E5549C727CE}" srcId="{7040F644-A623-4FC8-B31D-36A9F5222E53}" destId="{DEF262A8-6DBB-4A03-A735-470503856690}" srcOrd="4" destOrd="0" parTransId="{906139CD-4D39-48B0-80C9-B90DBD060FC1}" sibTransId="{CAA98886-B251-455F-A934-D499E0AA6AAE}"/>
    <dgm:cxn modelId="{A1ADB197-ADB7-4CA0-B2C1-96C83D1742DB}" type="presOf" srcId="{1E05D295-2B50-4465-98BE-8263B95CDD3B}" destId="{36B92759-D725-4697-9F4C-281B59D0A166}" srcOrd="0" destOrd="0" presId="urn:microsoft.com/office/officeart/2005/8/layout/default"/>
    <dgm:cxn modelId="{535CB6CE-F5D1-4051-99F6-2B17067800ED}" type="presOf" srcId="{44C7E859-B43C-4193-A43A-96C03A6BA4FD}" destId="{F0410120-D6C5-4607-9281-E4D9DE166950}" srcOrd="0" destOrd="0" presId="urn:microsoft.com/office/officeart/2005/8/layout/default"/>
    <dgm:cxn modelId="{F6708A0A-5DF1-4DF0-8D87-D5A1178855CC}" type="presOf" srcId="{7040F644-A623-4FC8-B31D-36A9F5222E53}" destId="{B9AA4EF2-18C9-4169-AEA1-2854F9D58E25}" srcOrd="0" destOrd="0" presId="urn:microsoft.com/office/officeart/2005/8/layout/default"/>
    <dgm:cxn modelId="{ADD8989E-64F7-4752-BB25-1B2C548F00B9}" type="presOf" srcId="{7FEB60A5-92CB-4C1F-813F-4C51034CA0D5}" destId="{748D00C5-6FC5-4466-8180-AF4063CA2B4E}" srcOrd="0" destOrd="0" presId="urn:microsoft.com/office/officeart/2005/8/layout/default"/>
    <dgm:cxn modelId="{D286E8E7-D468-41AC-8C71-60E03287A2A6}" type="presOf" srcId="{DBF34959-02F2-48CC-86AA-EFD68A8D4D32}" destId="{EA1E8147-D137-4CA2-8839-C4B6F07D5EBC}" srcOrd="0" destOrd="0" presId="urn:microsoft.com/office/officeart/2005/8/layout/default"/>
    <dgm:cxn modelId="{9CA36E29-F187-4F0A-AA6C-06852D39B5C4}" srcId="{7040F644-A623-4FC8-B31D-36A9F5222E53}" destId="{1E05D295-2B50-4465-98BE-8263B95CDD3B}" srcOrd="0" destOrd="0" parTransId="{77E0C011-43D5-4A12-9545-68BD73091B3D}" sibTransId="{DA4D964E-704D-4F7C-B8B7-C4B845189985}"/>
    <dgm:cxn modelId="{3706418F-3E2C-447A-BB51-EA1C1E272F00}" type="presParOf" srcId="{B9AA4EF2-18C9-4169-AEA1-2854F9D58E25}" destId="{36B92759-D725-4697-9F4C-281B59D0A166}" srcOrd="0" destOrd="0" presId="urn:microsoft.com/office/officeart/2005/8/layout/default"/>
    <dgm:cxn modelId="{9A8E3938-A426-474C-8A4A-6616F554546B}" type="presParOf" srcId="{B9AA4EF2-18C9-4169-AEA1-2854F9D58E25}" destId="{F60BDF4C-B106-4015-9D2C-264F05ABA64D}" srcOrd="1" destOrd="0" presId="urn:microsoft.com/office/officeart/2005/8/layout/default"/>
    <dgm:cxn modelId="{BB9B3CE6-CD1F-493E-890E-4AEAF52493D3}" type="presParOf" srcId="{B9AA4EF2-18C9-4169-AEA1-2854F9D58E25}" destId="{F0410120-D6C5-4607-9281-E4D9DE166950}" srcOrd="2" destOrd="0" presId="urn:microsoft.com/office/officeart/2005/8/layout/default"/>
    <dgm:cxn modelId="{48FD873F-DAF4-425D-A0F6-A552740E529F}" type="presParOf" srcId="{B9AA4EF2-18C9-4169-AEA1-2854F9D58E25}" destId="{419645ED-E3BA-4EC1-B8CD-E436ABF11239}" srcOrd="3" destOrd="0" presId="urn:microsoft.com/office/officeart/2005/8/layout/default"/>
    <dgm:cxn modelId="{815110E8-F9B9-45F0-94F3-481B692216B9}" type="presParOf" srcId="{B9AA4EF2-18C9-4169-AEA1-2854F9D58E25}" destId="{EA1E8147-D137-4CA2-8839-C4B6F07D5EBC}" srcOrd="4" destOrd="0" presId="urn:microsoft.com/office/officeart/2005/8/layout/default"/>
    <dgm:cxn modelId="{CD1C17A0-3B84-4CEB-A13E-E81A6CC6ED1E}" type="presParOf" srcId="{B9AA4EF2-18C9-4169-AEA1-2854F9D58E25}" destId="{C3310821-2AC9-4025-BA05-2F007CA23829}" srcOrd="5" destOrd="0" presId="urn:microsoft.com/office/officeart/2005/8/layout/default"/>
    <dgm:cxn modelId="{0B9EE1DF-543B-4257-BB68-63179A936931}" type="presParOf" srcId="{B9AA4EF2-18C9-4169-AEA1-2854F9D58E25}" destId="{748D00C5-6FC5-4466-8180-AF4063CA2B4E}" srcOrd="6" destOrd="0" presId="urn:microsoft.com/office/officeart/2005/8/layout/default"/>
    <dgm:cxn modelId="{9897613D-0B27-429A-9D5B-C25ED4EB75CC}" type="presParOf" srcId="{B9AA4EF2-18C9-4169-AEA1-2854F9D58E25}" destId="{04263876-53F8-4244-A189-3F0450C8D19B}" srcOrd="7" destOrd="0" presId="urn:microsoft.com/office/officeart/2005/8/layout/default"/>
    <dgm:cxn modelId="{347FFC12-62F7-480A-9AA0-C77F957271E8}" type="presParOf" srcId="{B9AA4EF2-18C9-4169-AEA1-2854F9D58E25}" destId="{83680798-8FB7-4D4A-B627-5B60482A9D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CE715-B847-491C-B1F6-233BFB4982B6}" type="doc">
      <dgm:prSet loTypeId="urn:microsoft.com/office/officeart/2005/8/layout/h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7627D21E-ACB1-40AE-BC0D-57C514BA0EEE}">
      <dgm:prSet phldrT="[Text]"/>
      <dgm:spPr/>
      <dgm:t>
        <a:bodyPr/>
        <a:lstStyle/>
        <a:p>
          <a:r>
            <a:rPr lang="id-ID" b="1" dirty="0" smtClean="0">
              <a:solidFill>
                <a:schemeClr val="accent6">
                  <a:lumMod val="75000"/>
                </a:schemeClr>
              </a:solidFill>
            </a:rPr>
            <a:t>Statutory training</a:t>
          </a:r>
          <a:endParaRPr lang="id-ID" b="1" dirty="0">
            <a:solidFill>
              <a:schemeClr val="accent6">
                <a:lumMod val="75000"/>
              </a:schemeClr>
            </a:solidFill>
          </a:endParaRPr>
        </a:p>
      </dgm:t>
    </dgm:pt>
    <dgm:pt modelId="{16E7BE4C-55C0-4CBF-BFA3-86380AC97FBE}" type="parTrans" cxnId="{1CAEFC0C-0C13-4BBD-B87B-06494A6029AF}">
      <dgm:prSet/>
      <dgm:spPr/>
      <dgm:t>
        <a:bodyPr/>
        <a:lstStyle/>
        <a:p>
          <a:endParaRPr lang="id-ID"/>
        </a:p>
      </dgm:t>
    </dgm:pt>
    <dgm:pt modelId="{683EE89E-6E9B-42F9-93BA-4393F4C68012}" type="sibTrans" cxnId="{1CAEFC0C-0C13-4BBD-B87B-06494A6029AF}">
      <dgm:prSet/>
      <dgm:spPr/>
      <dgm:t>
        <a:bodyPr/>
        <a:lstStyle/>
        <a:p>
          <a:endParaRPr lang="id-ID"/>
        </a:p>
      </dgm:t>
    </dgm:pt>
    <dgm:pt modelId="{3DC80A66-62EC-49E2-A046-DC0547619BFC}">
      <dgm:prSet phldrT="[Text]"/>
      <dgm:spPr/>
      <dgm:t>
        <a:bodyPr/>
        <a:lstStyle/>
        <a:p>
          <a:r>
            <a:rPr lang="id-ID" dirty="0" smtClean="0"/>
            <a:t>Wajib menurut peraturan perundangan yang berlaku (menjalankan kewajiban sesuai aturan hukum)</a:t>
          </a:r>
          <a:endParaRPr lang="id-ID" dirty="0"/>
        </a:p>
      </dgm:t>
    </dgm:pt>
    <dgm:pt modelId="{039BBDB7-A176-4ACF-8318-E138D2FA8484}" type="parTrans" cxnId="{4854DA32-F3D5-48BE-9172-4DE8046E3EED}">
      <dgm:prSet/>
      <dgm:spPr/>
      <dgm:t>
        <a:bodyPr/>
        <a:lstStyle/>
        <a:p>
          <a:endParaRPr lang="id-ID"/>
        </a:p>
      </dgm:t>
    </dgm:pt>
    <dgm:pt modelId="{1F5E3726-936E-4E91-85EB-FB480332C8C9}" type="sibTrans" cxnId="{4854DA32-F3D5-48BE-9172-4DE8046E3EED}">
      <dgm:prSet/>
      <dgm:spPr/>
      <dgm:t>
        <a:bodyPr/>
        <a:lstStyle/>
        <a:p>
          <a:endParaRPr lang="id-ID"/>
        </a:p>
      </dgm:t>
    </dgm:pt>
    <dgm:pt modelId="{8C31BB10-1A3C-44F5-B873-301808C0E432}">
      <dgm:prSet phldrT="[Text]"/>
      <dgm:spPr/>
      <dgm:t>
        <a:bodyPr/>
        <a:lstStyle/>
        <a:p>
          <a:r>
            <a:rPr lang="id-ID" b="1" dirty="0" smtClean="0">
              <a:solidFill>
                <a:schemeClr val="accent6">
                  <a:lumMod val="75000"/>
                </a:schemeClr>
              </a:solidFill>
            </a:rPr>
            <a:t>Mandatory training</a:t>
          </a:r>
          <a:endParaRPr lang="id-ID" b="1" dirty="0">
            <a:solidFill>
              <a:schemeClr val="accent6">
                <a:lumMod val="75000"/>
              </a:schemeClr>
            </a:solidFill>
          </a:endParaRPr>
        </a:p>
      </dgm:t>
    </dgm:pt>
    <dgm:pt modelId="{35DCC227-80CE-4128-BC6C-FD706C8040D6}" type="parTrans" cxnId="{D353246E-25AA-4FC0-928B-9A353C5E70C5}">
      <dgm:prSet/>
      <dgm:spPr/>
      <dgm:t>
        <a:bodyPr/>
        <a:lstStyle/>
        <a:p>
          <a:endParaRPr lang="id-ID"/>
        </a:p>
      </dgm:t>
    </dgm:pt>
    <dgm:pt modelId="{7E9B546E-C18C-44EF-9D11-A99F179BE588}" type="sibTrans" cxnId="{D353246E-25AA-4FC0-928B-9A353C5E70C5}">
      <dgm:prSet/>
      <dgm:spPr/>
      <dgm:t>
        <a:bodyPr/>
        <a:lstStyle/>
        <a:p>
          <a:endParaRPr lang="id-ID"/>
        </a:p>
      </dgm:t>
    </dgm:pt>
    <dgm:pt modelId="{3C78A5A1-C066-478C-8635-69509927A75C}">
      <dgm:prSet phldrT="[Text]"/>
      <dgm:spPr/>
      <dgm:t>
        <a:bodyPr/>
        <a:lstStyle/>
        <a:p>
          <a:r>
            <a:rPr lang="id-ID" dirty="0" smtClean="0"/>
            <a:t>Wajib berdasarkan ketentuan organisasi</a:t>
          </a:r>
          <a:endParaRPr lang="id-ID" dirty="0"/>
        </a:p>
      </dgm:t>
    </dgm:pt>
    <dgm:pt modelId="{D5B3AF2D-BDB8-46AE-977F-F7BBCC1D912D}" type="parTrans" cxnId="{D2E7873C-38B0-4C5E-A809-8E3CC5F5A214}">
      <dgm:prSet/>
      <dgm:spPr/>
      <dgm:t>
        <a:bodyPr/>
        <a:lstStyle/>
        <a:p>
          <a:endParaRPr lang="id-ID"/>
        </a:p>
      </dgm:t>
    </dgm:pt>
    <dgm:pt modelId="{25C80291-1F7D-4CE3-AB92-72481A155769}" type="sibTrans" cxnId="{D2E7873C-38B0-4C5E-A809-8E3CC5F5A214}">
      <dgm:prSet/>
      <dgm:spPr/>
      <dgm:t>
        <a:bodyPr/>
        <a:lstStyle/>
        <a:p>
          <a:endParaRPr lang="id-ID"/>
        </a:p>
      </dgm:t>
    </dgm:pt>
    <dgm:pt modelId="{13837056-F4C0-4DB7-BD13-280DA2883B50}">
      <dgm:prSet phldrT="[Text]"/>
      <dgm:spPr/>
      <dgm:t>
        <a:bodyPr/>
        <a:lstStyle/>
        <a:p>
          <a:r>
            <a:rPr lang="id-ID" b="1" dirty="0" smtClean="0">
              <a:solidFill>
                <a:schemeClr val="accent6">
                  <a:lumMod val="75000"/>
                </a:schemeClr>
              </a:solidFill>
            </a:rPr>
            <a:t>Voluntary training</a:t>
          </a:r>
          <a:endParaRPr lang="id-ID" b="1" dirty="0">
            <a:solidFill>
              <a:schemeClr val="accent6">
                <a:lumMod val="75000"/>
              </a:schemeClr>
            </a:solidFill>
          </a:endParaRPr>
        </a:p>
      </dgm:t>
    </dgm:pt>
    <dgm:pt modelId="{362DA5A7-D078-4E41-9236-BA1F60609CB1}" type="parTrans" cxnId="{F54FF134-614A-4771-80F2-9C21CA77386F}">
      <dgm:prSet/>
      <dgm:spPr/>
      <dgm:t>
        <a:bodyPr/>
        <a:lstStyle/>
        <a:p>
          <a:endParaRPr lang="id-ID"/>
        </a:p>
      </dgm:t>
    </dgm:pt>
    <dgm:pt modelId="{E4D97850-A5DE-46F8-A974-7AFB5C4F46D4}" type="sibTrans" cxnId="{F54FF134-614A-4771-80F2-9C21CA77386F}">
      <dgm:prSet/>
      <dgm:spPr/>
      <dgm:t>
        <a:bodyPr/>
        <a:lstStyle/>
        <a:p>
          <a:endParaRPr lang="id-ID"/>
        </a:p>
      </dgm:t>
    </dgm:pt>
    <dgm:pt modelId="{77A03765-68FB-46C1-BEB4-9D8667C87264}">
      <dgm:prSet phldrT="[Text]"/>
      <dgm:spPr/>
      <dgm:t>
        <a:bodyPr/>
        <a:lstStyle/>
        <a:p>
          <a:r>
            <a:rPr lang="id-ID" dirty="0" smtClean="0"/>
            <a:t>Disarankan, untuk memenuhi kompetensi dan keterampilan (profesionalisme) relawan</a:t>
          </a:r>
          <a:endParaRPr lang="id-ID" dirty="0"/>
        </a:p>
      </dgm:t>
    </dgm:pt>
    <dgm:pt modelId="{E063FC3C-C2DE-4EC0-8B95-E6C64C8E4244}" type="parTrans" cxnId="{A8EE5255-2273-49FB-BCF2-0DE56ABCB87A}">
      <dgm:prSet/>
      <dgm:spPr/>
      <dgm:t>
        <a:bodyPr/>
        <a:lstStyle/>
        <a:p>
          <a:endParaRPr lang="id-ID"/>
        </a:p>
      </dgm:t>
    </dgm:pt>
    <dgm:pt modelId="{89108A3E-D902-4C41-BDBE-A19682F2DC0A}" type="sibTrans" cxnId="{A8EE5255-2273-49FB-BCF2-0DE56ABCB87A}">
      <dgm:prSet/>
      <dgm:spPr/>
      <dgm:t>
        <a:bodyPr/>
        <a:lstStyle/>
        <a:p>
          <a:endParaRPr lang="id-ID"/>
        </a:p>
      </dgm:t>
    </dgm:pt>
    <dgm:pt modelId="{8846F0A0-833C-4D59-A096-56DD010E8614}" type="pres">
      <dgm:prSet presAssocID="{656CE715-B847-491C-B1F6-233BFB4982B6}" presName="Name0" presStyleCnt="0">
        <dgm:presLayoutVars>
          <dgm:dir/>
          <dgm:animLvl val="lvl"/>
          <dgm:resizeHandles val="exact"/>
        </dgm:presLayoutVars>
      </dgm:prSet>
      <dgm:spPr/>
    </dgm:pt>
    <dgm:pt modelId="{900731FE-477B-45E7-B0FF-C842B8AA5740}" type="pres">
      <dgm:prSet presAssocID="{7627D21E-ACB1-40AE-BC0D-57C514BA0EEE}" presName="composite" presStyleCnt="0"/>
      <dgm:spPr/>
    </dgm:pt>
    <dgm:pt modelId="{54F32928-E567-4F29-84F9-62050F11F904}" type="pres">
      <dgm:prSet presAssocID="{7627D21E-ACB1-40AE-BC0D-57C514BA0EEE}" presName="parTx" presStyleLbl="alignNode1" presStyleIdx="0" presStyleCnt="3" custLinFactNeighborX="-103" custLinFactNeighborY="2256">
        <dgm:presLayoutVars>
          <dgm:chMax val="0"/>
          <dgm:chPref val="0"/>
          <dgm:bulletEnabled val="1"/>
        </dgm:presLayoutVars>
      </dgm:prSet>
      <dgm:spPr/>
    </dgm:pt>
    <dgm:pt modelId="{C2FF3E18-1AA3-4CDA-9387-3ACF1ECB07A0}" type="pres">
      <dgm:prSet presAssocID="{7627D21E-ACB1-40AE-BC0D-57C514BA0E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BB8172-F52B-412D-87DB-A689D7AB20A2}" type="pres">
      <dgm:prSet presAssocID="{683EE89E-6E9B-42F9-93BA-4393F4C68012}" presName="space" presStyleCnt="0"/>
      <dgm:spPr/>
    </dgm:pt>
    <dgm:pt modelId="{DAFD88E2-307A-433A-82F1-56A2955F3427}" type="pres">
      <dgm:prSet presAssocID="{8C31BB10-1A3C-44F5-B873-301808C0E432}" presName="composite" presStyleCnt="0"/>
      <dgm:spPr/>
    </dgm:pt>
    <dgm:pt modelId="{8B97AB31-0AC4-4601-9D0F-16F116056425}" type="pres">
      <dgm:prSet presAssocID="{8C31BB10-1A3C-44F5-B873-301808C0E4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C9696C-CBD5-4966-AB64-42B683ECA33F}" type="pres">
      <dgm:prSet presAssocID="{8C31BB10-1A3C-44F5-B873-301808C0E4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C1553E-063A-45CA-9286-C0DA3414270E}" type="pres">
      <dgm:prSet presAssocID="{7E9B546E-C18C-44EF-9D11-A99F179BE588}" presName="space" presStyleCnt="0"/>
      <dgm:spPr/>
    </dgm:pt>
    <dgm:pt modelId="{7F121825-23D5-44FC-9659-260EA81EF8A3}" type="pres">
      <dgm:prSet presAssocID="{13837056-F4C0-4DB7-BD13-280DA2883B50}" presName="composite" presStyleCnt="0"/>
      <dgm:spPr/>
    </dgm:pt>
    <dgm:pt modelId="{1F7C5C6F-A1A0-4A59-AD6D-3191FDBE611E}" type="pres">
      <dgm:prSet presAssocID="{13837056-F4C0-4DB7-BD13-280DA2883B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B2C863-ABDE-4182-BF54-BAC4818153A3}" type="pres">
      <dgm:prSet presAssocID="{13837056-F4C0-4DB7-BD13-280DA2883B5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EE5255-2273-49FB-BCF2-0DE56ABCB87A}" srcId="{13837056-F4C0-4DB7-BD13-280DA2883B50}" destId="{77A03765-68FB-46C1-BEB4-9D8667C87264}" srcOrd="0" destOrd="0" parTransId="{E063FC3C-C2DE-4EC0-8B95-E6C64C8E4244}" sibTransId="{89108A3E-D902-4C41-BDBE-A19682F2DC0A}"/>
    <dgm:cxn modelId="{ABE2241A-FB27-48A6-8C60-459F6CB3642D}" type="presOf" srcId="{13837056-F4C0-4DB7-BD13-280DA2883B50}" destId="{1F7C5C6F-A1A0-4A59-AD6D-3191FDBE611E}" srcOrd="0" destOrd="0" presId="urn:microsoft.com/office/officeart/2005/8/layout/hList1"/>
    <dgm:cxn modelId="{B0DFDE6F-9E8F-4726-A590-08913E2DEC76}" type="presOf" srcId="{3DC80A66-62EC-49E2-A046-DC0547619BFC}" destId="{C2FF3E18-1AA3-4CDA-9387-3ACF1ECB07A0}" srcOrd="0" destOrd="0" presId="urn:microsoft.com/office/officeart/2005/8/layout/hList1"/>
    <dgm:cxn modelId="{9474CFF2-B65B-47FB-8862-420E28B732F8}" type="presOf" srcId="{77A03765-68FB-46C1-BEB4-9D8667C87264}" destId="{09B2C863-ABDE-4182-BF54-BAC4818153A3}" srcOrd="0" destOrd="0" presId="urn:microsoft.com/office/officeart/2005/8/layout/hList1"/>
    <dgm:cxn modelId="{D353246E-25AA-4FC0-928B-9A353C5E70C5}" srcId="{656CE715-B847-491C-B1F6-233BFB4982B6}" destId="{8C31BB10-1A3C-44F5-B873-301808C0E432}" srcOrd="1" destOrd="0" parTransId="{35DCC227-80CE-4128-BC6C-FD706C8040D6}" sibTransId="{7E9B546E-C18C-44EF-9D11-A99F179BE588}"/>
    <dgm:cxn modelId="{9AC66DC8-1EF6-464A-85EF-F9428DFDDE52}" type="presOf" srcId="{8C31BB10-1A3C-44F5-B873-301808C0E432}" destId="{8B97AB31-0AC4-4601-9D0F-16F116056425}" srcOrd="0" destOrd="0" presId="urn:microsoft.com/office/officeart/2005/8/layout/hList1"/>
    <dgm:cxn modelId="{390B77EE-389F-4B97-A178-A6D54078C7CB}" type="presOf" srcId="{7627D21E-ACB1-40AE-BC0D-57C514BA0EEE}" destId="{54F32928-E567-4F29-84F9-62050F11F904}" srcOrd="0" destOrd="0" presId="urn:microsoft.com/office/officeart/2005/8/layout/hList1"/>
    <dgm:cxn modelId="{4854DA32-F3D5-48BE-9172-4DE8046E3EED}" srcId="{7627D21E-ACB1-40AE-BC0D-57C514BA0EEE}" destId="{3DC80A66-62EC-49E2-A046-DC0547619BFC}" srcOrd="0" destOrd="0" parTransId="{039BBDB7-A176-4ACF-8318-E138D2FA8484}" sibTransId="{1F5E3726-936E-4E91-85EB-FB480332C8C9}"/>
    <dgm:cxn modelId="{12CDC1A2-6A9D-40B2-89D0-60AD20AA2825}" type="presOf" srcId="{656CE715-B847-491C-B1F6-233BFB4982B6}" destId="{8846F0A0-833C-4D59-A096-56DD010E8614}" srcOrd="0" destOrd="0" presId="urn:microsoft.com/office/officeart/2005/8/layout/hList1"/>
    <dgm:cxn modelId="{1CAEFC0C-0C13-4BBD-B87B-06494A6029AF}" srcId="{656CE715-B847-491C-B1F6-233BFB4982B6}" destId="{7627D21E-ACB1-40AE-BC0D-57C514BA0EEE}" srcOrd="0" destOrd="0" parTransId="{16E7BE4C-55C0-4CBF-BFA3-86380AC97FBE}" sibTransId="{683EE89E-6E9B-42F9-93BA-4393F4C68012}"/>
    <dgm:cxn modelId="{D2E7873C-38B0-4C5E-A809-8E3CC5F5A214}" srcId="{8C31BB10-1A3C-44F5-B873-301808C0E432}" destId="{3C78A5A1-C066-478C-8635-69509927A75C}" srcOrd="0" destOrd="0" parTransId="{D5B3AF2D-BDB8-46AE-977F-F7BBCC1D912D}" sibTransId="{25C80291-1F7D-4CE3-AB92-72481A155769}"/>
    <dgm:cxn modelId="{F030B437-38E8-496E-B20F-BE529B44013D}" type="presOf" srcId="{3C78A5A1-C066-478C-8635-69509927A75C}" destId="{73C9696C-CBD5-4966-AB64-42B683ECA33F}" srcOrd="0" destOrd="0" presId="urn:microsoft.com/office/officeart/2005/8/layout/hList1"/>
    <dgm:cxn modelId="{F54FF134-614A-4771-80F2-9C21CA77386F}" srcId="{656CE715-B847-491C-B1F6-233BFB4982B6}" destId="{13837056-F4C0-4DB7-BD13-280DA2883B50}" srcOrd="2" destOrd="0" parTransId="{362DA5A7-D078-4E41-9236-BA1F60609CB1}" sibTransId="{E4D97850-A5DE-46F8-A974-7AFB5C4F46D4}"/>
    <dgm:cxn modelId="{EFD79BE4-E996-4816-B72F-6824E11AE768}" type="presParOf" srcId="{8846F0A0-833C-4D59-A096-56DD010E8614}" destId="{900731FE-477B-45E7-B0FF-C842B8AA5740}" srcOrd="0" destOrd="0" presId="urn:microsoft.com/office/officeart/2005/8/layout/hList1"/>
    <dgm:cxn modelId="{732FCA69-49BD-42C6-92D3-FAD2AA21B3D2}" type="presParOf" srcId="{900731FE-477B-45E7-B0FF-C842B8AA5740}" destId="{54F32928-E567-4F29-84F9-62050F11F904}" srcOrd="0" destOrd="0" presId="urn:microsoft.com/office/officeart/2005/8/layout/hList1"/>
    <dgm:cxn modelId="{902895A5-7774-47D1-A0EA-C0D764752EC4}" type="presParOf" srcId="{900731FE-477B-45E7-B0FF-C842B8AA5740}" destId="{C2FF3E18-1AA3-4CDA-9387-3ACF1ECB07A0}" srcOrd="1" destOrd="0" presId="urn:microsoft.com/office/officeart/2005/8/layout/hList1"/>
    <dgm:cxn modelId="{68FAC207-7C86-4E46-A82D-8AD0B262914D}" type="presParOf" srcId="{8846F0A0-833C-4D59-A096-56DD010E8614}" destId="{37BB8172-F52B-412D-87DB-A689D7AB20A2}" srcOrd="1" destOrd="0" presId="urn:microsoft.com/office/officeart/2005/8/layout/hList1"/>
    <dgm:cxn modelId="{94E481C0-C697-4F8F-96FD-8C5614FBAE29}" type="presParOf" srcId="{8846F0A0-833C-4D59-A096-56DD010E8614}" destId="{DAFD88E2-307A-433A-82F1-56A2955F3427}" srcOrd="2" destOrd="0" presId="urn:microsoft.com/office/officeart/2005/8/layout/hList1"/>
    <dgm:cxn modelId="{652B38ED-1008-4EED-A135-F3830FA139B9}" type="presParOf" srcId="{DAFD88E2-307A-433A-82F1-56A2955F3427}" destId="{8B97AB31-0AC4-4601-9D0F-16F116056425}" srcOrd="0" destOrd="0" presId="urn:microsoft.com/office/officeart/2005/8/layout/hList1"/>
    <dgm:cxn modelId="{3D1594D2-5A44-499C-A043-C7BD6A5E6E42}" type="presParOf" srcId="{DAFD88E2-307A-433A-82F1-56A2955F3427}" destId="{73C9696C-CBD5-4966-AB64-42B683ECA33F}" srcOrd="1" destOrd="0" presId="urn:microsoft.com/office/officeart/2005/8/layout/hList1"/>
    <dgm:cxn modelId="{F62C569E-1B0C-4128-BA6C-C94D08EB0589}" type="presParOf" srcId="{8846F0A0-833C-4D59-A096-56DD010E8614}" destId="{5BC1553E-063A-45CA-9286-C0DA3414270E}" srcOrd="3" destOrd="0" presId="urn:microsoft.com/office/officeart/2005/8/layout/hList1"/>
    <dgm:cxn modelId="{D6B6D6D7-CCCF-478B-94F9-2E1FE83D2B98}" type="presParOf" srcId="{8846F0A0-833C-4D59-A096-56DD010E8614}" destId="{7F121825-23D5-44FC-9659-260EA81EF8A3}" srcOrd="4" destOrd="0" presId="urn:microsoft.com/office/officeart/2005/8/layout/hList1"/>
    <dgm:cxn modelId="{B2467C9B-2FEC-4D8A-B6BF-AC6C4FE37240}" type="presParOf" srcId="{7F121825-23D5-44FC-9659-260EA81EF8A3}" destId="{1F7C5C6F-A1A0-4A59-AD6D-3191FDBE611E}" srcOrd="0" destOrd="0" presId="urn:microsoft.com/office/officeart/2005/8/layout/hList1"/>
    <dgm:cxn modelId="{5C5DE9F5-A281-4FB1-860E-DEE916432F01}" type="presParOf" srcId="{7F121825-23D5-44FC-9659-260EA81EF8A3}" destId="{09B2C863-ABDE-4182-BF54-BAC481815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CE715-B847-491C-B1F6-233BFB4982B6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7627D21E-ACB1-40AE-BC0D-57C514BA0EEE}">
      <dgm:prSet phldrT="[Text]"/>
      <dgm:spPr/>
      <dgm:t>
        <a:bodyPr/>
        <a:lstStyle/>
        <a:p>
          <a:r>
            <a:rPr lang="id-ID" b="1" smtClean="0"/>
            <a:t>Materi Dasar</a:t>
          </a:r>
          <a:endParaRPr lang="id-ID" b="1" dirty="0"/>
        </a:p>
      </dgm:t>
    </dgm:pt>
    <dgm:pt modelId="{16E7BE4C-55C0-4CBF-BFA3-86380AC97FBE}" type="parTrans" cxnId="{1CAEFC0C-0C13-4BBD-B87B-06494A6029AF}">
      <dgm:prSet/>
      <dgm:spPr/>
      <dgm:t>
        <a:bodyPr/>
        <a:lstStyle/>
        <a:p>
          <a:endParaRPr lang="id-ID"/>
        </a:p>
      </dgm:t>
    </dgm:pt>
    <dgm:pt modelId="{683EE89E-6E9B-42F9-93BA-4393F4C68012}" type="sibTrans" cxnId="{1CAEFC0C-0C13-4BBD-B87B-06494A6029AF}">
      <dgm:prSet/>
      <dgm:spPr/>
      <dgm:t>
        <a:bodyPr/>
        <a:lstStyle/>
        <a:p>
          <a:endParaRPr lang="id-ID"/>
        </a:p>
      </dgm:t>
    </dgm:pt>
    <dgm:pt modelId="{3DC80A66-62EC-49E2-A046-DC0547619BFC}">
      <dgm:prSet phldrT="[Text]"/>
      <dgm:spPr/>
      <dgm:t>
        <a:bodyPr/>
        <a:lstStyle/>
        <a:p>
          <a:r>
            <a:rPr lang="id-ID" dirty="0" smtClean="0"/>
            <a:t>Pengelolaan Posyandu</a:t>
          </a:r>
          <a:endParaRPr lang="id-ID" dirty="0"/>
        </a:p>
      </dgm:t>
    </dgm:pt>
    <dgm:pt modelId="{039BBDB7-A176-4ACF-8318-E138D2FA8484}" type="parTrans" cxnId="{4854DA32-F3D5-48BE-9172-4DE8046E3EED}">
      <dgm:prSet/>
      <dgm:spPr/>
      <dgm:t>
        <a:bodyPr/>
        <a:lstStyle/>
        <a:p>
          <a:endParaRPr lang="id-ID"/>
        </a:p>
      </dgm:t>
    </dgm:pt>
    <dgm:pt modelId="{1F5E3726-936E-4E91-85EB-FB480332C8C9}" type="sibTrans" cxnId="{4854DA32-F3D5-48BE-9172-4DE8046E3EED}">
      <dgm:prSet/>
      <dgm:spPr/>
      <dgm:t>
        <a:bodyPr/>
        <a:lstStyle/>
        <a:p>
          <a:endParaRPr lang="id-ID"/>
        </a:p>
      </dgm:t>
    </dgm:pt>
    <dgm:pt modelId="{8C31BB10-1A3C-44F5-B873-301808C0E432}">
      <dgm:prSet phldrT="[Text]"/>
      <dgm:spPr/>
      <dgm:t>
        <a:bodyPr/>
        <a:lstStyle/>
        <a:p>
          <a:r>
            <a:rPr lang="id-ID" b="1" smtClean="0"/>
            <a:t>Materi Inti</a:t>
          </a:r>
          <a:endParaRPr lang="id-ID" b="1" dirty="0"/>
        </a:p>
      </dgm:t>
    </dgm:pt>
    <dgm:pt modelId="{35DCC227-80CE-4128-BC6C-FD706C8040D6}" type="parTrans" cxnId="{D353246E-25AA-4FC0-928B-9A353C5E70C5}">
      <dgm:prSet/>
      <dgm:spPr/>
      <dgm:t>
        <a:bodyPr/>
        <a:lstStyle/>
        <a:p>
          <a:endParaRPr lang="id-ID"/>
        </a:p>
      </dgm:t>
    </dgm:pt>
    <dgm:pt modelId="{7E9B546E-C18C-44EF-9D11-A99F179BE588}" type="sibTrans" cxnId="{D353246E-25AA-4FC0-928B-9A353C5E70C5}">
      <dgm:prSet/>
      <dgm:spPr/>
      <dgm:t>
        <a:bodyPr/>
        <a:lstStyle/>
        <a:p>
          <a:endParaRPr lang="id-ID"/>
        </a:p>
      </dgm:t>
    </dgm:pt>
    <dgm:pt modelId="{3C78A5A1-C066-478C-8635-69509927A75C}">
      <dgm:prSet phldrT="[Text]"/>
      <dgm:spPr/>
      <dgm:t>
        <a:bodyPr/>
        <a:lstStyle/>
        <a:p>
          <a:r>
            <a:rPr lang="id-ID" dirty="0" smtClean="0"/>
            <a:t>Pokok bahasan tentang tugas-tugas kader Posyandu</a:t>
          </a:r>
          <a:endParaRPr lang="id-ID" dirty="0"/>
        </a:p>
      </dgm:t>
    </dgm:pt>
    <dgm:pt modelId="{D5B3AF2D-BDB8-46AE-977F-F7BBCC1D912D}" type="parTrans" cxnId="{D2E7873C-38B0-4C5E-A809-8E3CC5F5A214}">
      <dgm:prSet/>
      <dgm:spPr/>
      <dgm:t>
        <a:bodyPr/>
        <a:lstStyle/>
        <a:p>
          <a:endParaRPr lang="id-ID"/>
        </a:p>
      </dgm:t>
    </dgm:pt>
    <dgm:pt modelId="{25C80291-1F7D-4CE3-AB92-72481A155769}" type="sibTrans" cxnId="{D2E7873C-38B0-4C5E-A809-8E3CC5F5A214}">
      <dgm:prSet/>
      <dgm:spPr/>
      <dgm:t>
        <a:bodyPr/>
        <a:lstStyle/>
        <a:p>
          <a:endParaRPr lang="id-ID"/>
        </a:p>
      </dgm:t>
    </dgm:pt>
    <dgm:pt modelId="{13837056-F4C0-4DB7-BD13-280DA2883B50}">
      <dgm:prSet phldrT="[Text]"/>
      <dgm:spPr/>
      <dgm:t>
        <a:bodyPr/>
        <a:lstStyle/>
        <a:p>
          <a:r>
            <a:rPr lang="id-ID" b="1" smtClean="0"/>
            <a:t>Materi Pendukung</a:t>
          </a:r>
          <a:endParaRPr lang="id-ID" b="1" dirty="0"/>
        </a:p>
      </dgm:t>
    </dgm:pt>
    <dgm:pt modelId="{362DA5A7-D078-4E41-9236-BA1F60609CB1}" type="parTrans" cxnId="{F54FF134-614A-4771-80F2-9C21CA77386F}">
      <dgm:prSet/>
      <dgm:spPr/>
      <dgm:t>
        <a:bodyPr/>
        <a:lstStyle/>
        <a:p>
          <a:endParaRPr lang="id-ID"/>
        </a:p>
      </dgm:t>
    </dgm:pt>
    <dgm:pt modelId="{E4D97850-A5DE-46F8-A974-7AFB5C4F46D4}" type="sibTrans" cxnId="{F54FF134-614A-4771-80F2-9C21CA77386F}">
      <dgm:prSet/>
      <dgm:spPr/>
      <dgm:t>
        <a:bodyPr/>
        <a:lstStyle/>
        <a:p>
          <a:endParaRPr lang="id-ID"/>
        </a:p>
      </dgm:t>
    </dgm:pt>
    <dgm:pt modelId="{77A03765-68FB-46C1-BEB4-9D8667C87264}">
      <dgm:prSet phldrT="[Text]"/>
      <dgm:spPr/>
      <dgm:t>
        <a:bodyPr/>
        <a:lstStyle/>
        <a:p>
          <a:r>
            <a:rPr lang="id-ID" dirty="0" smtClean="0"/>
            <a:t>Materi pendukung seperti Dinamika Kelompok dan Rencana Tindal Lanjut</a:t>
          </a:r>
          <a:endParaRPr lang="id-ID" dirty="0"/>
        </a:p>
      </dgm:t>
    </dgm:pt>
    <dgm:pt modelId="{E063FC3C-C2DE-4EC0-8B95-E6C64C8E4244}" type="parTrans" cxnId="{A8EE5255-2273-49FB-BCF2-0DE56ABCB87A}">
      <dgm:prSet/>
      <dgm:spPr/>
      <dgm:t>
        <a:bodyPr/>
        <a:lstStyle/>
        <a:p>
          <a:endParaRPr lang="id-ID"/>
        </a:p>
      </dgm:t>
    </dgm:pt>
    <dgm:pt modelId="{89108A3E-D902-4C41-BDBE-A19682F2DC0A}" type="sibTrans" cxnId="{A8EE5255-2273-49FB-BCF2-0DE56ABCB87A}">
      <dgm:prSet/>
      <dgm:spPr/>
      <dgm:t>
        <a:bodyPr/>
        <a:lstStyle/>
        <a:p>
          <a:endParaRPr lang="id-ID"/>
        </a:p>
      </dgm:t>
    </dgm:pt>
    <dgm:pt modelId="{8846F0A0-833C-4D59-A096-56DD010E8614}" type="pres">
      <dgm:prSet presAssocID="{656CE715-B847-491C-B1F6-233BFB4982B6}" presName="Name0" presStyleCnt="0">
        <dgm:presLayoutVars>
          <dgm:dir/>
          <dgm:animLvl val="lvl"/>
          <dgm:resizeHandles val="exact"/>
        </dgm:presLayoutVars>
      </dgm:prSet>
      <dgm:spPr/>
    </dgm:pt>
    <dgm:pt modelId="{900731FE-477B-45E7-B0FF-C842B8AA5740}" type="pres">
      <dgm:prSet presAssocID="{7627D21E-ACB1-40AE-BC0D-57C514BA0EEE}" presName="composite" presStyleCnt="0"/>
      <dgm:spPr/>
    </dgm:pt>
    <dgm:pt modelId="{54F32928-E567-4F29-84F9-62050F11F904}" type="pres">
      <dgm:prSet presAssocID="{7627D21E-ACB1-40AE-BC0D-57C514BA0EEE}" presName="parTx" presStyleLbl="alignNode1" presStyleIdx="0" presStyleCnt="3" custLinFactNeighborX="-103" custLinFactNeighborY="2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FF3E18-1AA3-4CDA-9387-3ACF1ECB07A0}" type="pres">
      <dgm:prSet presAssocID="{7627D21E-ACB1-40AE-BC0D-57C514BA0E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BB8172-F52B-412D-87DB-A689D7AB20A2}" type="pres">
      <dgm:prSet presAssocID="{683EE89E-6E9B-42F9-93BA-4393F4C68012}" presName="space" presStyleCnt="0"/>
      <dgm:spPr/>
    </dgm:pt>
    <dgm:pt modelId="{DAFD88E2-307A-433A-82F1-56A2955F3427}" type="pres">
      <dgm:prSet presAssocID="{8C31BB10-1A3C-44F5-B873-301808C0E432}" presName="composite" presStyleCnt="0"/>
      <dgm:spPr/>
    </dgm:pt>
    <dgm:pt modelId="{8B97AB31-0AC4-4601-9D0F-16F116056425}" type="pres">
      <dgm:prSet presAssocID="{8C31BB10-1A3C-44F5-B873-301808C0E4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C9696C-CBD5-4966-AB64-42B683ECA33F}" type="pres">
      <dgm:prSet presAssocID="{8C31BB10-1A3C-44F5-B873-301808C0E4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C1553E-063A-45CA-9286-C0DA3414270E}" type="pres">
      <dgm:prSet presAssocID="{7E9B546E-C18C-44EF-9D11-A99F179BE588}" presName="space" presStyleCnt="0"/>
      <dgm:spPr/>
    </dgm:pt>
    <dgm:pt modelId="{7F121825-23D5-44FC-9659-260EA81EF8A3}" type="pres">
      <dgm:prSet presAssocID="{13837056-F4C0-4DB7-BD13-280DA2883B50}" presName="composite" presStyleCnt="0"/>
      <dgm:spPr/>
    </dgm:pt>
    <dgm:pt modelId="{1F7C5C6F-A1A0-4A59-AD6D-3191FDBE611E}" type="pres">
      <dgm:prSet presAssocID="{13837056-F4C0-4DB7-BD13-280DA2883B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B2C863-ABDE-4182-BF54-BAC4818153A3}" type="pres">
      <dgm:prSet presAssocID="{13837056-F4C0-4DB7-BD13-280DA2883B5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EE5255-2273-49FB-BCF2-0DE56ABCB87A}" srcId="{13837056-F4C0-4DB7-BD13-280DA2883B50}" destId="{77A03765-68FB-46C1-BEB4-9D8667C87264}" srcOrd="0" destOrd="0" parTransId="{E063FC3C-C2DE-4EC0-8B95-E6C64C8E4244}" sibTransId="{89108A3E-D902-4C41-BDBE-A19682F2DC0A}"/>
    <dgm:cxn modelId="{9D948B5A-A5D7-4FC0-B2CB-9F620D3D3E25}" type="presOf" srcId="{656CE715-B847-491C-B1F6-233BFB4982B6}" destId="{8846F0A0-833C-4D59-A096-56DD010E8614}" srcOrd="0" destOrd="0" presId="urn:microsoft.com/office/officeart/2005/8/layout/hList1"/>
    <dgm:cxn modelId="{6AB610CF-6754-4661-844F-119ADDB19C04}" type="presOf" srcId="{7627D21E-ACB1-40AE-BC0D-57C514BA0EEE}" destId="{54F32928-E567-4F29-84F9-62050F11F904}" srcOrd="0" destOrd="0" presId="urn:microsoft.com/office/officeart/2005/8/layout/hList1"/>
    <dgm:cxn modelId="{D353246E-25AA-4FC0-928B-9A353C5E70C5}" srcId="{656CE715-B847-491C-B1F6-233BFB4982B6}" destId="{8C31BB10-1A3C-44F5-B873-301808C0E432}" srcOrd="1" destOrd="0" parTransId="{35DCC227-80CE-4128-BC6C-FD706C8040D6}" sibTransId="{7E9B546E-C18C-44EF-9D11-A99F179BE588}"/>
    <dgm:cxn modelId="{4854DA32-F3D5-48BE-9172-4DE8046E3EED}" srcId="{7627D21E-ACB1-40AE-BC0D-57C514BA0EEE}" destId="{3DC80A66-62EC-49E2-A046-DC0547619BFC}" srcOrd="0" destOrd="0" parTransId="{039BBDB7-A176-4ACF-8318-E138D2FA8484}" sibTransId="{1F5E3726-936E-4E91-85EB-FB480332C8C9}"/>
    <dgm:cxn modelId="{1CAEFC0C-0C13-4BBD-B87B-06494A6029AF}" srcId="{656CE715-B847-491C-B1F6-233BFB4982B6}" destId="{7627D21E-ACB1-40AE-BC0D-57C514BA0EEE}" srcOrd="0" destOrd="0" parTransId="{16E7BE4C-55C0-4CBF-BFA3-86380AC97FBE}" sibTransId="{683EE89E-6E9B-42F9-93BA-4393F4C68012}"/>
    <dgm:cxn modelId="{46916F0A-219F-47C5-ABFC-DEC8E24472A2}" type="presOf" srcId="{77A03765-68FB-46C1-BEB4-9D8667C87264}" destId="{09B2C863-ABDE-4182-BF54-BAC4818153A3}" srcOrd="0" destOrd="0" presId="urn:microsoft.com/office/officeart/2005/8/layout/hList1"/>
    <dgm:cxn modelId="{298F7563-94F5-41CF-BEFB-F7668D3B2515}" type="presOf" srcId="{8C31BB10-1A3C-44F5-B873-301808C0E432}" destId="{8B97AB31-0AC4-4601-9D0F-16F116056425}" srcOrd="0" destOrd="0" presId="urn:microsoft.com/office/officeart/2005/8/layout/hList1"/>
    <dgm:cxn modelId="{D2E7873C-38B0-4C5E-A809-8E3CC5F5A214}" srcId="{8C31BB10-1A3C-44F5-B873-301808C0E432}" destId="{3C78A5A1-C066-478C-8635-69509927A75C}" srcOrd="0" destOrd="0" parTransId="{D5B3AF2D-BDB8-46AE-977F-F7BBCC1D912D}" sibTransId="{25C80291-1F7D-4CE3-AB92-72481A155769}"/>
    <dgm:cxn modelId="{F54FF134-614A-4771-80F2-9C21CA77386F}" srcId="{656CE715-B847-491C-B1F6-233BFB4982B6}" destId="{13837056-F4C0-4DB7-BD13-280DA2883B50}" srcOrd="2" destOrd="0" parTransId="{362DA5A7-D078-4E41-9236-BA1F60609CB1}" sibTransId="{E4D97850-A5DE-46F8-A974-7AFB5C4F46D4}"/>
    <dgm:cxn modelId="{89165D6D-F1D0-4F5C-92BC-B2AA7FEE5B35}" type="presOf" srcId="{13837056-F4C0-4DB7-BD13-280DA2883B50}" destId="{1F7C5C6F-A1A0-4A59-AD6D-3191FDBE611E}" srcOrd="0" destOrd="0" presId="urn:microsoft.com/office/officeart/2005/8/layout/hList1"/>
    <dgm:cxn modelId="{458B25C1-F6DF-4D5B-9C2A-53B1ED2F2105}" type="presOf" srcId="{3C78A5A1-C066-478C-8635-69509927A75C}" destId="{73C9696C-CBD5-4966-AB64-42B683ECA33F}" srcOrd="0" destOrd="0" presId="urn:microsoft.com/office/officeart/2005/8/layout/hList1"/>
    <dgm:cxn modelId="{BF6171F6-FDA0-496D-8268-54E907239145}" type="presOf" srcId="{3DC80A66-62EC-49E2-A046-DC0547619BFC}" destId="{C2FF3E18-1AA3-4CDA-9387-3ACF1ECB07A0}" srcOrd="0" destOrd="0" presId="urn:microsoft.com/office/officeart/2005/8/layout/hList1"/>
    <dgm:cxn modelId="{6BEAD6F6-6B4F-4CF3-9FF6-C8A266B29005}" type="presParOf" srcId="{8846F0A0-833C-4D59-A096-56DD010E8614}" destId="{900731FE-477B-45E7-B0FF-C842B8AA5740}" srcOrd="0" destOrd="0" presId="urn:microsoft.com/office/officeart/2005/8/layout/hList1"/>
    <dgm:cxn modelId="{E100B35F-509F-4891-8D76-5A7935E64572}" type="presParOf" srcId="{900731FE-477B-45E7-B0FF-C842B8AA5740}" destId="{54F32928-E567-4F29-84F9-62050F11F904}" srcOrd="0" destOrd="0" presId="urn:microsoft.com/office/officeart/2005/8/layout/hList1"/>
    <dgm:cxn modelId="{E366D055-BDE0-4368-8749-8E12CC768151}" type="presParOf" srcId="{900731FE-477B-45E7-B0FF-C842B8AA5740}" destId="{C2FF3E18-1AA3-4CDA-9387-3ACF1ECB07A0}" srcOrd="1" destOrd="0" presId="urn:microsoft.com/office/officeart/2005/8/layout/hList1"/>
    <dgm:cxn modelId="{2E0BF6B8-3F95-47D2-B6B2-FA14D210B8A3}" type="presParOf" srcId="{8846F0A0-833C-4D59-A096-56DD010E8614}" destId="{37BB8172-F52B-412D-87DB-A689D7AB20A2}" srcOrd="1" destOrd="0" presId="urn:microsoft.com/office/officeart/2005/8/layout/hList1"/>
    <dgm:cxn modelId="{D9874FEC-5E11-4068-9EDB-6DEAF992C97F}" type="presParOf" srcId="{8846F0A0-833C-4D59-A096-56DD010E8614}" destId="{DAFD88E2-307A-433A-82F1-56A2955F3427}" srcOrd="2" destOrd="0" presId="urn:microsoft.com/office/officeart/2005/8/layout/hList1"/>
    <dgm:cxn modelId="{00D0873A-6D55-4926-B79D-C88FCFCFF567}" type="presParOf" srcId="{DAFD88E2-307A-433A-82F1-56A2955F3427}" destId="{8B97AB31-0AC4-4601-9D0F-16F116056425}" srcOrd="0" destOrd="0" presId="urn:microsoft.com/office/officeart/2005/8/layout/hList1"/>
    <dgm:cxn modelId="{4C3C658C-2D30-4D88-8E5D-11CD7C652663}" type="presParOf" srcId="{DAFD88E2-307A-433A-82F1-56A2955F3427}" destId="{73C9696C-CBD5-4966-AB64-42B683ECA33F}" srcOrd="1" destOrd="0" presId="urn:microsoft.com/office/officeart/2005/8/layout/hList1"/>
    <dgm:cxn modelId="{928464A2-7719-4DD1-9E4F-3233BE6588AE}" type="presParOf" srcId="{8846F0A0-833C-4D59-A096-56DD010E8614}" destId="{5BC1553E-063A-45CA-9286-C0DA3414270E}" srcOrd="3" destOrd="0" presId="urn:microsoft.com/office/officeart/2005/8/layout/hList1"/>
    <dgm:cxn modelId="{0544FA81-E229-4C41-A830-68C98D2300E2}" type="presParOf" srcId="{8846F0A0-833C-4D59-A096-56DD010E8614}" destId="{7F121825-23D5-44FC-9659-260EA81EF8A3}" srcOrd="4" destOrd="0" presId="urn:microsoft.com/office/officeart/2005/8/layout/hList1"/>
    <dgm:cxn modelId="{3CCEC47B-272B-4542-96F3-5294EFFE4768}" type="presParOf" srcId="{7F121825-23D5-44FC-9659-260EA81EF8A3}" destId="{1F7C5C6F-A1A0-4A59-AD6D-3191FDBE611E}" srcOrd="0" destOrd="0" presId="urn:microsoft.com/office/officeart/2005/8/layout/hList1"/>
    <dgm:cxn modelId="{4A667673-638E-4C6B-814B-CC8487139154}" type="presParOf" srcId="{7F121825-23D5-44FC-9659-260EA81EF8A3}" destId="{09B2C863-ABDE-4182-BF54-BAC481815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A38349-5216-431F-8D75-4C028F806A63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E38B4C68-D652-4315-92EC-4271FC24A007}">
      <dgm:prSet phldrT="[Text]"/>
      <dgm:spPr/>
      <dgm:t>
        <a:bodyPr/>
        <a:lstStyle/>
        <a:p>
          <a:r>
            <a:rPr lang="id-ID" b="1" dirty="0" smtClean="0"/>
            <a:t>Non-Rejection</a:t>
          </a:r>
          <a:endParaRPr lang="id-ID" b="1" dirty="0"/>
        </a:p>
      </dgm:t>
    </dgm:pt>
    <dgm:pt modelId="{69F0494F-0C14-4481-8F16-B39E6C5C77F1}" type="parTrans" cxnId="{5690654A-504C-4070-9DC5-27AAF1E8A1FB}">
      <dgm:prSet/>
      <dgm:spPr/>
      <dgm:t>
        <a:bodyPr/>
        <a:lstStyle/>
        <a:p>
          <a:endParaRPr lang="id-ID"/>
        </a:p>
      </dgm:t>
    </dgm:pt>
    <dgm:pt modelId="{66C324B2-84EA-4B66-A2F4-3DD48762E950}" type="sibTrans" cxnId="{5690654A-504C-4070-9DC5-27AAF1E8A1FB}">
      <dgm:prSet/>
      <dgm:spPr/>
      <dgm:t>
        <a:bodyPr/>
        <a:lstStyle/>
        <a:p>
          <a:endParaRPr lang="id-ID"/>
        </a:p>
      </dgm:t>
    </dgm:pt>
    <dgm:pt modelId="{BBF14229-610F-4B2B-9B02-F1B69C804A3F}">
      <dgm:prSet phldrT="[Text]"/>
      <dgm:spPr/>
      <dgm:t>
        <a:bodyPr/>
        <a:lstStyle/>
        <a:p>
          <a:r>
            <a:rPr lang="id-ID" dirty="0" smtClean="0"/>
            <a:t>Tidak calon relawan yang ditolak, karena selalu ada pekerjaan yang sesuai</a:t>
          </a:r>
          <a:endParaRPr lang="id-ID" dirty="0"/>
        </a:p>
      </dgm:t>
    </dgm:pt>
    <dgm:pt modelId="{B1340DCC-4091-4EE1-99CE-6EB6C89D3D23}" type="parTrans" cxnId="{CF4379AB-8746-4772-8930-5B6C46B722AA}">
      <dgm:prSet/>
      <dgm:spPr/>
      <dgm:t>
        <a:bodyPr/>
        <a:lstStyle/>
        <a:p>
          <a:endParaRPr lang="id-ID"/>
        </a:p>
      </dgm:t>
    </dgm:pt>
    <dgm:pt modelId="{6AA0A921-D0A3-4195-8BB2-EB3CE1EC5905}" type="sibTrans" cxnId="{CF4379AB-8746-4772-8930-5B6C46B722AA}">
      <dgm:prSet/>
      <dgm:spPr/>
      <dgm:t>
        <a:bodyPr/>
        <a:lstStyle/>
        <a:p>
          <a:endParaRPr lang="id-ID"/>
        </a:p>
      </dgm:t>
    </dgm:pt>
    <dgm:pt modelId="{0AD50E8C-D463-4E13-AF60-BC98427175CF}">
      <dgm:prSet phldrT="[Text]"/>
      <dgm:spPr/>
      <dgm:t>
        <a:bodyPr/>
        <a:lstStyle/>
        <a:p>
          <a:r>
            <a:rPr lang="id-ID" b="1" dirty="0" smtClean="0"/>
            <a:t>Recruitment</a:t>
          </a:r>
          <a:endParaRPr lang="id-ID" b="1" dirty="0"/>
        </a:p>
      </dgm:t>
    </dgm:pt>
    <dgm:pt modelId="{D2E839B6-56F1-4EF6-87F6-2A6217A34037}" type="parTrans" cxnId="{A72FDAAA-D5B0-435D-A1D3-FB6214AB4B68}">
      <dgm:prSet/>
      <dgm:spPr/>
      <dgm:t>
        <a:bodyPr/>
        <a:lstStyle/>
        <a:p>
          <a:endParaRPr lang="id-ID"/>
        </a:p>
      </dgm:t>
    </dgm:pt>
    <dgm:pt modelId="{0C9C0B8C-9339-4B03-A2FD-72ED105E40C9}" type="sibTrans" cxnId="{A72FDAAA-D5B0-435D-A1D3-FB6214AB4B68}">
      <dgm:prSet/>
      <dgm:spPr/>
      <dgm:t>
        <a:bodyPr/>
        <a:lstStyle/>
        <a:p>
          <a:endParaRPr lang="id-ID"/>
        </a:p>
      </dgm:t>
    </dgm:pt>
    <dgm:pt modelId="{9AC9E748-A148-4D8D-A681-3F99229E2169}">
      <dgm:prSet phldrT="[Text]"/>
      <dgm:spPr/>
      <dgm:t>
        <a:bodyPr/>
        <a:lstStyle/>
        <a:p>
          <a:r>
            <a:rPr lang="id-ID" dirty="0" smtClean="0"/>
            <a:t>Merekrut dan menyeleksi sesuai dengan tugas yang dibutuhkan (seperti halnya rekrut karyawan)</a:t>
          </a:r>
          <a:endParaRPr lang="id-ID" dirty="0"/>
        </a:p>
      </dgm:t>
    </dgm:pt>
    <dgm:pt modelId="{64D7C8F4-0592-4F50-99D7-881795738589}" type="parTrans" cxnId="{F8F34FC0-6737-43CA-BF5E-146B27989933}">
      <dgm:prSet/>
      <dgm:spPr/>
      <dgm:t>
        <a:bodyPr/>
        <a:lstStyle/>
        <a:p>
          <a:endParaRPr lang="id-ID"/>
        </a:p>
      </dgm:t>
    </dgm:pt>
    <dgm:pt modelId="{8E29A98A-74A6-45B0-960E-F4609E9A6E22}" type="sibTrans" cxnId="{F8F34FC0-6737-43CA-BF5E-146B27989933}">
      <dgm:prSet/>
      <dgm:spPr/>
      <dgm:t>
        <a:bodyPr/>
        <a:lstStyle/>
        <a:p>
          <a:endParaRPr lang="id-ID"/>
        </a:p>
      </dgm:t>
    </dgm:pt>
    <dgm:pt modelId="{F6DB53BF-9F49-4FCD-AC72-EF0FA687F164}">
      <dgm:prSet phldrT="[Text]"/>
      <dgm:spPr/>
      <dgm:t>
        <a:bodyPr/>
        <a:lstStyle/>
        <a:p>
          <a:r>
            <a:rPr lang="id-ID" b="1" dirty="0" smtClean="0"/>
            <a:t>Matching</a:t>
          </a:r>
          <a:endParaRPr lang="id-ID" b="1" dirty="0"/>
        </a:p>
      </dgm:t>
    </dgm:pt>
    <dgm:pt modelId="{129CB4F8-8640-4EAA-BCE0-C766AFCBA741}" type="parTrans" cxnId="{7155CDC1-8DC5-4AC1-9444-077E004EEDB4}">
      <dgm:prSet/>
      <dgm:spPr/>
      <dgm:t>
        <a:bodyPr/>
        <a:lstStyle/>
        <a:p>
          <a:endParaRPr lang="id-ID"/>
        </a:p>
      </dgm:t>
    </dgm:pt>
    <dgm:pt modelId="{3E8A97C7-1CAC-4377-85DE-80940013B657}" type="sibTrans" cxnId="{7155CDC1-8DC5-4AC1-9444-077E004EEDB4}">
      <dgm:prSet/>
      <dgm:spPr/>
      <dgm:t>
        <a:bodyPr/>
        <a:lstStyle/>
        <a:p>
          <a:endParaRPr lang="id-ID"/>
        </a:p>
      </dgm:t>
    </dgm:pt>
    <dgm:pt modelId="{81B71064-3B4E-43F5-8B84-ADFFADF74B18}">
      <dgm:prSet phldrT="[Text]"/>
      <dgm:spPr/>
      <dgm:t>
        <a:bodyPr/>
        <a:lstStyle/>
        <a:p>
          <a:r>
            <a:rPr lang="id-ID" dirty="0" smtClean="0"/>
            <a:t>Menyesuaikan kemampuan relawan dengan jenis tugas yang sesuai</a:t>
          </a:r>
          <a:endParaRPr lang="id-ID" dirty="0"/>
        </a:p>
      </dgm:t>
    </dgm:pt>
    <dgm:pt modelId="{8E14E906-0455-45E9-BDFF-3FB3739480EB}" type="parTrans" cxnId="{0B875451-F0CA-4E9F-8020-A427A2BF2380}">
      <dgm:prSet/>
      <dgm:spPr/>
      <dgm:t>
        <a:bodyPr/>
        <a:lstStyle/>
        <a:p>
          <a:endParaRPr lang="id-ID"/>
        </a:p>
      </dgm:t>
    </dgm:pt>
    <dgm:pt modelId="{C746AE48-97DC-4466-B013-9709CE98E1C8}" type="sibTrans" cxnId="{0B875451-F0CA-4E9F-8020-A427A2BF2380}">
      <dgm:prSet/>
      <dgm:spPr/>
      <dgm:t>
        <a:bodyPr/>
        <a:lstStyle/>
        <a:p>
          <a:endParaRPr lang="id-ID"/>
        </a:p>
      </dgm:t>
    </dgm:pt>
    <dgm:pt modelId="{446AC49D-25FD-448F-B4AF-4098F9103E40}" type="pres">
      <dgm:prSet presAssocID="{D3A38349-5216-431F-8D75-4C028F806A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3E752FB-6BDE-44AA-B5DC-484A17EAE597}" type="pres">
      <dgm:prSet presAssocID="{E38B4C68-D652-4315-92EC-4271FC24A0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1CD104-DD10-4BF4-BF70-2AD21FA065F7}" type="pres">
      <dgm:prSet presAssocID="{E38B4C68-D652-4315-92EC-4271FC24A00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C8C1F1-BE46-4658-BDA3-6F7290AF5F8F}" type="pres">
      <dgm:prSet presAssocID="{0AD50E8C-D463-4E13-AF60-BC98427175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6755A6-420B-4C21-93ED-43A2DBA070B9}" type="pres">
      <dgm:prSet presAssocID="{0AD50E8C-D463-4E13-AF60-BC98427175C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460E6C-22EC-4691-B9C0-01393A048A8A}" type="pres">
      <dgm:prSet presAssocID="{F6DB53BF-9F49-4FCD-AC72-EF0FA687F1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7D9137-6420-47C1-892B-5A2EDD6E0A4D}" type="pres">
      <dgm:prSet presAssocID="{F6DB53BF-9F49-4FCD-AC72-EF0FA687F16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4379AB-8746-4772-8930-5B6C46B722AA}" srcId="{E38B4C68-D652-4315-92EC-4271FC24A007}" destId="{BBF14229-610F-4B2B-9B02-F1B69C804A3F}" srcOrd="0" destOrd="0" parTransId="{B1340DCC-4091-4EE1-99CE-6EB6C89D3D23}" sibTransId="{6AA0A921-D0A3-4195-8BB2-EB3CE1EC5905}"/>
    <dgm:cxn modelId="{D4C6336C-06CB-4CFE-AED0-7851CB75CF73}" type="presOf" srcId="{E38B4C68-D652-4315-92EC-4271FC24A007}" destId="{B3E752FB-6BDE-44AA-B5DC-484A17EAE597}" srcOrd="0" destOrd="0" presId="urn:microsoft.com/office/officeart/2005/8/layout/vList2"/>
    <dgm:cxn modelId="{A72FDAAA-D5B0-435D-A1D3-FB6214AB4B68}" srcId="{D3A38349-5216-431F-8D75-4C028F806A63}" destId="{0AD50E8C-D463-4E13-AF60-BC98427175CF}" srcOrd="1" destOrd="0" parTransId="{D2E839B6-56F1-4EF6-87F6-2A6217A34037}" sibTransId="{0C9C0B8C-9339-4B03-A2FD-72ED105E40C9}"/>
    <dgm:cxn modelId="{F8F34FC0-6737-43CA-BF5E-146B27989933}" srcId="{0AD50E8C-D463-4E13-AF60-BC98427175CF}" destId="{9AC9E748-A148-4D8D-A681-3F99229E2169}" srcOrd="0" destOrd="0" parTransId="{64D7C8F4-0592-4F50-99D7-881795738589}" sibTransId="{8E29A98A-74A6-45B0-960E-F4609E9A6E22}"/>
    <dgm:cxn modelId="{267ED74A-F9A8-488C-A496-DD73DB003C54}" type="presOf" srcId="{0AD50E8C-D463-4E13-AF60-BC98427175CF}" destId="{30C8C1F1-BE46-4658-BDA3-6F7290AF5F8F}" srcOrd="0" destOrd="0" presId="urn:microsoft.com/office/officeart/2005/8/layout/vList2"/>
    <dgm:cxn modelId="{5690654A-504C-4070-9DC5-27AAF1E8A1FB}" srcId="{D3A38349-5216-431F-8D75-4C028F806A63}" destId="{E38B4C68-D652-4315-92EC-4271FC24A007}" srcOrd="0" destOrd="0" parTransId="{69F0494F-0C14-4481-8F16-B39E6C5C77F1}" sibTransId="{66C324B2-84EA-4B66-A2F4-3DD48762E950}"/>
    <dgm:cxn modelId="{0B875451-F0CA-4E9F-8020-A427A2BF2380}" srcId="{F6DB53BF-9F49-4FCD-AC72-EF0FA687F164}" destId="{81B71064-3B4E-43F5-8B84-ADFFADF74B18}" srcOrd="0" destOrd="0" parTransId="{8E14E906-0455-45E9-BDFF-3FB3739480EB}" sibTransId="{C746AE48-97DC-4466-B013-9709CE98E1C8}"/>
    <dgm:cxn modelId="{0D3BA98E-BB05-413B-8296-6E5CBE3936E0}" type="presOf" srcId="{F6DB53BF-9F49-4FCD-AC72-EF0FA687F164}" destId="{0C460E6C-22EC-4691-B9C0-01393A048A8A}" srcOrd="0" destOrd="0" presId="urn:microsoft.com/office/officeart/2005/8/layout/vList2"/>
    <dgm:cxn modelId="{7DD899A4-3B27-4EF9-816F-B58891A51F94}" type="presOf" srcId="{BBF14229-610F-4B2B-9B02-F1B69C804A3F}" destId="{AE1CD104-DD10-4BF4-BF70-2AD21FA065F7}" srcOrd="0" destOrd="0" presId="urn:microsoft.com/office/officeart/2005/8/layout/vList2"/>
    <dgm:cxn modelId="{DFCE6B7B-9CEC-4558-95BB-13E31BF94C17}" type="presOf" srcId="{81B71064-3B4E-43F5-8B84-ADFFADF74B18}" destId="{967D9137-6420-47C1-892B-5A2EDD6E0A4D}" srcOrd="0" destOrd="0" presId="urn:microsoft.com/office/officeart/2005/8/layout/vList2"/>
    <dgm:cxn modelId="{CF6C5732-32A6-4C6C-9FA2-519320DB643B}" type="presOf" srcId="{D3A38349-5216-431F-8D75-4C028F806A63}" destId="{446AC49D-25FD-448F-B4AF-4098F9103E40}" srcOrd="0" destOrd="0" presId="urn:microsoft.com/office/officeart/2005/8/layout/vList2"/>
    <dgm:cxn modelId="{24E8D7FB-66C7-4A29-A2B7-22551DD67CDA}" type="presOf" srcId="{9AC9E748-A148-4D8D-A681-3F99229E2169}" destId="{006755A6-420B-4C21-93ED-43A2DBA070B9}" srcOrd="0" destOrd="0" presId="urn:microsoft.com/office/officeart/2005/8/layout/vList2"/>
    <dgm:cxn modelId="{7155CDC1-8DC5-4AC1-9444-077E004EEDB4}" srcId="{D3A38349-5216-431F-8D75-4C028F806A63}" destId="{F6DB53BF-9F49-4FCD-AC72-EF0FA687F164}" srcOrd="2" destOrd="0" parTransId="{129CB4F8-8640-4EAA-BCE0-C766AFCBA741}" sibTransId="{3E8A97C7-1CAC-4377-85DE-80940013B657}"/>
    <dgm:cxn modelId="{BBF3F624-D342-4E19-9053-67E7246CADBE}" type="presParOf" srcId="{446AC49D-25FD-448F-B4AF-4098F9103E40}" destId="{B3E752FB-6BDE-44AA-B5DC-484A17EAE597}" srcOrd="0" destOrd="0" presId="urn:microsoft.com/office/officeart/2005/8/layout/vList2"/>
    <dgm:cxn modelId="{1E88E553-9087-4185-B653-933A89A3D803}" type="presParOf" srcId="{446AC49D-25FD-448F-B4AF-4098F9103E40}" destId="{AE1CD104-DD10-4BF4-BF70-2AD21FA065F7}" srcOrd="1" destOrd="0" presId="urn:microsoft.com/office/officeart/2005/8/layout/vList2"/>
    <dgm:cxn modelId="{FEB4AE0E-3683-463F-8EC9-43C8B0CA2034}" type="presParOf" srcId="{446AC49D-25FD-448F-B4AF-4098F9103E40}" destId="{30C8C1F1-BE46-4658-BDA3-6F7290AF5F8F}" srcOrd="2" destOrd="0" presId="urn:microsoft.com/office/officeart/2005/8/layout/vList2"/>
    <dgm:cxn modelId="{DAB4DB66-508F-430B-AB0F-CA5A5E2E65C5}" type="presParOf" srcId="{446AC49D-25FD-448F-B4AF-4098F9103E40}" destId="{006755A6-420B-4C21-93ED-43A2DBA070B9}" srcOrd="3" destOrd="0" presId="urn:microsoft.com/office/officeart/2005/8/layout/vList2"/>
    <dgm:cxn modelId="{6F978535-5B6A-4DF3-9168-CCD8D67F389E}" type="presParOf" srcId="{446AC49D-25FD-448F-B4AF-4098F9103E40}" destId="{0C460E6C-22EC-4691-B9C0-01393A048A8A}" srcOrd="4" destOrd="0" presId="urn:microsoft.com/office/officeart/2005/8/layout/vList2"/>
    <dgm:cxn modelId="{E71B0CB8-F5C2-4F6B-8E9C-026DA7D67D6D}" type="presParOf" srcId="{446AC49D-25FD-448F-B4AF-4098F9103E40}" destId="{967D9137-6420-47C1-892B-5A2EDD6E0A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C8CAB-893C-4B28-921E-79D8AC4F706B}">
      <dsp:nvSpPr>
        <dsp:cNvPr id="0" name=""/>
        <dsp:cNvSpPr/>
      </dsp:nvSpPr>
      <dsp:spPr>
        <a:xfrm>
          <a:off x="1905048" y="899"/>
          <a:ext cx="1266727" cy="633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/>
            <a:t>Statutory training</a:t>
          </a:r>
        </a:p>
      </dsp:txBody>
      <dsp:txXfrm>
        <a:off x="1923599" y="19450"/>
        <a:ext cx="1229625" cy="596261"/>
      </dsp:txXfrm>
    </dsp:sp>
    <dsp:sp modelId="{7EB8BE2B-8012-4B66-8CBA-78C2DA18D7BD}">
      <dsp:nvSpPr>
        <dsp:cNvPr id="0" name=""/>
        <dsp:cNvSpPr/>
      </dsp:nvSpPr>
      <dsp:spPr>
        <a:xfrm rot="3600000">
          <a:off x="2731123" y="1113123"/>
          <a:ext cx="661177" cy="221677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>
        <a:off x="2797626" y="1157458"/>
        <a:ext cx="528171" cy="133007"/>
      </dsp:txXfrm>
    </dsp:sp>
    <dsp:sp modelId="{AA8F33DB-9D03-4D5F-987D-D96DF33ABEE7}">
      <dsp:nvSpPr>
        <dsp:cNvPr id="0" name=""/>
        <dsp:cNvSpPr/>
      </dsp:nvSpPr>
      <dsp:spPr>
        <a:xfrm>
          <a:off x="2951648" y="1813662"/>
          <a:ext cx="1266727" cy="633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/>
            <a:t>Mandatory training</a:t>
          </a:r>
        </a:p>
      </dsp:txBody>
      <dsp:txXfrm>
        <a:off x="2970199" y="1832213"/>
        <a:ext cx="1229625" cy="596261"/>
      </dsp:txXfrm>
    </dsp:sp>
    <dsp:sp modelId="{29775CEB-2009-4BCE-8A0A-0F1A4FD59C43}">
      <dsp:nvSpPr>
        <dsp:cNvPr id="0" name=""/>
        <dsp:cNvSpPr/>
      </dsp:nvSpPr>
      <dsp:spPr>
        <a:xfrm rot="10800000">
          <a:off x="2207823" y="2019505"/>
          <a:ext cx="661177" cy="221677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10800000">
        <a:off x="2274326" y="2063840"/>
        <a:ext cx="528171" cy="133007"/>
      </dsp:txXfrm>
    </dsp:sp>
    <dsp:sp modelId="{4944E136-077E-4B09-8B40-F6777D30BCDD}">
      <dsp:nvSpPr>
        <dsp:cNvPr id="0" name=""/>
        <dsp:cNvSpPr/>
      </dsp:nvSpPr>
      <dsp:spPr>
        <a:xfrm>
          <a:off x="858449" y="1813662"/>
          <a:ext cx="1266727" cy="633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/>
            <a:t>Voluntary training</a:t>
          </a:r>
        </a:p>
      </dsp:txBody>
      <dsp:txXfrm>
        <a:off x="877000" y="1832213"/>
        <a:ext cx="1229625" cy="596261"/>
      </dsp:txXfrm>
    </dsp:sp>
    <dsp:sp modelId="{69F3D28C-A39E-45B1-A046-04BBF8C855CD}">
      <dsp:nvSpPr>
        <dsp:cNvPr id="0" name=""/>
        <dsp:cNvSpPr/>
      </dsp:nvSpPr>
      <dsp:spPr>
        <a:xfrm rot="18000000">
          <a:off x="1684524" y="1113123"/>
          <a:ext cx="661177" cy="221677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>
        <a:off x="1751027" y="1157458"/>
        <a:ext cx="528171" cy="133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E6EC2-2386-4677-ABAA-AB42471B26CB}">
      <dsp:nvSpPr>
        <dsp:cNvPr id="0" name=""/>
        <dsp:cNvSpPr/>
      </dsp:nvSpPr>
      <dsp:spPr>
        <a:xfrm>
          <a:off x="5357" y="49245"/>
          <a:ext cx="2740521" cy="100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Policy making volunteers</a:t>
          </a:r>
          <a:endParaRPr lang="id-ID" sz="3000" kern="1200" dirty="0"/>
        </a:p>
      </dsp:txBody>
      <dsp:txXfrm>
        <a:off x="5357" y="49245"/>
        <a:ext cx="2740521" cy="1002375"/>
      </dsp:txXfrm>
    </dsp:sp>
    <dsp:sp modelId="{A04CEA16-0BDC-4E50-8054-B340177C02D4}">
      <dsp:nvSpPr>
        <dsp:cNvPr id="0" name=""/>
        <dsp:cNvSpPr/>
      </dsp:nvSpPr>
      <dsp:spPr>
        <a:xfrm>
          <a:off x="2745878" y="49245"/>
          <a:ext cx="548104" cy="1002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A1063-326D-4791-ADE6-A8933FB791AA}">
      <dsp:nvSpPr>
        <dsp:cNvPr id="0" name=""/>
        <dsp:cNvSpPr/>
      </dsp:nvSpPr>
      <dsp:spPr>
        <a:xfrm>
          <a:off x="3513224" y="49245"/>
          <a:ext cx="7454217" cy="1002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kern="1200" dirty="0" smtClean="0"/>
            <a:t>Membuat kebijakan</a:t>
          </a:r>
          <a:endParaRPr lang="id-ID" sz="3000" kern="1200" dirty="0"/>
        </a:p>
      </dsp:txBody>
      <dsp:txXfrm>
        <a:off x="3513224" y="49245"/>
        <a:ext cx="7454217" cy="1002375"/>
      </dsp:txXfrm>
    </dsp:sp>
    <dsp:sp modelId="{F7660DEA-9161-4DD9-93F1-59DBA7EDECFD}">
      <dsp:nvSpPr>
        <dsp:cNvPr id="0" name=""/>
        <dsp:cNvSpPr/>
      </dsp:nvSpPr>
      <dsp:spPr>
        <a:xfrm>
          <a:off x="5357" y="1159620"/>
          <a:ext cx="2740521" cy="100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Administration volunteers</a:t>
          </a:r>
          <a:endParaRPr lang="id-ID" sz="3000" kern="1200" dirty="0"/>
        </a:p>
      </dsp:txBody>
      <dsp:txXfrm>
        <a:off x="5357" y="1159620"/>
        <a:ext cx="2740521" cy="1002375"/>
      </dsp:txXfrm>
    </dsp:sp>
    <dsp:sp modelId="{FA27EA58-A8E8-42E3-98B4-B61225DE6163}">
      <dsp:nvSpPr>
        <dsp:cNvPr id="0" name=""/>
        <dsp:cNvSpPr/>
      </dsp:nvSpPr>
      <dsp:spPr>
        <a:xfrm>
          <a:off x="2745878" y="1159620"/>
          <a:ext cx="548104" cy="1002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278E9-7B35-41BC-97E2-8150C4786B15}">
      <dsp:nvSpPr>
        <dsp:cNvPr id="0" name=""/>
        <dsp:cNvSpPr/>
      </dsp:nvSpPr>
      <dsp:spPr>
        <a:xfrm>
          <a:off x="3513224" y="1159620"/>
          <a:ext cx="7454217" cy="1002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kern="1200" dirty="0" smtClean="0"/>
            <a:t>Mendukung perkantoran/ administrasi</a:t>
          </a:r>
          <a:endParaRPr lang="id-ID" sz="3000" kern="1200" dirty="0"/>
        </a:p>
      </dsp:txBody>
      <dsp:txXfrm>
        <a:off x="3513224" y="1159620"/>
        <a:ext cx="7454217" cy="1002375"/>
      </dsp:txXfrm>
    </dsp:sp>
    <dsp:sp modelId="{C697F0A1-52E8-48D0-9CB3-2FDA8EF7CADB}">
      <dsp:nvSpPr>
        <dsp:cNvPr id="0" name=""/>
        <dsp:cNvSpPr/>
      </dsp:nvSpPr>
      <dsp:spPr>
        <a:xfrm>
          <a:off x="5357" y="2316981"/>
          <a:ext cx="2740521" cy="100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Advocacy volunteers</a:t>
          </a:r>
          <a:endParaRPr lang="id-ID" sz="3000" kern="1200" dirty="0"/>
        </a:p>
      </dsp:txBody>
      <dsp:txXfrm>
        <a:off x="5357" y="2316981"/>
        <a:ext cx="2740521" cy="1002375"/>
      </dsp:txXfrm>
    </dsp:sp>
    <dsp:sp modelId="{6527B349-9A70-4D54-A6F8-321957CCF00C}">
      <dsp:nvSpPr>
        <dsp:cNvPr id="0" name=""/>
        <dsp:cNvSpPr/>
      </dsp:nvSpPr>
      <dsp:spPr>
        <a:xfrm>
          <a:off x="2745878" y="2269995"/>
          <a:ext cx="548104" cy="109634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574FD-3DC7-4B26-BE14-119E8E12674E}">
      <dsp:nvSpPr>
        <dsp:cNvPr id="0" name=""/>
        <dsp:cNvSpPr/>
      </dsp:nvSpPr>
      <dsp:spPr>
        <a:xfrm>
          <a:off x="3513224" y="2269995"/>
          <a:ext cx="7454217" cy="1096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kern="1200" dirty="0" smtClean="0"/>
            <a:t>Memberi dukungan dalam tugas-tugas yang relatif sulit</a:t>
          </a:r>
          <a:endParaRPr lang="id-ID" sz="3000" kern="1200" dirty="0"/>
        </a:p>
      </dsp:txBody>
      <dsp:txXfrm>
        <a:off x="3513224" y="2269995"/>
        <a:ext cx="7454217" cy="1096347"/>
      </dsp:txXfrm>
    </dsp:sp>
    <dsp:sp modelId="{33511193-B930-4916-BEB7-76606D9F2FB8}">
      <dsp:nvSpPr>
        <dsp:cNvPr id="0" name=""/>
        <dsp:cNvSpPr/>
      </dsp:nvSpPr>
      <dsp:spPr>
        <a:xfrm>
          <a:off x="5357" y="3474342"/>
          <a:ext cx="2740521" cy="100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Direct service volunteers</a:t>
          </a:r>
          <a:endParaRPr lang="id-ID" sz="3000" kern="1200" dirty="0"/>
        </a:p>
      </dsp:txBody>
      <dsp:txXfrm>
        <a:off x="5357" y="3474342"/>
        <a:ext cx="2740521" cy="1002375"/>
      </dsp:txXfrm>
    </dsp:sp>
    <dsp:sp modelId="{EAD7B459-60F6-4E77-BE01-7A24C7BFEAE2}">
      <dsp:nvSpPr>
        <dsp:cNvPr id="0" name=""/>
        <dsp:cNvSpPr/>
      </dsp:nvSpPr>
      <dsp:spPr>
        <a:xfrm>
          <a:off x="2745878" y="3474342"/>
          <a:ext cx="548104" cy="1002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25C34-FEC4-4A51-86BD-3D51FA1B7E5E}">
      <dsp:nvSpPr>
        <dsp:cNvPr id="0" name=""/>
        <dsp:cNvSpPr/>
      </dsp:nvSpPr>
      <dsp:spPr>
        <a:xfrm>
          <a:off x="3513224" y="3474342"/>
          <a:ext cx="7454217" cy="1002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kern="1200" dirty="0" smtClean="0"/>
            <a:t>Melayani langsung masyarakat</a:t>
          </a:r>
          <a:endParaRPr lang="id-ID" sz="3000" kern="1200" dirty="0"/>
        </a:p>
      </dsp:txBody>
      <dsp:txXfrm>
        <a:off x="3513224" y="3474342"/>
        <a:ext cx="7454217" cy="1002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92759-D725-4697-9F4C-281B59D0A166}">
      <dsp:nvSpPr>
        <dsp:cNvPr id="0" name=""/>
        <dsp:cNvSpPr/>
      </dsp:nvSpPr>
      <dsp:spPr>
        <a:xfrm>
          <a:off x="0" y="341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Pembina</a:t>
          </a:r>
          <a:endParaRPr lang="id-ID" sz="4600" kern="1200" dirty="0"/>
        </a:p>
      </dsp:txBody>
      <dsp:txXfrm>
        <a:off x="0" y="34131"/>
        <a:ext cx="3428999" cy="2057400"/>
      </dsp:txXfrm>
    </dsp:sp>
    <dsp:sp modelId="{F0410120-D6C5-4607-9281-E4D9DE166950}">
      <dsp:nvSpPr>
        <dsp:cNvPr id="0" name=""/>
        <dsp:cNvSpPr/>
      </dsp:nvSpPr>
      <dsp:spPr>
        <a:xfrm>
          <a:off x="3771900" y="341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Motivator</a:t>
          </a:r>
          <a:endParaRPr lang="id-ID" sz="4600" kern="1200" dirty="0"/>
        </a:p>
      </dsp:txBody>
      <dsp:txXfrm>
        <a:off x="3771900" y="34131"/>
        <a:ext cx="3428999" cy="2057400"/>
      </dsp:txXfrm>
    </dsp:sp>
    <dsp:sp modelId="{EA1E8147-D137-4CA2-8839-C4B6F07D5EBC}">
      <dsp:nvSpPr>
        <dsp:cNvPr id="0" name=""/>
        <dsp:cNvSpPr/>
      </dsp:nvSpPr>
      <dsp:spPr>
        <a:xfrm>
          <a:off x="7543800" y="341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Fasilitator</a:t>
          </a:r>
          <a:endParaRPr lang="id-ID" sz="4600" kern="1200" dirty="0"/>
        </a:p>
      </dsp:txBody>
      <dsp:txXfrm>
        <a:off x="7543800" y="34131"/>
        <a:ext cx="3428999" cy="2057400"/>
      </dsp:txXfrm>
    </dsp:sp>
    <dsp:sp modelId="{748D00C5-6FC5-4466-8180-AF4063CA2B4E}">
      <dsp:nvSpPr>
        <dsp:cNvPr id="0" name=""/>
        <dsp:cNvSpPr/>
      </dsp:nvSpPr>
      <dsp:spPr>
        <a:xfrm>
          <a:off x="1885950" y="24344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Katalisator</a:t>
          </a:r>
          <a:endParaRPr lang="id-ID" sz="4600" kern="1200" dirty="0"/>
        </a:p>
      </dsp:txBody>
      <dsp:txXfrm>
        <a:off x="1885950" y="2434431"/>
        <a:ext cx="3428999" cy="2057400"/>
      </dsp:txXfrm>
    </dsp:sp>
    <dsp:sp modelId="{83680798-8FB7-4D4A-B627-5B60482A9D8B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Perencanaan</a:t>
          </a:r>
          <a:endParaRPr lang="id-ID" sz="4600" kern="1200" dirty="0"/>
        </a:p>
      </dsp:txBody>
      <dsp:txXfrm>
        <a:off x="5657850" y="2434431"/>
        <a:ext cx="3428999" cy="2057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2928-E567-4F29-84F9-62050F11F904}">
      <dsp:nvSpPr>
        <dsp:cNvPr id="0" name=""/>
        <dsp:cNvSpPr/>
      </dsp:nvSpPr>
      <dsp:spPr>
        <a:xfrm>
          <a:off x="0" y="83126"/>
          <a:ext cx="3529012" cy="1119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>
              <a:solidFill>
                <a:schemeClr val="accent6">
                  <a:lumMod val="75000"/>
                </a:schemeClr>
              </a:solidFill>
            </a:rPr>
            <a:t>Statutory training</a:t>
          </a:r>
          <a:endParaRPr lang="id-ID" sz="3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83126"/>
        <a:ext cx="3529012" cy="1119777"/>
      </dsp:txXfrm>
    </dsp:sp>
    <dsp:sp modelId="{C2FF3E18-1AA3-4CDA-9387-3ACF1ECB07A0}">
      <dsp:nvSpPr>
        <dsp:cNvPr id="0" name=""/>
        <dsp:cNvSpPr/>
      </dsp:nvSpPr>
      <dsp:spPr>
        <a:xfrm>
          <a:off x="3619" y="1177641"/>
          <a:ext cx="3529012" cy="348889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Wajib menurut peraturan perundangan yang berlaku (menjalankan kewajiban sesuai aturan hukum)</a:t>
          </a:r>
          <a:endParaRPr lang="id-ID" sz="3100" kern="1200" dirty="0"/>
        </a:p>
      </dsp:txBody>
      <dsp:txXfrm>
        <a:off x="3619" y="1177641"/>
        <a:ext cx="3529012" cy="3488895"/>
      </dsp:txXfrm>
    </dsp:sp>
    <dsp:sp modelId="{8B97AB31-0AC4-4601-9D0F-16F116056425}">
      <dsp:nvSpPr>
        <dsp:cNvPr id="0" name=""/>
        <dsp:cNvSpPr/>
      </dsp:nvSpPr>
      <dsp:spPr>
        <a:xfrm>
          <a:off x="4026693" y="57863"/>
          <a:ext cx="3529012" cy="1119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>
              <a:solidFill>
                <a:schemeClr val="accent6">
                  <a:lumMod val="75000"/>
                </a:schemeClr>
              </a:solidFill>
            </a:rPr>
            <a:t>Mandatory training</a:t>
          </a:r>
          <a:endParaRPr lang="id-ID" sz="3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026693" y="57863"/>
        <a:ext cx="3529012" cy="1119777"/>
      </dsp:txXfrm>
    </dsp:sp>
    <dsp:sp modelId="{73C9696C-CBD5-4966-AB64-42B683ECA33F}">
      <dsp:nvSpPr>
        <dsp:cNvPr id="0" name=""/>
        <dsp:cNvSpPr/>
      </dsp:nvSpPr>
      <dsp:spPr>
        <a:xfrm>
          <a:off x="4026693" y="1177641"/>
          <a:ext cx="3529012" cy="348889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Wajib berdasarkan ketentuan organisasi</a:t>
          </a:r>
          <a:endParaRPr lang="id-ID" sz="3100" kern="1200" dirty="0"/>
        </a:p>
      </dsp:txBody>
      <dsp:txXfrm>
        <a:off x="4026693" y="1177641"/>
        <a:ext cx="3529012" cy="3488895"/>
      </dsp:txXfrm>
    </dsp:sp>
    <dsp:sp modelId="{1F7C5C6F-A1A0-4A59-AD6D-3191FDBE611E}">
      <dsp:nvSpPr>
        <dsp:cNvPr id="0" name=""/>
        <dsp:cNvSpPr/>
      </dsp:nvSpPr>
      <dsp:spPr>
        <a:xfrm>
          <a:off x="8049768" y="57863"/>
          <a:ext cx="3529012" cy="1119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>
              <a:solidFill>
                <a:schemeClr val="accent6">
                  <a:lumMod val="75000"/>
                </a:schemeClr>
              </a:solidFill>
            </a:rPr>
            <a:t>Voluntary training</a:t>
          </a:r>
          <a:endParaRPr lang="id-ID" sz="3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049768" y="57863"/>
        <a:ext cx="3529012" cy="1119777"/>
      </dsp:txXfrm>
    </dsp:sp>
    <dsp:sp modelId="{09B2C863-ABDE-4182-BF54-BAC4818153A3}">
      <dsp:nvSpPr>
        <dsp:cNvPr id="0" name=""/>
        <dsp:cNvSpPr/>
      </dsp:nvSpPr>
      <dsp:spPr>
        <a:xfrm>
          <a:off x="8049768" y="1177641"/>
          <a:ext cx="3529012" cy="348889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Disarankan, untuk memenuhi kompetensi dan keterampilan (profesionalisme) relawan</a:t>
          </a:r>
          <a:endParaRPr lang="id-ID" sz="3100" kern="1200" dirty="0"/>
        </a:p>
      </dsp:txBody>
      <dsp:txXfrm>
        <a:off x="8049768" y="1177641"/>
        <a:ext cx="3529012" cy="3488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2928-E567-4F29-84F9-62050F11F904}">
      <dsp:nvSpPr>
        <dsp:cNvPr id="0" name=""/>
        <dsp:cNvSpPr/>
      </dsp:nvSpPr>
      <dsp:spPr>
        <a:xfrm>
          <a:off x="0" y="230273"/>
          <a:ext cx="3529012" cy="1166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smtClean="0"/>
            <a:t>Materi Dasar</a:t>
          </a:r>
          <a:endParaRPr lang="id-ID" sz="3200" b="1" kern="1200" dirty="0"/>
        </a:p>
      </dsp:txBody>
      <dsp:txXfrm>
        <a:off x="0" y="230273"/>
        <a:ext cx="3529012" cy="1166602"/>
      </dsp:txXfrm>
    </dsp:sp>
    <dsp:sp modelId="{C2FF3E18-1AA3-4CDA-9387-3ACF1ECB07A0}">
      <dsp:nvSpPr>
        <dsp:cNvPr id="0" name=""/>
        <dsp:cNvSpPr/>
      </dsp:nvSpPr>
      <dsp:spPr>
        <a:xfrm>
          <a:off x="3619" y="1370557"/>
          <a:ext cx="3529012" cy="31498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/>
            <a:t>Pengelolaan Posyandu</a:t>
          </a:r>
          <a:endParaRPr lang="id-ID" sz="3200" kern="1200" dirty="0"/>
        </a:p>
      </dsp:txBody>
      <dsp:txXfrm>
        <a:off x="3619" y="1370557"/>
        <a:ext cx="3529012" cy="3149887"/>
      </dsp:txXfrm>
    </dsp:sp>
    <dsp:sp modelId="{8B97AB31-0AC4-4601-9D0F-16F116056425}">
      <dsp:nvSpPr>
        <dsp:cNvPr id="0" name=""/>
        <dsp:cNvSpPr/>
      </dsp:nvSpPr>
      <dsp:spPr>
        <a:xfrm>
          <a:off x="4026693" y="203954"/>
          <a:ext cx="3529012" cy="1166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smtClean="0"/>
            <a:t>Materi Inti</a:t>
          </a:r>
          <a:endParaRPr lang="id-ID" sz="3200" b="1" kern="1200" dirty="0"/>
        </a:p>
      </dsp:txBody>
      <dsp:txXfrm>
        <a:off x="4026693" y="203954"/>
        <a:ext cx="3529012" cy="1166602"/>
      </dsp:txXfrm>
    </dsp:sp>
    <dsp:sp modelId="{73C9696C-CBD5-4966-AB64-42B683ECA33F}">
      <dsp:nvSpPr>
        <dsp:cNvPr id="0" name=""/>
        <dsp:cNvSpPr/>
      </dsp:nvSpPr>
      <dsp:spPr>
        <a:xfrm>
          <a:off x="4026693" y="1370557"/>
          <a:ext cx="3529012" cy="31498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/>
            <a:t>Pokok bahasan tentang tugas-tugas kader Posyandu</a:t>
          </a:r>
          <a:endParaRPr lang="id-ID" sz="3200" kern="1200" dirty="0"/>
        </a:p>
      </dsp:txBody>
      <dsp:txXfrm>
        <a:off x="4026693" y="1370557"/>
        <a:ext cx="3529012" cy="3149887"/>
      </dsp:txXfrm>
    </dsp:sp>
    <dsp:sp modelId="{1F7C5C6F-A1A0-4A59-AD6D-3191FDBE611E}">
      <dsp:nvSpPr>
        <dsp:cNvPr id="0" name=""/>
        <dsp:cNvSpPr/>
      </dsp:nvSpPr>
      <dsp:spPr>
        <a:xfrm>
          <a:off x="8049768" y="203954"/>
          <a:ext cx="3529012" cy="1166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smtClean="0"/>
            <a:t>Materi Pendukung</a:t>
          </a:r>
          <a:endParaRPr lang="id-ID" sz="3200" b="1" kern="1200" dirty="0"/>
        </a:p>
      </dsp:txBody>
      <dsp:txXfrm>
        <a:off x="8049768" y="203954"/>
        <a:ext cx="3529012" cy="1166602"/>
      </dsp:txXfrm>
    </dsp:sp>
    <dsp:sp modelId="{09B2C863-ABDE-4182-BF54-BAC4818153A3}">
      <dsp:nvSpPr>
        <dsp:cNvPr id="0" name=""/>
        <dsp:cNvSpPr/>
      </dsp:nvSpPr>
      <dsp:spPr>
        <a:xfrm>
          <a:off x="8049768" y="1370557"/>
          <a:ext cx="3529012" cy="31498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/>
            <a:t>Materi pendukung seperti Dinamika Kelompok dan Rencana Tindal Lanjut</a:t>
          </a:r>
          <a:endParaRPr lang="id-ID" sz="3200" kern="1200" dirty="0"/>
        </a:p>
      </dsp:txBody>
      <dsp:txXfrm>
        <a:off x="8049768" y="1370557"/>
        <a:ext cx="3529012" cy="3149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52FB-6BDE-44AA-B5DC-484A17EAE597}">
      <dsp:nvSpPr>
        <dsp:cNvPr id="0" name=""/>
        <dsp:cNvSpPr/>
      </dsp:nvSpPr>
      <dsp:spPr>
        <a:xfrm>
          <a:off x="0" y="119383"/>
          <a:ext cx="109728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/>
            <a:t>Non-Rejection</a:t>
          </a:r>
          <a:endParaRPr lang="id-ID" sz="3300" b="1" kern="1200" dirty="0"/>
        </a:p>
      </dsp:txBody>
      <dsp:txXfrm>
        <a:off x="38638" y="158021"/>
        <a:ext cx="10895524" cy="714229"/>
      </dsp:txXfrm>
    </dsp:sp>
    <dsp:sp modelId="{AE1CD104-DD10-4BF4-BF70-2AD21FA065F7}">
      <dsp:nvSpPr>
        <dsp:cNvPr id="0" name=""/>
        <dsp:cNvSpPr/>
      </dsp:nvSpPr>
      <dsp:spPr>
        <a:xfrm>
          <a:off x="0" y="910888"/>
          <a:ext cx="109728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Tidak calon relawan yang ditolak, karena selalu ada pekerjaan yang sesuai</a:t>
          </a:r>
          <a:endParaRPr lang="id-ID" sz="2600" kern="1200" dirty="0"/>
        </a:p>
      </dsp:txBody>
      <dsp:txXfrm>
        <a:off x="0" y="910888"/>
        <a:ext cx="10972800" cy="546480"/>
      </dsp:txXfrm>
    </dsp:sp>
    <dsp:sp modelId="{30C8C1F1-BE46-4658-BDA3-6F7290AF5F8F}">
      <dsp:nvSpPr>
        <dsp:cNvPr id="0" name=""/>
        <dsp:cNvSpPr/>
      </dsp:nvSpPr>
      <dsp:spPr>
        <a:xfrm>
          <a:off x="0" y="1457369"/>
          <a:ext cx="109728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/>
            <a:t>Recruitment</a:t>
          </a:r>
          <a:endParaRPr lang="id-ID" sz="3300" b="1" kern="1200" dirty="0"/>
        </a:p>
      </dsp:txBody>
      <dsp:txXfrm>
        <a:off x="38638" y="1496007"/>
        <a:ext cx="10895524" cy="714229"/>
      </dsp:txXfrm>
    </dsp:sp>
    <dsp:sp modelId="{006755A6-420B-4C21-93ED-43A2DBA070B9}">
      <dsp:nvSpPr>
        <dsp:cNvPr id="0" name=""/>
        <dsp:cNvSpPr/>
      </dsp:nvSpPr>
      <dsp:spPr>
        <a:xfrm>
          <a:off x="0" y="2248874"/>
          <a:ext cx="109728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Merekrut dan menyeleksi sesuai dengan tugas yang dibutuhkan (seperti halnya rekrut karyawan)</a:t>
          </a:r>
          <a:endParaRPr lang="id-ID" sz="2600" kern="1200" dirty="0"/>
        </a:p>
      </dsp:txBody>
      <dsp:txXfrm>
        <a:off x="0" y="2248874"/>
        <a:ext cx="10972800" cy="819720"/>
      </dsp:txXfrm>
    </dsp:sp>
    <dsp:sp modelId="{0C460E6C-22EC-4691-B9C0-01393A048A8A}">
      <dsp:nvSpPr>
        <dsp:cNvPr id="0" name=""/>
        <dsp:cNvSpPr/>
      </dsp:nvSpPr>
      <dsp:spPr>
        <a:xfrm>
          <a:off x="0" y="3068594"/>
          <a:ext cx="109728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/>
            <a:t>Matching</a:t>
          </a:r>
          <a:endParaRPr lang="id-ID" sz="3300" b="1" kern="1200" dirty="0"/>
        </a:p>
      </dsp:txBody>
      <dsp:txXfrm>
        <a:off x="38638" y="3107232"/>
        <a:ext cx="10895524" cy="714229"/>
      </dsp:txXfrm>
    </dsp:sp>
    <dsp:sp modelId="{967D9137-6420-47C1-892B-5A2EDD6E0A4D}">
      <dsp:nvSpPr>
        <dsp:cNvPr id="0" name=""/>
        <dsp:cNvSpPr/>
      </dsp:nvSpPr>
      <dsp:spPr>
        <a:xfrm>
          <a:off x="0" y="3860099"/>
          <a:ext cx="109728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Menyesuaikan kemampuan relawan dengan jenis tugas yang sesuai</a:t>
          </a:r>
          <a:endParaRPr lang="id-ID" sz="2600" kern="1200" dirty="0"/>
        </a:p>
      </dsp:txBody>
      <dsp:txXfrm>
        <a:off x="0" y="3860099"/>
        <a:ext cx="10972800" cy="54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30/05/2018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Kader/Relawan PKBM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SESI-8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MPK Berbasis Masyarakat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40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762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Pelatihan Relawan Kesehatan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3246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(Doyle, 2002)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85707"/>
              </p:ext>
            </p:extLst>
          </p:nvPr>
        </p:nvGraphicFramePr>
        <p:xfrm>
          <a:off x="304800" y="1447800"/>
          <a:ext cx="1158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77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182"/>
            <a:ext cx="67056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8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762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Pelatihan Kader Kesehatan (Posyandu)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007777"/>
              </p:ext>
            </p:extLst>
          </p:nvPr>
        </p:nvGraphicFramePr>
        <p:xfrm>
          <a:off x="304800" y="1447800"/>
          <a:ext cx="1158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00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9" y="205740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" y="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87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948" y="3048000"/>
            <a:ext cx="3111138" cy="762000"/>
          </a:xfrm>
        </p:spPr>
        <p:txBody>
          <a:bodyPr/>
          <a:lstStyle/>
          <a:p>
            <a:r>
              <a:rPr lang="id-ID" sz="2800" i="1" dirty="0" smtClean="0">
                <a:solidFill>
                  <a:schemeClr val="accent6">
                    <a:lumMod val="75000"/>
                  </a:schemeClr>
                </a:solidFill>
              </a:rPr>
              <a:t>Volunteers</a:t>
            </a: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 atau Relawan bagian dari Sistem Organisasi </a:t>
            </a: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Non-Profit</a:t>
            </a:r>
            <a:b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d-ID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Keberlangsungan organisasi tergantung pada </a:t>
            </a:r>
            <a:r>
              <a:rPr lang="id-ID" sz="2800" b="1" dirty="0" smtClean="0"/>
              <a:t>Kinerja Relawan</a:t>
            </a:r>
            <a:endParaRPr lang="id-ID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701" t="12500" r="7248" b="14583"/>
          <a:stretch/>
        </p:blipFill>
        <p:spPr>
          <a:xfrm>
            <a:off x="36286" y="228600"/>
            <a:ext cx="9004662" cy="670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62484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(Privett, 2012, hal. 69)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41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9"/>
            <a:ext cx="12198450" cy="6861629"/>
          </a:xfrm>
        </p:spPr>
      </p:pic>
    </p:spTree>
    <p:extLst>
      <p:ext uri="{BB962C8B-B14F-4D97-AF65-F5344CB8AC3E}">
        <p14:creationId xmlns:p14="http://schemas.microsoft.com/office/powerpoint/2010/main" val="23617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Masalah Relawan/Volunteers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676400"/>
            <a:ext cx="10972800" cy="2666999"/>
          </a:xfrm>
        </p:spPr>
        <p:txBody>
          <a:bodyPr/>
          <a:lstStyle/>
          <a:p>
            <a:r>
              <a:rPr lang="id-ID" i="1" dirty="0" smtClean="0"/>
              <a:t>Volunteers is </a:t>
            </a:r>
            <a:r>
              <a:rPr lang="en-US" i="1" dirty="0" smtClean="0"/>
              <a:t>uncertain</a:t>
            </a:r>
            <a:r>
              <a:rPr lang="en-US" i="1" dirty="0"/>
              <a:t>, erratic, and, consequently, difficult to manage. </a:t>
            </a:r>
            <a:endParaRPr lang="id-ID" i="1" dirty="0" smtClean="0"/>
          </a:p>
          <a:p>
            <a:r>
              <a:rPr lang="en-US" i="1" dirty="0" smtClean="0"/>
              <a:t>For </a:t>
            </a:r>
            <a:r>
              <a:rPr lang="en-US" i="1" dirty="0"/>
              <a:t>example, </a:t>
            </a:r>
            <a:r>
              <a:rPr lang="en-US" i="1" dirty="0" smtClean="0"/>
              <a:t>staffing</a:t>
            </a:r>
            <a:r>
              <a:rPr lang="id-ID" i="1" dirty="0" smtClean="0"/>
              <a:t> </a:t>
            </a:r>
            <a:r>
              <a:rPr lang="en-US" i="1" dirty="0" smtClean="0"/>
              <a:t>creates </a:t>
            </a:r>
            <a:r>
              <a:rPr lang="en-US" i="1" dirty="0"/>
              <a:t>compounded forecasting and scheduling problems, especially </a:t>
            </a:r>
            <a:r>
              <a:rPr lang="en-US" i="1" dirty="0" smtClean="0"/>
              <a:t>since</a:t>
            </a:r>
            <a:r>
              <a:rPr lang="id-ID" i="1" dirty="0" smtClean="0"/>
              <a:t> </a:t>
            </a:r>
            <a:r>
              <a:rPr lang="en-US" i="1" dirty="0" smtClean="0"/>
              <a:t>nonprofits </a:t>
            </a:r>
            <a:r>
              <a:rPr lang="en-US" i="1" dirty="0"/>
              <a:t>rely on a mix of paid staff and </a:t>
            </a:r>
            <a:r>
              <a:rPr lang="en-US" i="1" dirty="0" smtClean="0"/>
              <a:t>volunteers</a:t>
            </a:r>
            <a:r>
              <a:rPr lang="id-ID" i="1" dirty="0" smtClean="0"/>
              <a:t>.</a:t>
            </a:r>
            <a:endParaRPr lang="id-ID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8674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(Privett, 2012, hal. 85)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45659" y="4677369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Kesulitan dalam mengelola relawan karena sifatnya yang tidak pasti dan tidak menentu.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Misalnya: masalah perkiraan kebutuhan relawan dan penjadwalan relawan.Permasalahan semakin kompleks jika organisasi memiliki tenaga relawan dan staff yang permanen.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2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Teknik Menyeleksi Relawan/Volunteers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8674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(Doyle, 2002, hal. 34)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43220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215" t="22917" r="26574" b="12500"/>
          <a:stretch/>
        </p:blipFill>
        <p:spPr>
          <a:xfrm>
            <a:off x="0" y="-1"/>
            <a:ext cx="6083712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386" t="19792" r="28331" b="14583"/>
          <a:stretch/>
        </p:blipFill>
        <p:spPr>
          <a:xfrm>
            <a:off x="6762255" y="16523"/>
            <a:ext cx="5429745" cy="6841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4767" y="6551972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solidFill>
                  <a:schemeClr val="accent6">
                    <a:lumMod val="75000"/>
                  </a:schemeClr>
                </a:solidFill>
              </a:rPr>
              <a:t>(Doyle, 2002, hal. 37-38)</a:t>
            </a:r>
            <a:endParaRPr lang="id-ID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0748" y="5408972"/>
            <a:ext cx="4662488" cy="1143000"/>
          </a:xfrm>
        </p:spPr>
        <p:txBody>
          <a:bodyPr/>
          <a:lstStyle/>
          <a:p>
            <a:r>
              <a:rPr lang="id-ID" sz="1800" b="1" dirty="0" smtClean="0">
                <a:solidFill>
                  <a:schemeClr val="accent6">
                    <a:lumMod val="75000"/>
                  </a:schemeClr>
                </a:solidFill>
              </a:rPr>
              <a:t>Proses Seleksi Relawan/Volunteers</a:t>
            </a:r>
            <a:endParaRPr lang="id-ID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274638"/>
            <a:ext cx="5562600" cy="1143000"/>
          </a:xfrm>
        </p:spPr>
        <p:txBody>
          <a:bodyPr/>
          <a:lstStyle/>
          <a:p>
            <a:r>
              <a:rPr lang="id-ID" b="1" dirty="0" smtClean="0"/>
              <a:t>Kader Kesehatan = Relawan </a:t>
            </a:r>
            <a:r>
              <a:rPr lang="id-ID" b="1" dirty="0" smtClean="0"/>
              <a:t>Kesehatan ?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428342" cy="67602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04" y="1905000"/>
            <a:ext cx="6581996" cy="49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963400" cy="6853150"/>
          </a:xfrm>
        </p:spPr>
      </p:pic>
    </p:spTree>
    <p:extLst>
      <p:ext uri="{BB962C8B-B14F-4D97-AF65-F5344CB8AC3E}">
        <p14:creationId xmlns:p14="http://schemas.microsoft.com/office/powerpoint/2010/main" val="202569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701" t="35416" r="17790" b="21209"/>
          <a:stretch/>
        </p:blipFill>
        <p:spPr>
          <a:xfrm>
            <a:off x="762000" y="533400"/>
            <a:ext cx="10696576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10972800" cy="343759"/>
          </a:xfrm>
        </p:spPr>
        <p:txBody>
          <a:bodyPr/>
          <a:lstStyle/>
          <a:p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Kader Kesehatan vs Relawan Kesehatan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557587" y="2205037"/>
          <a:ext cx="5076825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662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-10886"/>
            <a:ext cx="12170229" cy="6845754"/>
          </a:xfrm>
        </p:spPr>
      </p:pic>
      <p:sp>
        <p:nvSpPr>
          <p:cNvPr id="5" name="Oval 4"/>
          <p:cNvSpPr/>
          <p:nvPr/>
        </p:nvSpPr>
        <p:spPr>
          <a:xfrm>
            <a:off x="1828800" y="17526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715000" y="6096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077200" y="9906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64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762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Relawan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Kesehatan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63062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27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7257"/>
            <a:ext cx="6858000" cy="6864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1800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7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7162800" cy="1143000"/>
          </a:xfrm>
        </p:spPr>
        <p:txBody>
          <a:bodyPr/>
          <a:lstStyle/>
          <a:p>
            <a:pPr algn="l"/>
            <a:r>
              <a:rPr lang="id-ID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Peran Kader &amp; Relawan Kesehatan</a:t>
            </a:r>
            <a:endParaRPr lang="id-ID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-21771"/>
            <a:ext cx="4800600" cy="6789980"/>
          </a:xfrm>
        </p:spPr>
      </p:pic>
    </p:spTree>
    <p:extLst>
      <p:ext uri="{BB962C8B-B14F-4D97-AF65-F5344CB8AC3E}">
        <p14:creationId xmlns:p14="http://schemas.microsoft.com/office/powerpoint/2010/main" val="88046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28" y="97971"/>
            <a:ext cx="8911772" cy="6683829"/>
          </a:xfrm>
        </p:spPr>
      </p:pic>
    </p:spTree>
    <p:extLst>
      <p:ext uri="{BB962C8B-B14F-4D97-AF65-F5344CB8AC3E}">
        <p14:creationId xmlns:p14="http://schemas.microsoft.com/office/powerpoint/2010/main" val="203400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762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Peran Kader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Kesehatan (Keluarga Berencana)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8674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(BKKBN, 2014)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56871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132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322</Words>
  <Application>Microsoft Office PowerPoint</Application>
  <PresentationFormat>Widescreen</PresentationFormat>
  <Paragraphs>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Kader Kesehatan = Relawan Kesehatan ?</vt:lpstr>
      <vt:lpstr>Kader Kesehatan vs Relawan Kesehatan</vt:lpstr>
      <vt:lpstr>PowerPoint Presentation</vt:lpstr>
      <vt:lpstr>Peran Relawan Kesehatan</vt:lpstr>
      <vt:lpstr>PowerPoint Presentation</vt:lpstr>
      <vt:lpstr>Peran Kader &amp; Relawan Kesehatan</vt:lpstr>
      <vt:lpstr>PowerPoint Presentation</vt:lpstr>
      <vt:lpstr>Peran Kader Kesehatan (Keluarga Berencana)</vt:lpstr>
      <vt:lpstr>PowerPoint Presentation</vt:lpstr>
      <vt:lpstr>Pelatihan Relawan Kesehatan</vt:lpstr>
      <vt:lpstr>PowerPoint Presentation</vt:lpstr>
      <vt:lpstr>Pelatihan Kader Kesehatan (Posyandu)</vt:lpstr>
      <vt:lpstr>PowerPoint Presentation</vt:lpstr>
      <vt:lpstr>Volunteers atau Relawan bagian dari Sistem Organisasi Non-Profit  Keberlangsungan organisasi tergantung pada Kinerja Relawan</vt:lpstr>
      <vt:lpstr>PowerPoint Presentation</vt:lpstr>
      <vt:lpstr>Masalah Relawan/Volunteers</vt:lpstr>
      <vt:lpstr>Teknik Menyeleksi Relawan/Volunteers</vt:lpstr>
      <vt:lpstr>Proses Seleksi Relawan/Volunteers</vt:lpstr>
      <vt:lpstr>PowerPoint Presentation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376</cp:revision>
  <dcterms:created xsi:type="dcterms:W3CDTF">2010-08-24T06:47:44Z</dcterms:created>
  <dcterms:modified xsi:type="dcterms:W3CDTF">2018-05-30T03:45:00Z</dcterms:modified>
</cp:coreProperties>
</file>