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334871" y="3725069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i-FI" sz="1600" b="1" dirty="0" smtClean="0">
                <a:solidFill>
                  <a:schemeClr val="bg1"/>
                </a:solidFill>
              </a:rPr>
              <a:t>PEMBUATAN KEBIJAKAN KESEHATAN: </a:t>
            </a:r>
            <a:r>
              <a:rPr lang="fi-FI" sz="1600" b="1" dirty="0" smtClean="0">
                <a:solidFill>
                  <a:schemeClr val="bg1"/>
                </a:solidFill>
              </a:rPr>
              <a:t>ANALISIS SITUASI</a:t>
            </a:r>
            <a:endParaRPr lang="fi-FI" sz="1600" b="1" dirty="0" smtClean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937244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draft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0132" t="19117" r="36048" b="11581"/>
          <a:stretch/>
        </p:blipFill>
        <p:spPr>
          <a:xfrm>
            <a:off x="806824" y="793376"/>
            <a:ext cx="7584141" cy="538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6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Setelah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  <a:r>
              <a:rPr lang="en-US" sz="4400" dirty="0" err="1" smtClean="0"/>
              <a:t>diuraikan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dirty="0" err="1" smtClean="0"/>
              <a:t>latar</a:t>
            </a:r>
            <a:r>
              <a:rPr lang="en-US" sz="4400" dirty="0" smtClean="0"/>
              <a:t> </a:t>
            </a:r>
            <a:r>
              <a:rPr lang="en-US" sz="4400" dirty="0" err="1" smtClean="0"/>
              <a:t>belakang</a:t>
            </a:r>
            <a:r>
              <a:rPr lang="en-US" sz="4400" dirty="0" smtClean="0"/>
              <a:t> </a:t>
            </a:r>
            <a:r>
              <a:rPr lang="en-US" sz="4400" dirty="0" err="1" smtClean="0"/>
              <a:t>masalah</a:t>
            </a:r>
            <a:r>
              <a:rPr lang="en-US" sz="4400" dirty="0" smtClean="0"/>
              <a:t> 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err="1" smtClean="0"/>
              <a:t>Analisis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Situasi</a:t>
            </a:r>
            <a:endParaRPr lang="en-US" sz="4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29954" y="3240741"/>
            <a:ext cx="13446" cy="64545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3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Setelah</a:t>
            </a:r>
            <a:r>
              <a:rPr lang="en-US" sz="4400" dirty="0" smtClean="0"/>
              <a:t> </a:t>
            </a:r>
            <a:r>
              <a:rPr lang="en-US" sz="4400" dirty="0" err="1" smtClean="0"/>
              <a:t>Analisis</a:t>
            </a:r>
            <a:r>
              <a:rPr lang="en-US" sz="4400" dirty="0" smtClean="0"/>
              <a:t> </a:t>
            </a:r>
            <a:r>
              <a:rPr lang="en-US" sz="4400" dirty="0" err="1" smtClean="0"/>
              <a:t>Situasi</a:t>
            </a:r>
            <a:r>
              <a:rPr lang="en-US" sz="4400" dirty="0" smtClean="0"/>
              <a:t> </a:t>
            </a:r>
            <a:r>
              <a:rPr lang="en-US" sz="4400" dirty="0" err="1" smtClean="0"/>
              <a:t>disusun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err="1" smtClean="0"/>
              <a:t>Buat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maksud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tujuan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naskah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akademik</a:t>
            </a:r>
            <a:endParaRPr lang="en-US" sz="4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29954" y="3240741"/>
            <a:ext cx="13446" cy="64545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5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Merupakan</a:t>
            </a:r>
            <a:r>
              <a:rPr lang="en-US" b="1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 smtClean="0"/>
              <a:t>yuridis</a:t>
            </a:r>
            <a:r>
              <a:rPr lang="en-US" dirty="0"/>
              <a:t> </a:t>
            </a:r>
            <a:r>
              <a:rPr lang="es-ES" dirty="0" err="1" smtClean="0"/>
              <a:t>pembentukan</a:t>
            </a:r>
            <a:r>
              <a:rPr lang="es-ES" dirty="0" smtClean="0"/>
              <a:t> </a:t>
            </a:r>
            <a:r>
              <a:rPr lang="es-ES" dirty="0" err="1"/>
              <a:t>suatu</a:t>
            </a:r>
            <a:r>
              <a:rPr lang="es-ES" dirty="0"/>
              <a:t> </a:t>
            </a:r>
            <a:r>
              <a:rPr lang="es-ES" dirty="0" smtClean="0"/>
              <a:t>UU.</a:t>
            </a:r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err="1" smtClean="0"/>
              <a:t>Evaluasi</a:t>
            </a:r>
            <a:r>
              <a:rPr lang="es-ES" dirty="0" smtClean="0"/>
              <a:t> </a:t>
            </a:r>
            <a:r>
              <a:rPr lang="es-ES" dirty="0"/>
              <a:t>dan </a:t>
            </a:r>
            <a:r>
              <a:rPr lang="es-ES" dirty="0" err="1"/>
              <a:t>analisis</a:t>
            </a:r>
            <a:r>
              <a:rPr lang="es-ES" dirty="0"/>
              <a:t> </a:t>
            </a:r>
            <a:r>
              <a:rPr lang="es-ES" dirty="0" err="1"/>
              <a:t>peraturan</a:t>
            </a:r>
            <a:r>
              <a:rPr lang="es-ES" dirty="0"/>
              <a:t> </a:t>
            </a:r>
            <a:r>
              <a:rPr lang="es-ES" dirty="0" err="1" smtClean="0"/>
              <a:t>perundangundangan</a:t>
            </a:r>
            <a:r>
              <a:rPr lang="es-E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aspek</a:t>
            </a:r>
            <a:r>
              <a:rPr lang="en-US" dirty="0"/>
              <a:t> </a:t>
            </a:r>
            <a:r>
              <a:rPr lang="fi-FI" dirty="0" smtClean="0"/>
              <a:t>pengharmonisasian</a:t>
            </a:r>
            <a:r>
              <a:rPr lang="fi-FI" dirty="0"/>
              <a:t>, pemantapan, dan pembulatan konsepsi UU </a:t>
            </a:r>
            <a:r>
              <a:rPr lang="fi-FI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 smtClean="0"/>
              <a:t>Tahun</a:t>
            </a:r>
            <a:r>
              <a:rPr lang="en-US" dirty="0"/>
              <a:t> </a:t>
            </a:r>
            <a:r>
              <a:rPr lang="fi-FI" dirty="0" smtClean="0"/>
              <a:t>1945 </a:t>
            </a:r>
            <a:r>
              <a:rPr lang="fi-FI" dirty="0"/>
              <a:t>(UUD NRI Tahun 1945) dan UU lainnya.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73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109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Kemampuan Akhir</vt:lpstr>
      <vt:lpstr>PowerPoint Presentation</vt:lpstr>
      <vt:lpstr>PowerPoint Presentation</vt:lpstr>
      <vt:lpstr>PowerPoint Presentation</vt:lpstr>
      <vt:lpstr>Analisis Situasi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7</cp:revision>
  <dcterms:created xsi:type="dcterms:W3CDTF">2018-07-23T09:10:46Z</dcterms:created>
  <dcterms:modified xsi:type="dcterms:W3CDTF">2018-07-23T10:45:25Z</dcterms:modified>
</cp:coreProperties>
</file>