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06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8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00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8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58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009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59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52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16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86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28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4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334871" y="3725069"/>
            <a:ext cx="56388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fi-FI" sz="1600" b="1" dirty="0" smtClean="0">
                <a:solidFill>
                  <a:schemeClr val="bg1"/>
                </a:solidFill>
              </a:rPr>
              <a:t>PEMBUATAN KEBIJAKAN KESEHATAN: </a:t>
            </a:r>
            <a:r>
              <a:rPr lang="fi-FI" sz="1600" b="1" dirty="0" smtClean="0">
                <a:solidFill>
                  <a:schemeClr val="bg1"/>
                </a:solidFill>
              </a:rPr>
              <a:t>DASAR HUKUM</a:t>
            </a:r>
            <a:endParaRPr lang="fi-FI" sz="1600" b="1" dirty="0" smtClean="0">
              <a:solidFill>
                <a:schemeClr val="bg1"/>
              </a:solidFill>
            </a:endParaRPr>
          </a:p>
          <a:p>
            <a:pPr marL="342900" indent="-342900" algn="ctr">
              <a:defRPr/>
            </a:pPr>
            <a:endParaRPr lang="en-US" b="1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NAURI </a:t>
            </a:r>
            <a:r>
              <a:rPr lang="en-US" sz="1400" b="1" dirty="0">
                <a:solidFill>
                  <a:schemeClr val="bg1"/>
                </a:solidFill>
              </a:rPr>
              <a:t>ANGGITA TEMESVARI, SKM., MKM</a:t>
            </a:r>
          </a:p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PRODI MIK, FIKES</a:t>
            </a:r>
          </a:p>
        </p:txBody>
      </p:sp>
    </p:spTree>
    <p:extLst>
      <p:ext uri="{BB962C8B-B14F-4D97-AF65-F5344CB8AC3E}">
        <p14:creationId xmlns:p14="http://schemas.microsoft.com/office/powerpoint/2010/main" val="193724430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3075"/>
            <a:ext cx="8229600" cy="1143000"/>
          </a:xfrm>
        </p:spPr>
        <p:txBody>
          <a:bodyPr/>
          <a:lstStyle/>
          <a:p>
            <a:pPr algn="ctr"/>
            <a:r>
              <a:rPr lang="en-US" b="1" dirty="0" err="1" smtClean="0"/>
              <a:t>Kemampuan</a:t>
            </a:r>
            <a:r>
              <a:rPr lang="en-US" b="1" dirty="0" smtClean="0"/>
              <a:t> </a:t>
            </a:r>
            <a:r>
              <a:rPr lang="en-US" b="1" dirty="0" err="1" smtClean="0"/>
              <a:t>Akhir</a:t>
            </a:r>
            <a:endParaRPr lang="en-US" b="1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marL="0" indent="0" algn="ctr" eaLnBrk="1" hangingPunct="1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/>
              <a:t> </a:t>
            </a:r>
            <a:r>
              <a:rPr lang="en-US" dirty="0" smtClean="0"/>
              <a:t>draft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9309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menguraikan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substansi</a:t>
            </a:r>
            <a:r>
              <a:rPr lang="en-US" dirty="0"/>
              <a:t> NA. </a:t>
            </a:r>
            <a:r>
              <a:rPr lang="en-US" dirty="0" err="1"/>
              <a:t>Uraian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batang</a:t>
            </a:r>
            <a:r>
              <a:rPr lang="en-US" dirty="0" smtClean="0"/>
              <a:t> </a:t>
            </a:r>
            <a:r>
              <a:rPr lang="en-US" dirty="0" err="1"/>
              <a:t>tubuh</a:t>
            </a:r>
            <a:r>
              <a:rPr lang="en-US" dirty="0"/>
              <a:t> UUD NRI </a:t>
            </a:r>
            <a:r>
              <a:rPr lang="en-US" dirty="0" err="1"/>
              <a:t>Tahun</a:t>
            </a:r>
            <a:r>
              <a:rPr lang="en-US" dirty="0"/>
              <a:t> 1945 </a:t>
            </a:r>
            <a:r>
              <a:rPr lang="en-US" dirty="0" err="1"/>
              <a:t>dan</a:t>
            </a:r>
            <a:r>
              <a:rPr lang="en-US" dirty="0"/>
              <a:t> UU </a:t>
            </a:r>
            <a:r>
              <a:rPr lang="en-US" dirty="0" err="1"/>
              <a:t>lainnya</a:t>
            </a:r>
            <a:r>
              <a:rPr lang="en-US" dirty="0"/>
              <a:t> yang </a:t>
            </a:r>
            <a:r>
              <a:rPr lang="en-US" dirty="0" err="1" smtClean="0"/>
              <a:t>diurutkan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pengundangan</a:t>
            </a:r>
            <a:r>
              <a:rPr lang="en-US" dirty="0"/>
              <a:t> </a:t>
            </a:r>
            <a:r>
              <a:rPr lang="en-US" dirty="0" err="1"/>
              <a:t>terbaru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Dasar</a:t>
            </a:r>
            <a:r>
              <a:rPr lang="en-US" b="1" dirty="0" smtClean="0"/>
              <a:t> </a:t>
            </a:r>
            <a:r>
              <a:rPr lang="en-US" b="1" dirty="0" err="1" smtClean="0"/>
              <a:t>Hukum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6736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sv-SE" dirty="0" smtClean="0"/>
              <a:t>menjelaskan </a:t>
            </a:r>
            <a:r>
              <a:rPr lang="sv-SE" dirty="0"/>
              <a:t>keterkaitannya dengan peraturan </a:t>
            </a:r>
            <a:r>
              <a:rPr lang="sv-SE" dirty="0" smtClean="0"/>
              <a:t>perundang-undangan </a:t>
            </a:r>
            <a:r>
              <a:rPr lang="en-US" dirty="0"/>
              <a:t>yang </a:t>
            </a:r>
            <a:r>
              <a:rPr lang="en-US" dirty="0" err="1"/>
              <a:t>ada</a:t>
            </a:r>
            <a:r>
              <a:rPr lang="en-US" dirty="0"/>
              <a:t>.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(</a:t>
            </a:r>
            <a:r>
              <a:rPr lang="en-US" i="1" dirty="0" smtClean="0"/>
              <a:t>closing statement</a:t>
            </a:r>
            <a:r>
              <a:rPr lang="en-US" dirty="0"/>
              <a:t>)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keterkaitannya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berkontribusi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perumusan</a:t>
            </a:r>
            <a:r>
              <a:rPr lang="en-US" dirty="0"/>
              <a:t> </a:t>
            </a:r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filosofis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yuridis</a:t>
            </a:r>
            <a:r>
              <a:rPr lang="en-US" dirty="0" smtClean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UU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Dasar</a:t>
            </a:r>
            <a:r>
              <a:rPr lang="en-US" b="1" dirty="0" smtClean="0"/>
              <a:t> </a:t>
            </a:r>
            <a:r>
              <a:rPr lang="en-US" b="1" dirty="0" err="1" smtClean="0"/>
              <a:t>Hukum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4550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Landasan filosofis merupakan pertimbangan atau alasan </a:t>
            </a:r>
            <a:r>
              <a:rPr lang="sv-SE" dirty="0" smtClean="0"/>
              <a:t>yang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/>
              <a:t>bahwa</a:t>
            </a:r>
            <a:r>
              <a:rPr lang="en-US" dirty="0"/>
              <a:t> UU yang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s-ES" dirty="0" err="1" smtClean="0"/>
              <a:t>pandangan</a:t>
            </a:r>
            <a:r>
              <a:rPr lang="es-ES" dirty="0" smtClean="0"/>
              <a:t> </a:t>
            </a:r>
            <a:r>
              <a:rPr lang="es-ES" dirty="0" err="1"/>
              <a:t>hidup</a:t>
            </a:r>
            <a:r>
              <a:rPr lang="es-ES" dirty="0"/>
              <a:t>, </a:t>
            </a:r>
            <a:r>
              <a:rPr lang="es-ES" dirty="0" err="1"/>
              <a:t>kesadaran</a:t>
            </a:r>
            <a:r>
              <a:rPr lang="es-ES" dirty="0"/>
              <a:t>, dan cita </a:t>
            </a:r>
            <a:r>
              <a:rPr lang="es-ES" dirty="0" err="1"/>
              <a:t>hukum</a:t>
            </a:r>
            <a:r>
              <a:rPr lang="es-ES" dirty="0"/>
              <a:t> yang </a:t>
            </a:r>
            <a:r>
              <a:rPr lang="es-ES" dirty="0" err="1"/>
              <a:t>meliputi</a:t>
            </a:r>
            <a:r>
              <a:rPr lang="es-ES" dirty="0"/>
              <a:t> </a:t>
            </a:r>
            <a:r>
              <a:rPr lang="es-ES" dirty="0" err="1" smtClean="0"/>
              <a:t>suasana</a:t>
            </a:r>
            <a:r>
              <a:rPr lang="es-ES" dirty="0" smtClean="0"/>
              <a:t> </a:t>
            </a:r>
            <a:r>
              <a:rPr lang="en-US" dirty="0" err="1" smtClean="0"/>
              <a:t>kebatinan</a:t>
            </a:r>
            <a:r>
              <a:rPr lang="en-US" dirty="0" smtClean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falsafah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Indonesia yang </a:t>
            </a:r>
            <a:r>
              <a:rPr lang="en-US" dirty="0" err="1"/>
              <a:t>bersumber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fi-FI" dirty="0" smtClean="0"/>
              <a:t>Pancasila </a:t>
            </a:r>
            <a:r>
              <a:rPr lang="fi-FI" dirty="0"/>
              <a:t>dan Pembukaan UUD NRI Tahun 1945.</a:t>
            </a:r>
            <a:endParaRPr lang="en-US" dirty="0"/>
          </a:p>
          <a:p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erundang-undangan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berkontribusi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perumusan</a:t>
            </a:r>
            <a:r>
              <a:rPr lang="en-US" dirty="0"/>
              <a:t> </a:t>
            </a:r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filosofis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yuridis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/>
              <a:t>rancangan</a:t>
            </a:r>
            <a:r>
              <a:rPr lang="en-US" dirty="0"/>
              <a:t> UU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Landasan</a:t>
            </a:r>
            <a:r>
              <a:rPr lang="en-US" b="1" dirty="0"/>
              <a:t> </a:t>
            </a:r>
            <a:r>
              <a:rPr lang="en-US" b="1" dirty="0" err="1"/>
              <a:t>Filosofis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6353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/>
              <a:t>sosiologis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/>
              <a:t>bahwa</a:t>
            </a:r>
            <a:r>
              <a:rPr lang="en-US" dirty="0"/>
              <a:t> UU yang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/>
              <a:t>sosiologis</a:t>
            </a:r>
            <a:r>
              <a:rPr lang="en-US" dirty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empiris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Landasan</a:t>
            </a:r>
            <a:r>
              <a:rPr lang="en-US" b="1" dirty="0"/>
              <a:t> </a:t>
            </a:r>
            <a:r>
              <a:rPr lang="en-US" b="1" dirty="0" err="1"/>
              <a:t>Sosiologis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0577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yuridis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yang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nn-NO" dirty="0" smtClean="0"/>
              <a:t>permasalahan </a:t>
            </a:r>
            <a:r>
              <a:rPr lang="nn-NO" dirty="0"/>
              <a:t>hukum atau mengisi kekosongan hukum </a:t>
            </a:r>
            <a:r>
              <a:rPr lang="nn-NO" dirty="0" smtClean="0"/>
              <a:t>dengan </a:t>
            </a:r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/>
              <a:t>aturan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,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diubah</a:t>
            </a:r>
            <a:r>
              <a:rPr lang="en-US" dirty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dicabut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kepastian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rasa </a:t>
            </a:r>
            <a:r>
              <a:rPr lang="en-US" dirty="0" err="1" smtClean="0"/>
              <a:t>keadilan</a:t>
            </a:r>
            <a:r>
              <a:rPr lang="en-US" dirty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yuridis</a:t>
            </a:r>
            <a:r>
              <a:rPr lang="en-US" dirty="0"/>
              <a:t> </a:t>
            </a:r>
            <a:r>
              <a:rPr lang="en-US" dirty="0" err="1"/>
              <a:t>menyangkut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substansi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yang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sv-SE" dirty="0" smtClean="0"/>
              <a:t>dibentuk </a:t>
            </a:r>
            <a:r>
              <a:rPr lang="sv-SE" dirty="0"/>
              <a:t>peraturan </a:t>
            </a:r>
            <a:r>
              <a:rPr lang="sv-SE" dirty="0" smtClean="0"/>
              <a:t>perundang-undangan </a:t>
            </a:r>
            <a:r>
              <a:rPr lang="sv-SE" dirty="0"/>
              <a:t>yang baru.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Landasan</a:t>
            </a:r>
            <a:r>
              <a:rPr lang="en-US" b="1" dirty="0"/>
              <a:t> </a:t>
            </a:r>
            <a:r>
              <a:rPr lang="en-US" b="1" dirty="0" err="1"/>
              <a:t>Yuridis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6181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291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Kemampuan Akhir</vt:lpstr>
      <vt:lpstr>Dasar Hukum</vt:lpstr>
      <vt:lpstr>Dasar Hukum</vt:lpstr>
      <vt:lpstr>Landasan Filosofis</vt:lpstr>
      <vt:lpstr>Landasan Sosiologis</vt:lpstr>
      <vt:lpstr>Landasan Yuridis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anggi.nauri</dc:creator>
  <cp:lastModifiedBy>anggi.nauri</cp:lastModifiedBy>
  <cp:revision>8</cp:revision>
  <dcterms:created xsi:type="dcterms:W3CDTF">2018-07-23T09:10:46Z</dcterms:created>
  <dcterms:modified xsi:type="dcterms:W3CDTF">2018-07-23T11:02:03Z</dcterms:modified>
</cp:coreProperties>
</file>